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Override2.xml" ContentType="application/vnd.openxmlformats-officedocument.themeOverrid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heme/themeOverride3.xml" ContentType="application/vnd.openxmlformats-officedocument.themeOverrid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theme/themeOverride4.xml" ContentType="application/vnd.openxmlformats-officedocument.themeOverrid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0.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1.xml" ContentType="application/vnd.openxmlformats-officedocument.theme+xml"/>
  <Override PartName="/ppt/theme/themeOverride5.xml" ContentType="application/vnd.openxmlformats-officedocument.themeOverrid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2.xml" ContentType="application/vnd.openxmlformats-officedocument.theme+xml"/>
  <Override PartName="/ppt/theme/themeOverride6.xml" ContentType="application/vnd.openxmlformats-officedocument.themeOverrid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3.xml" ContentType="application/vnd.openxmlformats-officedocument.theme+xml"/>
  <Override PartName="/ppt/theme/themeOverride7.xml" ContentType="application/vnd.openxmlformats-officedocument.themeOverrid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4.xml" ContentType="application/vnd.openxmlformats-officedocument.theme+xml"/>
  <Override PartName="/ppt/theme/themeOverride8.xml" ContentType="application/vnd.openxmlformats-officedocument.themeOverrid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5.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6.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5666" r:id="rId1"/>
    <p:sldMasterId id="2147485672" r:id="rId2"/>
    <p:sldMasterId id="2147485678" r:id="rId3"/>
    <p:sldMasterId id="2147485684" r:id="rId4"/>
    <p:sldMasterId id="2147485690" r:id="rId5"/>
    <p:sldMasterId id="2147485699" r:id="rId6"/>
    <p:sldMasterId id="2147485708" r:id="rId7"/>
    <p:sldMasterId id="2147485718" r:id="rId8"/>
    <p:sldMasterId id="2147485729" r:id="rId9"/>
    <p:sldMasterId id="2147485735" r:id="rId10"/>
    <p:sldMasterId id="2147485743" r:id="rId11"/>
    <p:sldMasterId id="2147485752" r:id="rId12"/>
    <p:sldMasterId id="2147485761" r:id="rId13"/>
    <p:sldMasterId id="2147485770" r:id="rId14"/>
    <p:sldMasterId id="2147485779" r:id="rId15"/>
    <p:sldMasterId id="2147485787" r:id="rId16"/>
    <p:sldMasterId id="2147485795" r:id="rId17"/>
  </p:sldMasterIdLst>
  <p:notesMasterIdLst>
    <p:notesMasterId r:id="rId63"/>
  </p:notesMasterIdLst>
  <p:handoutMasterIdLst>
    <p:handoutMasterId r:id="rId64"/>
  </p:handoutMasterIdLst>
  <p:sldIdLst>
    <p:sldId id="521" r:id="rId18"/>
    <p:sldId id="471" r:id="rId19"/>
    <p:sldId id="489" r:id="rId20"/>
    <p:sldId id="472" r:id="rId21"/>
    <p:sldId id="288" r:id="rId22"/>
    <p:sldId id="428" r:id="rId23"/>
    <p:sldId id="498" r:id="rId24"/>
    <p:sldId id="422" r:id="rId25"/>
    <p:sldId id="474" r:id="rId26"/>
    <p:sldId id="473" r:id="rId27"/>
    <p:sldId id="475" r:id="rId28"/>
    <p:sldId id="458" r:id="rId29"/>
    <p:sldId id="464" r:id="rId30"/>
    <p:sldId id="429" r:id="rId31"/>
    <p:sldId id="430" r:id="rId32"/>
    <p:sldId id="476" r:id="rId33"/>
    <p:sldId id="509" r:id="rId34"/>
    <p:sldId id="510" r:id="rId35"/>
    <p:sldId id="508" r:id="rId36"/>
    <p:sldId id="477" r:id="rId37"/>
    <p:sldId id="499" r:id="rId38"/>
    <p:sldId id="479" r:id="rId39"/>
    <p:sldId id="481" r:id="rId40"/>
    <p:sldId id="500" r:id="rId41"/>
    <p:sldId id="501" r:id="rId42"/>
    <p:sldId id="502" r:id="rId43"/>
    <p:sldId id="482" r:id="rId44"/>
    <p:sldId id="484" r:id="rId45"/>
    <p:sldId id="503" r:id="rId46"/>
    <p:sldId id="504" r:id="rId47"/>
    <p:sldId id="487" r:id="rId48"/>
    <p:sldId id="488" r:id="rId49"/>
    <p:sldId id="495" r:id="rId50"/>
    <p:sldId id="512" r:id="rId51"/>
    <p:sldId id="513" r:id="rId52"/>
    <p:sldId id="506" r:id="rId53"/>
    <p:sldId id="461" r:id="rId54"/>
    <p:sldId id="514" r:id="rId55"/>
    <p:sldId id="491" r:id="rId56"/>
    <p:sldId id="516" r:id="rId57"/>
    <p:sldId id="517" r:id="rId58"/>
    <p:sldId id="518" r:id="rId59"/>
    <p:sldId id="519" r:id="rId60"/>
    <p:sldId id="494" r:id="rId61"/>
    <p:sldId id="523" r:id="rId62"/>
  </p:sldIdLst>
  <p:sldSz cx="9144000" cy="6858000" type="screen4x3"/>
  <p:notesSz cx="6669088" cy="9928225"/>
  <p:defaultTextStyle>
    <a:defPPr>
      <a:defRPr lang="en-AU"/>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CDCDC"/>
    <a:srgbClr val="E6E6E6"/>
    <a:srgbClr val="F0F0F0"/>
    <a:srgbClr val="54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5696" autoAdjust="0"/>
  </p:normalViewPr>
  <p:slideViewPr>
    <p:cSldViewPr snapToGrid="0">
      <p:cViewPr>
        <p:scale>
          <a:sx n="80" d="100"/>
          <a:sy n="80" d="100"/>
        </p:scale>
        <p:origin x="-2430"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2838" y="-7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theme" Target="theme/theme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03249-25B3-4928-A02E-95B0A8EE4F95}"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AU"/>
        </a:p>
      </dgm:t>
    </dgm:pt>
    <dgm:pt modelId="{FCA0A971-3C68-4A66-852D-AA840014E774}">
      <dgm:prSet custT="1"/>
      <dgm:spPr>
        <a:solidFill>
          <a:srgbClr val="CC0099"/>
        </a:solidFill>
      </dgm:spPr>
      <dgm:t>
        <a:bodyPr/>
        <a:lstStyle/>
        <a:p>
          <a:pPr rtl="0"/>
          <a:r>
            <a:rPr lang="en-AU" sz="2000" dirty="0" smtClean="0">
              <a:solidFill>
                <a:schemeClr val="bg1"/>
              </a:solidFill>
            </a:rPr>
            <a:t>The average time a recruiter spends looking at a resume is 5.7 seconds</a:t>
          </a:r>
          <a:endParaRPr lang="en-AU" sz="2000" dirty="0">
            <a:solidFill>
              <a:schemeClr val="bg1"/>
            </a:solidFill>
          </a:endParaRPr>
        </a:p>
      </dgm:t>
    </dgm:pt>
    <dgm:pt modelId="{3DBBD2C2-AAAC-47C9-983E-72F9F324A1DB}" type="parTrans" cxnId="{E2D058AF-CCDC-41C1-95C8-A16DA2282709}">
      <dgm:prSet/>
      <dgm:spPr/>
      <dgm:t>
        <a:bodyPr/>
        <a:lstStyle/>
        <a:p>
          <a:endParaRPr lang="en-AU"/>
        </a:p>
      </dgm:t>
    </dgm:pt>
    <dgm:pt modelId="{FC706228-6BFC-4A8E-8316-B0FEC4BF3953}" type="sibTrans" cxnId="{E2D058AF-CCDC-41C1-95C8-A16DA2282709}">
      <dgm:prSet/>
      <dgm:spPr/>
      <dgm:t>
        <a:bodyPr/>
        <a:lstStyle/>
        <a:p>
          <a:endParaRPr lang="en-AU"/>
        </a:p>
      </dgm:t>
    </dgm:pt>
    <dgm:pt modelId="{8B2D134F-CC6B-4ECA-BF81-61BC7B02A828}">
      <dgm:prSet custT="1"/>
      <dgm:spPr>
        <a:solidFill>
          <a:srgbClr val="00B0F0"/>
        </a:solidFill>
      </dgm:spPr>
      <dgm:t>
        <a:bodyPr/>
        <a:lstStyle/>
        <a:p>
          <a:pPr rtl="0"/>
          <a:r>
            <a:rPr lang="en-AU" sz="2800" dirty="0" smtClean="0">
              <a:solidFill>
                <a:schemeClr val="bg1"/>
              </a:solidFill>
            </a:rPr>
            <a:t>On average 250 resumes are received for each job position</a:t>
          </a:r>
          <a:endParaRPr lang="en-AU" sz="2800" dirty="0">
            <a:solidFill>
              <a:schemeClr val="bg1"/>
            </a:solidFill>
          </a:endParaRPr>
        </a:p>
      </dgm:t>
    </dgm:pt>
    <dgm:pt modelId="{B9ECDF4E-B4DD-4130-AB93-88766FF63FC5}" type="parTrans" cxnId="{40C698BC-CE27-410F-8891-F417CB4AFEB4}">
      <dgm:prSet/>
      <dgm:spPr/>
      <dgm:t>
        <a:bodyPr/>
        <a:lstStyle/>
        <a:p>
          <a:endParaRPr lang="en-AU"/>
        </a:p>
      </dgm:t>
    </dgm:pt>
    <dgm:pt modelId="{B9936A13-1B5B-4471-BC9D-865FF074F94D}" type="sibTrans" cxnId="{40C698BC-CE27-410F-8891-F417CB4AFEB4}">
      <dgm:prSet/>
      <dgm:spPr/>
      <dgm:t>
        <a:bodyPr/>
        <a:lstStyle/>
        <a:p>
          <a:endParaRPr lang="en-AU"/>
        </a:p>
      </dgm:t>
    </dgm:pt>
    <dgm:pt modelId="{6AFB45E5-DA0B-4CF9-9FBB-E56F9CDDE028}">
      <dgm:prSet custT="1"/>
      <dgm:spPr>
        <a:solidFill>
          <a:srgbClr val="009900"/>
        </a:solidFill>
      </dgm:spPr>
      <dgm:t>
        <a:bodyPr/>
        <a:lstStyle/>
        <a:p>
          <a:pPr rtl="0"/>
          <a:r>
            <a:rPr lang="en-AU" sz="2400" dirty="0" smtClean="0">
              <a:solidFill>
                <a:schemeClr val="bg1"/>
              </a:solidFill>
            </a:rPr>
            <a:t>76% of resumes are ignored if your email address is unprofessional </a:t>
          </a:r>
          <a:endParaRPr lang="en-AU" sz="2400" dirty="0">
            <a:solidFill>
              <a:schemeClr val="bg1"/>
            </a:solidFill>
          </a:endParaRPr>
        </a:p>
      </dgm:t>
    </dgm:pt>
    <dgm:pt modelId="{9099D9E2-68EB-4B33-8E30-1181AE3BEC90}" type="parTrans" cxnId="{9FA4B37F-72B5-4DCD-8024-EDD8897F5981}">
      <dgm:prSet/>
      <dgm:spPr/>
      <dgm:t>
        <a:bodyPr/>
        <a:lstStyle/>
        <a:p>
          <a:endParaRPr lang="en-AU"/>
        </a:p>
      </dgm:t>
    </dgm:pt>
    <dgm:pt modelId="{55B8FC38-0BDF-46C0-8995-F0336955A56B}" type="sibTrans" cxnId="{9FA4B37F-72B5-4DCD-8024-EDD8897F5981}">
      <dgm:prSet/>
      <dgm:spPr/>
      <dgm:t>
        <a:bodyPr/>
        <a:lstStyle/>
        <a:p>
          <a:endParaRPr lang="en-AU"/>
        </a:p>
      </dgm:t>
    </dgm:pt>
    <dgm:pt modelId="{B4D66B75-A4CB-48F3-936D-8313622115E4}">
      <dgm:prSet custT="1"/>
      <dgm:spPr>
        <a:solidFill>
          <a:srgbClr val="FFC000"/>
        </a:solidFill>
      </dgm:spPr>
      <dgm:t>
        <a:bodyPr/>
        <a:lstStyle/>
        <a:p>
          <a:r>
            <a:rPr lang="en-AU" sz="2000" dirty="0" smtClean="0">
              <a:solidFill>
                <a:schemeClr val="bg1"/>
              </a:solidFill>
            </a:rPr>
            <a:t>The first applications are received 200 seconds after a job is posted</a:t>
          </a:r>
          <a:endParaRPr lang="en-AU" sz="2000" dirty="0">
            <a:solidFill>
              <a:schemeClr val="bg1"/>
            </a:solidFill>
          </a:endParaRPr>
        </a:p>
      </dgm:t>
    </dgm:pt>
    <dgm:pt modelId="{407C62B3-5D71-4636-9892-3021843C016A}" type="parTrans" cxnId="{A86DAFC6-616E-4189-8A69-2D15C84F091D}">
      <dgm:prSet/>
      <dgm:spPr/>
      <dgm:t>
        <a:bodyPr/>
        <a:lstStyle/>
        <a:p>
          <a:endParaRPr lang="en-AU"/>
        </a:p>
      </dgm:t>
    </dgm:pt>
    <dgm:pt modelId="{A738EB64-7BED-443B-A220-AB0956B6A73D}" type="sibTrans" cxnId="{A86DAFC6-616E-4189-8A69-2D15C84F091D}">
      <dgm:prSet/>
      <dgm:spPr/>
      <dgm:t>
        <a:bodyPr/>
        <a:lstStyle/>
        <a:p>
          <a:endParaRPr lang="en-AU"/>
        </a:p>
      </dgm:t>
    </dgm:pt>
    <dgm:pt modelId="{B6BB25F0-271F-421B-802A-94E0827C1840}" type="pres">
      <dgm:prSet presAssocID="{4AA03249-25B3-4928-A02E-95B0A8EE4F95}" presName="Name0" presStyleCnt="0">
        <dgm:presLayoutVars>
          <dgm:chMax val="1"/>
          <dgm:chPref val="1"/>
          <dgm:dir/>
          <dgm:animOne val="branch"/>
          <dgm:animLvl val="lvl"/>
        </dgm:presLayoutVars>
      </dgm:prSet>
      <dgm:spPr/>
      <dgm:t>
        <a:bodyPr/>
        <a:lstStyle/>
        <a:p>
          <a:endParaRPr lang="en-AU"/>
        </a:p>
      </dgm:t>
    </dgm:pt>
    <dgm:pt modelId="{F5A1B1B2-9F7F-424F-9239-7A3DA8BEEB74}" type="pres">
      <dgm:prSet presAssocID="{FCA0A971-3C68-4A66-852D-AA840014E774}" presName="Parent" presStyleLbl="node0" presStyleIdx="0" presStyleCnt="1" custScaleX="119258" custScaleY="120224" custLinFactNeighborX="-11536" custLinFactNeighborY="10250">
        <dgm:presLayoutVars>
          <dgm:chMax val="6"/>
          <dgm:chPref val="6"/>
        </dgm:presLayoutVars>
      </dgm:prSet>
      <dgm:spPr/>
      <dgm:t>
        <a:bodyPr/>
        <a:lstStyle/>
        <a:p>
          <a:endParaRPr lang="en-AU"/>
        </a:p>
      </dgm:t>
    </dgm:pt>
    <dgm:pt modelId="{CF799876-4310-48EE-8055-34D82B53B245}" type="pres">
      <dgm:prSet presAssocID="{8B2D134F-CC6B-4ECA-BF81-61BC7B02A828}" presName="Accent1" presStyleCnt="0"/>
      <dgm:spPr/>
    </dgm:pt>
    <dgm:pt modelId="{4146D088-20B9-4270-8602-EDB56CCA0849}" type="pres">
      <dgm:prSet presAssocID="{8B2D134F-CC6B-4ECA-BF81-61BC7B02A828}" presName="Accent" presStyleLbl="bgShp" presStyleIdx="0" presStyleCnt="3"/>
      <dgm:spPr/>
    </dgm:pt>
    <dgm:pt modelId="{5F3FAEC5-1C2C-4B25-8C22-2F049EB58B4C}" type="pres">
      <dgm:prSet presAssocID="{8B2D134F-CC6B-4ECA-BF81-61BC7B02A828}" presName="Child1" presStyleLbl="node1" presStyleIdx="0" presStyleCnt="3" custScaleX="178749" custScaleY="75716">
        <dgm:presLayoutVars>
          <dgm:chMax val="0"/>
          <dgm:chPref val="0"/>
          <dgm:bulletEnabled val="1"/>
        </dgm:presLayoutVars>
      </dgm:prSet>
      <dgm:spPr/>
      <dgm:t>
        <a:bodyPr/>
        <a:lstStyle/>
        <a:p>
          <a:endParaRPr lang="en-AU"/>
        </a:p>
      </dgm:t>
    </dgm:pt>
    <dgm:pt modelId="{EDEECF59-0B1D-45F4-A4F8-6A3962A3900A}" type="pres">
      <dgm:prSet presAssocID="{6AFB45E5-DA0B-4CF9-9FBB-E56F9CDDE028}" presName="Accent2" presStyleCnt="0"/>
      <dgm:spPr/>
    </dgm:pt>
    <dgm:pt modelId="{5C3591CD-71D2-4F4D-8A6A-1B45FFC8B073}" type="pres">
      <dgm:prSet presAssocID="{6AFB45E5-DA0B-4CF9-9FBB-E56F9CDDE028}" presName="Accent" presStyleLbl="bgShp" presStyleIdx="1" presStyleCnt="3"/>
      <dgm:spPr/>
    </dgm:pt>
    <dgm:pt modelId="{9A60C422-45A3-4F50-8838-1A9F17385174}" type="pres">
      <dgm:prSet presAssocID="{6AFB45E5-DA0B-4CF9-9FBB-E56F9CDDE028}" presName="Child2" presStyleLbl="node1" presStyleIdx="1" presStyleCnt="3" custScaleX="176678" custScaleY="140527" custLinFactNeighborX="32099" custLinFactNeighborY="-11608">
        <dgm:presLayoutVars>
          <dgm:chMax val="0"/>
          <dgm:chPref val="0"/>
          <dgm:bulletEnabled val="1"/>
        </dgm:presLayoutVars>
      </dgm:prSet>
      <dgm:spPr/>
      <dgm:t>
        <a:bodyPr/>
        <a:lstStyle/>
        <a:p>
          <a:endParaRPr lang="en-AU"/>
        </a:p>
      </dgm:t>
    </dgm:pt>
    <dgm:pt modelId="{CDE8F889-891D-42FB-A5FA-7BB45621C969}" type="pres">
      <dgm:prSet presAssocID="{B4D66B75-A4CB-48F3-936D-8313622115E4}" presName="Accent3" presStyleCnt="0"/>
      <dgm:spPr/>
    </dgm:pt>
    <dgm:pt modelId="{FAA97136-CB88-456E-825A-F933EBBF87E8}" type="pres">
      <dgm:prSet presAssocID="{B4D66B75-A4CB-48F3-936D-8313622115E4}" presName="Accent" presStyleLbl="bgShp" presStyleIdx="2" presStyleCnt="3"/>
      <dgm:spPr/>
    </dgm:pt>
    <dgm:pt modelId="{2B020467-36A3-431E-ACC7-D6BE2B102DC9}" type="pres">
      <dgm:prSet presAssocID="{B4D66B75-A4CB-48F3-936D-8313622115E4}" presName="Child3" presStyleLbl="node1" presStyleIdx="2" presStyleCnt="3" custScaleX="145785" custLinFactNeighborX="-1705" custLinFactNeighborY="-7259">
        <dgm:presLayoutVars>
          <dgm:chMax val="0"/>
          <dgm:chPref val="0"/>
          <dgm:bulletEnabled val="1"/>
        </dgm:presLayoutVars>
      </dgm:prSet>
      <dgm:spPr/>
      <dgm:t>
        <a:bodyPr/>
        <a:lstStyle/>
        <a:p>
          <a:endParaRPr lang="en-AU"/>
        </a:p>
      </dgm:t>
    </dgm:pt>
  </dgm:ptLst>
  <dgm:cxnLst>
    <dgm:cxn modelId="{E2D058AF-CCDC-41C1-95C8-A16DA2282709}" srcId="{4AA03249-25B3-4928-A02E-95B0A8EE4F95}" destId="{FCA0A971-3C68-4A66-852D-AA840014E774}" srcOrd="0" destOrd="0" parTransId="{3DBBD2C2-AAAC-47C9-983E-72F9F324A1DB}" sibTransId="{FC706228-6BFC-4A8E-8316-B0FEC4BF3953}"/>
    <dgm:cxn modelId="{40C698BC-CE27-410F-8891-F417CB4AFEB4}" srcId="{FCA0A971-3C68-4A66-852D-AA840014E774}" destId="{8B2D134F-CC6B-4ECA-BF81-61BC7B02A828}" srcOrd="0" destOrd="0" parTransId="{B9ECDF4E-B4DD-4130-AB93-88766FF63FC5}" sibTransId="{B9936A13-1B5B-4471-BC9D-865FF074F94D}"/>
    <dgm:cxn modelId="{92BB0B3E-86FE-4C4D-9EB0-DFA16E88E5CA}" type="presOf" srcId="{B4D66B75-A4CB-48F3-936D-8313622115E4}" destId="{2B020467-36A3-431E-ACC7-D6BE2B102DC9}" srcOrd="0" destOrd="0" presId="urn:microsoft.com/office/officeart/2011/layout/HexagonRadial"/>
    <dgm:cxn modelId="{A86DAFC6-616E-4189-8A69-2D15C84F091D}" srcId="{FCA0A971-3C68-4A66-852D-AA840014E774}" destId="{B4D66B75-A4CB-48F3-936D-8313622115E4}" srcOrd="2" destOrd="0" parTransId="{407C62B3-5D71-4636-9892-3021843C016A}" sibTransId="{A738EB64-7BED-443B-A220-AB0956B6A73D}"/>
    <dgm:cxn modelId="{01A6BBAD-A533-46FF-9C01-F22445F71922}" type="presOf" srcId="{4AA03249-25B3-4928-A02E-95B0A8EE4F95}" destId="{B6BB25F0-271F-421B-802A-94E0827C1840}" srcOrd="0" destOrd="0" presId="urn:microsoft.com/office/officeart/2011/layout/HexagonRadial"/>
    <dgm:cxn modelId="{9FA4B37F-72B5-4DCD-8024-EDD8897F5981}" srcId="{FCA0A971-3C68-4A66-852D-AA840014E774}" destId="{6AFB45E5-DA0B-4CF9-9FBB-E56F9CDDE028}" srcOrd="1" destOrd="0" parTransId="{9099D9E2-68EB-4B33-8E30-1181AE3BEC90}" sibTransId="{55B8FC38-0BDF-46C0-8995-F0336955A56B}"/>
    <dgm:cxn modelId="{64C907C3-49ED-459B-841B-431ED663151B}" type="presOf" srcId="{6AFB45E5-DA0B-4CF9-9FBB-E56F9CDDE028}" destId="{9A60C422-45A3-4F50-8838-1A9F17385174}" srcOrd="0" destOrd="0" presId="urn:microsoft.com/office/officeart/2011/layout/HexagonRadial"/>
    <dgm:cxn modelId="{65ADEFEE-F524-4D8E-AABF-FC89D3BD4488}" type="presOf" srcId="{FCA0A971-3C68-4A66-852D-AA840014E774}" destId="{F5A1B1B2-9F7F-424F-9239-7A3DA8BEEB74}" srcOrd="0" destOrd="0" presId="urn:microsoft.com/office/officeart/2011/layout/HexagonRadial"/>
    <dgm:cxn modelId="{775E8157-B543-463C-9892-DF6F6BF1C0A1}" type="presOf" srcId="{8B2D134F-CC6B-4ECA-BF81-61BC7B02A828}" destId="{5F3FAEC5-1C2C-4B25-8C22-2F049EB58B4C}" srcOrd="0" destOrd="0" presId="urn:microsoft.com/office/officeart/2011/layout/HexagonRadial"/>
    <dgm:cxn modelId="{85DF2938-4BC9-446D-BE10-CB6B986B058A}" type="presParOf" srcId="{B6BB25F0-271F-421B-802A-94E0827C1840}" destId="{F5A1B1B2-9F7F-424F-9239-7A3DA8BEEB74}" srcOrd="0" destOrd="0" presId="urn:microsoft.com/office/officeart/2011/layout/HexagonRadial"/>
    <dgm:cxn modelId="{D8C5B31F-1C92-47B0-8FA9-25F2B1C7E1F5}" type="presParOf" srcId="{B6BB25F0-271F-421B-802A-94E0827C1840}" destId="{CF799876-4310-48EE-8055-34D82B53B245}" srcOrd="1" destOrd="0" presId="urn:microsoft.com/office/officeart/2011/layout/HexagonRadial"/>
    <dgm:cxn modelId="{96E397A1-D3B5-453E-8214-CFE2F83F76F6}" type="presParOf" srcId="{CF799876-4310-48EE-8055-34D82B53B245}" destId="{4146D088-20B9-4270-8602-EDB56CCA0849}" srcOrd="0" destOrd="0" presId="urn:microsoft.com/office/officeart/2011/layout/HexagonRadial"/>
    <dgm:cxn modelId="{C85FC419-5BBE-49D1-A72F-D2851AF91A7B}" type="presParOf" srcId="{B6BB25F0-271F-421B-802A-94E0827C1840}" destId="{5F3FAEC5-1C2C-4B25-8C22-2F049EB58B4C}" srcOrd="2" destOrd="0" presId="urn:microsoft.com/office/officeart/2011/layout/HexagonRadial"/>
    <dgm:cxn modelId="{62E75FE9-0814-4E8F-AAAE-2F556BE100B3}" type="presParOf" srcId="{B6BB25F0-271F-421B-802A-94E0827C1840}" destId="{EDEECF59-0B1D-45F4-A4F8-6A3962A3900A}" srcOrd="3" destOrd="0" presId="urn:microsoft.com/office/officeart/2011/layout/HexagonRadial"/>
    <dgm:cxn modelId="{F5D824E7-DC31-48DA-9039-4DD8B312A13D}" type="presParOf" srcId="{EDEECF59-0B1D-45F4-A4F8-6A3962A3900A}" destId="{5C3591CD-71D2-4F4D-8A6A-1B45FFC8B073}" srcOrd="0" destOrd="0" presId="urn:microsoft.com/office/officeart/2011/layout/HexagonRadial"/>
    <dgm:cxn modelId="{4CC673D4-A0D4-4DF0-A848-AD3B6299D548}" type="presParOf" srcId="{B6BB25F0-271F-421B-802A-94E0827C1840}" destId="{9A60C422-45A3-4F50-8838-1A9F17385174}" srcOrd="4" destOrd="0" presId="urn:microsoft.com/office/officeart/2011/layout/HexagonRadial"/>
    <dgm:cxn modelId="{22E003FC-3537-49D8-8FD9-F6520E815125}" type="presParOf" srcId="{B6BB25F0-271F-421B-802A-94E0827C1840}" destId="{CDE8F889-891D-42FB-A5FA-7BB45621C969}" srcOrd="5" destOrd="0" presId="urn:microsoft.com/office/officeart/2011/layout/HexagonRadial"/>
    <dgm:cxn modelId="{234314CD-B49B-4C16-8790-F2078C3BC576}" type="presParOf" srcId="{CDE8F889-891D-42FB-A5FA-7BB45621C969}" destId="{FAA97136-CB88-456E-825A-F933EBBF87E8}" srcOrd="0" destOrd="0" presId="urn:microsoft.com/office/officeart/2011/layout/HexagonRadial"/>
    <dgm:cxn modelId="{A55FAA0C-B208-42EC-9A18-43A82724FB55}" type="presParOf" srcId="{B6BB25F0-271F-421B-802A-94E0827C1840}" destId="{2B020467-36A3-431E-ACC7-D6BE2B102DC9}" srcOrd="6"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69C8AA-324F-400A-A058-108F18C8A848}"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AU"/>
        </a:p>
      </dgm:t>
    </dgm:pt>
    <dgm:pt modelId="{E5C8DA48-7158-49F3-A001-C862109FCDF8}">
      <dgm:prSet/>
      <dgm:spPr>
        <a:solidFill>
          <a:srgbClr val="CC0099"/>
        </a:solidFill>
      </dgm:spPr>
      <dgm:t>
        <a:bodyPr/>
        <a:lstStyle/>
        <a:p>
          <a:pPr rtl="0"/>
          <a:r>
            <a:rPr lang="en-AU" dirty="0" smtClean="0">
              <a:solidFill>
                <a:schemeClr val="bg1"/>
              </a:solidFill>
            </a:rPr>
            <a:t>Contact Details</a:t>
          </a:r>
          <a:endParaRPr lang="en-AU" dirty="0">
            <a:solidFill>
              <a:schemeClr val="bg1"/>
            </a:solidFill>
          </a:endParaRPr>
        </a:p>
      </dgm:t>
    </dgm:pt>
    <dgm:pt modelId="{A67398DE-3906-4CFC-8AF7-1BBF3A5BB83D}" type="parTrans" cxnId="{84A11D7D-9EE1-40B7-8C55-F99257E4F9B2}">
      <dgm:prSet/>
      <dgm:spPr/>
      <dgm:t>
        <a:bodyPr/>
        <a:lstStyle/>
        <a:p>
          <a:endParaRPr lang="en-AU"/>
        </a:p>
      </dgm:t>
    </dgm:pt>
    <dgm:pt modelId="{BF83D31A-0372-43EE-8D33-9382917E3898}" type="sibTrans" cxnId="{84A11D7D-9EE1-40B7-8C55-F99257E4F9B2}">
      <dgm:prSet/>
      <dgm:spPr/>
      <dgm:t>
        <a:bodyPr/>
        <a:lstStyle/>
        <a:p>
          <a:endParaRPr lang="en-AU"/>
        </a:p>
      </dgm:t>
    </dgm:pt>
    <dgm:pt modelId="{81482D46-4674-4729-A981-DD5B8BCC883C}">
      <dgm:prSet/>
      <dgm:spPr>
        <a:solidFill>
          <a:srgbClr val="00B0F0"/>
        </a:solidFill>
      </dgm:spPr>
      <dgm:t>
        <a:bodyPr/>
        <a:lstStyle/>
        <a:p>
          <a:pPr rtl="0"/>
          <a:r>
            <a:rPr lang="en-AU" dirty="0" smtClean="0">
              <a:solidFill>
                <a:schemeClr val="bg1"/>
              </a:solidFill>
            </a:rPr>
            <a:t>Education / Qualifications</a:t>
          </a:r>
          <a:endParaRPr lang="en-AU" dirty="0">
            <a:solidFill>
              <a:schemeClr val="bg1"/>
            </a:solidFill>
          </a:endParaRPr>
        </a:p>
      </dgm:t>
    </dgm:pt>
    <dgm:pt modelId="{E0900CD3-9BA6-40A6-AFDA-A6E823838278}" type="parTrans" cxnId="{DA78E036-F3DD-4224-AB00-2ED32B549A4F}">
      <dgm:prSet/>
      <dgm:spPr/>
      <dgm:t>
        <a:bodyPr/>
        <a:lstStyle/>
        <a:p>
          <a:endParaRPr lang="en-AU"/>
        </a:p>
      </dgm:t>
    </dgm:pt>
    <dgm:pt modelId="{C899876F-29B8-48A6-944A-21B7C82E3B69}" type="sibTrans" cxnId="{DA78E036-F3DD-4224-AB00-2ED32B549A4F}">
      <dgm:prSet/>
      <dgm:spPr/>
      <dgm:t>
        <a:bodyPr/>
        <a:lstStyle/>
        <a:p>
          <a:endParaRPr lang="en-AU"/>
        </a:p>
      </dgm:t>
    </dgm:pt>
    <dgm:pt modelId="{29C124A1-64D1-4791-8F47-1312F4B28107}">
      <dgm:prSet/>
      <dgm:spPr>
        <a:solidFill>
          <a:srgbClr val="009900"/>
        </a:solidFill>
      </dgm:spPr>
      <dgm:t>
        <a:bodyPr/>
        <a:lstStyle/>
        <a:p>
          <a:pPr rtl="0"/>
          <a:r>
            <a:rPr lang="en-AU" dirty="0" smtClean="0">
              <a:solidFill>
                <a:schemeClr val="bg1"/>
              </a:solidFill>
            </a:rPr>
            <a:t>Professional Development</a:t>
          </a:r>
        </a:p>
      </dgm:t>
    </dgm:pt>
    <dgm:pt modelId="{95BC0F65-66E4-4B1F-A817-F46022DC5C48}" type="parTrans" cxnId="{A5BC9549-CF05-42E5-917E-29F283902636}">
      <dgm:prSet/>
      <dgm:spPr/>
      <dgm:t>
        <a:bodyPr/>
        <a:lstStyle/>
        <a:p>
          <a:endParaRPr lang="en-AU"/>
        </a:p>
      </dgm:t>
    </dgm:pt>
    <dgm:pt modelId="{BACA8D4E-C3FC-47BA-846C-4DFED7ED00C2}" type="sibTrans" cxnId="{A5BC9549-CF05-42E5-917E-29F283902636}">
      <dgm:prSet/>
      <dgm:spPr/>
      <dgm:t>
        <a:bodyPr/>
        <a:lstStyle/>
        <a:p>
          <a:endParaRPr lang="en-AU"/>
        </a:p>
      </dgm:t>
    </dgm:pt>
    <dgm:pt modelId="{0C517CC8-BF02-429E-8096-AB18CE2DF35A}">
      <dgm:prSet/>
      <dgm:spPr>
        <a:solidFill>
          <a:srgbClr val="7030A0"/>
        </a:solidFill>
      </dgm:spPr>
      <dgm:t>
        <a:bodyPr/>
        <a:lstStyle/>
        <a:p>
          <a:pPr rtl="0"/>
          <a:r>
            <a:rPr lang="en-AU" dirty="0" smtClean="0">
              <a:solidFill>
                <a:schemeClr val="bg1"/>
              </a:solidFill>
            </a:rPr>
            <a:t>Demonstrated Skills Summary</a:t>
          </a:r>
          <a:endParaRPr lang="en-AU" dirty="0">
            <a:solidFill>
              <a:schemeClr val="bg1"/>
            </a:solidFill>
          </a:endParaRPr>
        </a:p>
      </dgm:t>
    </dgm:pt>
    <dgm:pt modelId="{9B511B07-04D1-4DE9-955C-70396037D5EB}" type="parTrans" cxnId="{B3A22A15-B91C-4431-BB3C-4C686863F0FC}">
      <dgm:prSet/>
      <dgm:spPr/>
      <dgm:t>
        <a:bodyPr/>
        <a:lstStyle/>
        <a:p>
          <a:endParaRPr lang="en-AU"/>
        </a:p>
      </dgm:t>
    </dgm:pt>
    <dgm:pt modelId="{EE809B74-0D1A-4F46-ABD6-4AD8062EDAE3}" type="sibTrans" cxnId="{B3A22A15-B91C-4431-BB3C-4C686863F0FC}">
      <dgm:prSet/>
      <dgm:spPr/>
      <dgm:t>
        <a:bodyPr/>
        <a:lstStyle/>
        <a:p>
          <a:endParaRPr lang="en-AU"/>
        </a:p>
      </dgm:t>
    </dgm:pt>
    <dgm:pt modelId="{83A58E7C-C325-4FFE-88AC-6A6F26E28975}">
      <dgm:prSet/>
      <dgm:spPr>
        <a:solidFill>
          <a:srgbClr val="0070C0"/>
        </a:solidFill>
      </dgm:spPr>
      <dgm:t>
        <a:bodyPr/>
        <a:lstStyle/>
        <a:p>
          <a:pPr rtl="0"/>
          <a:r>
            <a:rPr lang="en-AU" dirty="0" smtClean="0">
              <a:solidFill>
                <a:schemeClr val="bg1"/>
              </a:solidFill>
            </a:rPr>
            <a:t>Employment History</a:t>
          </a:r>
          <a:endParaRPr lang="en-AU" dirty="0">
            <a:solidFill>
              <a:schemeClr val="bg1"/>
            </a:solidFill>
          </a:endParaRPr>
        </a:p>
      </dgm:t>
    </dgm:pt>
    <dgm:pt modelId="{3C005355-D16A-4BB6-AE80-C33F77755A80}" type="parTrans" cxnId="{2C7FECA3-BACA-4359-B8D9-43D4C2E2663C}">
      <dgm:prSet/>
      <dgm:spPr/>
      <dgm:t>
        <a:bodyPr/>
        <a:lstStyle/>
        <a:p>
          <a:endParaRPr lang="en-AU"/>
        </a:p>
      </dgm:t>
    </dgm:pt>
    <dgm:pt modelId="{D44EC3C0-9AD5-45DA-9871-43C287BFC62E}" type="sibTrans" cxnId="{2C7FECA3-BACA-4359-B8D9-43D4C2E2663C}">
      <dgm:prSet/>
      <dgm:spPr/>
      <dgm:t>
        <a:bodyPr/>
        <a:lstStyle/>
        <a:p>
          <a:endParaRPr lang="en-AU"/>
        </a:p>
      </dgm:t>
    </dgm:pt>
    <dgm:pt modelId="{D211B0A3-FF25-44A8-8875-88C3AAE3515F}">
      <dgm:prSet/>
      <dgm:spPr>
        <a:solidFill>
          <a:srgbClr val="C00000"/>
        </a:solidFill>
      </dgm:spPr>
      <dgm:t>
        <a:bodyPr/>
        <a:lstStyle/>
        <a:p>
          <a:pPr rtl="0"/>
          <a:r>
            <a:rPr lang="en-AU" dirty="0" smtClean="0">
              <a:solidFill>
                <a:schemeClr val="bg1"/>
              </a:solidFill>
            </a:rPr>
            <a:t>Project Work/Industry Projects</a:t>
          </a:r>
          <a:endParaRPr lang="en-AU" dirty="0">
            <a:solidFill>
              <a:schemeClr val="bg1"/>
            </a:solidFill>
          </a:endParaRPr>
        </a:p>
      </dgm:t>
    </dgm:pt>
    <dgm:pt modelId="{C6D41BBE-35EC-4350-A01A-2364DF34FE59}" type="parTrans" cxnId="{CBF0C603-D56A-44ED-A481-71EF3A9433BE}">
      <dgm:prSet/>
      <dgm:spPr/>
      <dgm:t>
        <a:bodyPr/>
        <a:lstStyle/>
        <a:p>
          <a:endParaRPr lang="en-AU"/>
        </a:p>
      </dgm:t>
    </dgm:pt>
    <dgm:pt modelId="{AD81E22E-BF6E-44B7-8332-8D19D913C415}" type="sibTrans" cxnId="{CBF0C603-D56A-44ED-A481-71EF3A9433BE}">
      <dgm:prSet/>
      <dgm:spPr/>
      <dgm:t>
        <a:bodyPr/>
        <a:lstStyle/>
        <a:p>
          <a:endParaRPr lang="en-AU"/>
        </a:p>
      </dgm:t>
    </dgm:pt>
    <dgm:pt modelId="{288D0062-0A5D-4C53-A4A6-027E7A081576}">
      <dgm:prSet/>
      <dgm:spPr>
        <a:solidFill>
          <a:srgbClr val="FF99FF"/>
        </a:solidFill>
      </dgm:spPr>
      <dgm:t>
        <a:bodyPr/>
        <a:lstStyle/>
        <a:p>
          <a:pPr rtl="0"/>
          <a:r>
            <a:rPr lang="en-AU" dirty="0" smtClean="0">
              <a:solidFill>
                <a:schemeClr val="bg1"/>
              </a:solidFill>
            </a:rPr>
            <a:t>Volunteer Work</a:t>
          </a:r>
          <a:endParaRPr lang="en-AU" dirty="0">
            <a:solidFill>
              <a:schemeClr val="bg1"/>
            </a:solidFill>
          </a:endParaRPr>
        </a:p>
      </dgm:t>
    </dgm:pt>
    <dgm:pt modelId="{9D2BCEA5-B5A1-4C9B-95FB-2054AD9A0D10}" type="parTrans" cxnId="{DB08BB32-E28C-4DCD-B260-017BE44A5EFA}">
      <dgm:prSet/>
      <dgm:spPr/>
      <dgm:t>
        <a:bodyPr/>
        <a:lstStyle/>
        <a:p>
          <a:endParaRPr lang="en-AU"/>
        </a:p>
      </dgm:t>
    </dgm:pt>
    <dgm:pt modelId="{EA192950-316E-4EED-919C-6C2D9CE3591D}" type="sibTrans" cxnId="{DB08BB32-E28C-4DCD-B260-017BE44A5EFA}">
      <dgm:prSet/>
      <dgm:spPr/>
      <dgm:t>
        <a:bodyPr/>
        <a:lstStyle/>
        <a:p>
          <a:endParaRPr lang="en-AU"/>
        </a:p>
      </dgm:t>
    </dgm:pt>
    <dgm:pt modelId="{530888CC-0674-43A3-B345-5FE28E0A3EA0}">
      <dgm:prSet/>
      <dgm:spPr>
        <a:solidFill>
          <a:srgbClr val="92D050"/>
        </a:solidFill>
      </dgm:spPr>
      <dgm:t>
        <a:bodyPr/>
        <a:lstStyle/>
        <a:p>
          <a:r>
            <a:rPr lang="en-AU" dirty="0" smtClean="0">
              <a:solidFill>
                <a:schemeClr val="bg1"/>
              </a:solidFill>
            </a:rPr>
            <a:t>Referees</a:t>
          </a:r>
          <a:endParaRPr lang="en-US" dirty="0" smtClean="0">
            <a:solidFill>
              <a:schemeClr val="bg1"/>
            </a:solidFill>
          </a:endParaRPr>
        </a:p>
      </dgm:t>
    </dgm:pt>
    <dgm:pt modelId="{DFA4A0E1-37F0-42CA-BDE3-6CE4D481CAB1}" type="parTrans" cxnId="{EC38548E-F580-48E0-B9AE-23FD1AB205E1}">
      <dgm:prSet/>
      <dgm:spPr/>
      <dgm:t>
        <a:bodyPr/>
        <a:lstStyle/>
        <a:p>
          <a:endParaRPr lang="en-AU"/>
        </a:p>
      </dgm:t>
    </dgm:pt>
    <dgm:pt modelId="{E8366226-9584-425C-8235-D0745E4E5F3E}" type="sibTrans" cxnId="{EC38548E-F580-48E0-B9AE-23FD1AB205E1}">
      <dgm:prSet/>
      <dgm:spPr/>
      <dgm:t>
        <a:bodyPr/>
        <a:lstStyle/>
        <a:p>
          <a:endParaRPr lang="en-AU"/>
        </a:p>
      </dgm:t>
    </dgm:pt>
    <dgm:pt modelId="{9DFBC829-F2CA-4FD5-97D8-8A6DFD26D1D7}">
      <dgm:prSet/>
      <dgm:spPr>
        <a:solidFill>
          <a:srgbClr val="FF0000"/>
        </a:solidFill>
      </dgm:spPr>
      <dgm:t>
        <a:bodyPr/>
        <a:lstStyle/>
        <a:p>
          <a:r>
            <a:rPr lang="en-AU" smtClean="0">
              <a:solidFill>
                <a:schemeClr val="bg1"/>
              </a:solidFill>
            </a:rPr>
            <a:t>Hobbies </a:t>
          </a:r>
          <a:endParaRPr lang="en-AU" dirty="0" smtClean="0">
            <a:solidFill>
              <a:schemeClr val="bg1"/>
            </a:solidFill>
          </a:endParaRPr>
        </a:p>
      </dgm:t>
    </dgm:pt>
    <dgm:pt modelId="{64084A9A-7197-4E8C-BEAE-030BD15FE1DB}" type="parTrans" cxnId="{A9F04B70-AC63-4C79-AE30-55B553BD363B}">
      <dgm:prSet/>
      <dgm:spPr/>
      <dgm:t>
        <a:bodyPr/>
        <a:lstStyle/>
        <a:p>
          <a:endParaRPr lang="en-AU"/>
        </a:p>
      </dgm:t>
    </dgm:pt>
    <dgm:pt modelId="{BAC10FF1-5B52-4E3A-9AAC-D1744C696B56}" type="sibTrans" cxnId="{A9F04B70-AC63-4C79-AE30-55B553BD363B}">
      <dgm:prSet/>
      <dgm:spPr/>
      <dgm:t>
        <a:bodyPr/>
        <a:lstStyle/>
        <a:p>
          <a:endParaRPr lang="en-AU" dirty="0"/>
        </a:p>
      </dgm:t>
    </dgm:pt>
    <dgm:pt modelId="{E5046B62-EE9B-4722-B403-277365F2C3C5}">
      <dgm:prSet/>
      <dgm:spPr>
        <a:solidFill>
          <a:srgbClr val="FFC000"/>
        </a:solidFill>
      </dgm:spPr>
      <dgm:t>
        <a:bodyPr/>
        <a:lstStyle/>
        <a:p>
          <a:r>
            <a:rPr lang="en-AU" smtClean="0">
              <a:solidFill>
                <a:schemeClr val="bg1"/>
              </a:solidFill>
            </a:rPr>
            <a:t>Extra Curricular Activities</a:t>
          </a:r>
          <a:endParaRPr lang="en-AU" dirty="0" smtClean="0">
            <a:solidFill>
              <a:schemeClr val="bg1"/>
            </a:solidFill>
          </a:endParaRPr>
        </a:p>
      </dgm:t>
    </dgm:pt>
    <dgm:pt modelId="{AD05BD16-F28D-4510-9A90-0B92DF2AE567}" type="parTrans" cxnId="{1704600C-4307-4810-B74D-07C5061491A2}">
      <dgm:prSet/>
      <dgm:spPr/>
      <dgm:t>
        <a:bodyPr/>
        <a:lstStyle/>
        <a:p>
          <a:endParaRPr lang="en-AU"/>
        </a:p>
      </dgm:t>
    </dgm:pt>
    <dgm:pt modelId="{2150F033-4BE2-4C50-91DB-34AFF379F3D4}" type="sibTrans" cxnId="{1704600C-4307-4810-B74D-07C5061491A2}">
      <dgm:prSet/>
      <dgm:spPr/>
      <dgm:t>
        <a:bodyPr/>
        <a:lstStyle/>
        <a:p>
          <a:endParaRPr lang="en-AU"/>
        </a:p>
      </dgm:t>
    </dgm:pt>
    <dgm:pt modelId="{687F78C0-C377-4AA4-B45F-07BEB4306E76}">
      <dgm:prSet/>
      <dgm:spPr>
        <a:solidFill>
          <a:srgbClr val="FFFF00"/>
        </a:solidFill>
      </dgm:spPr>
      <dgm:t>
        <a:bodyPr/>
        <a:lstStyle/>
        <a:p>
          <a:r>
            <a:rPr lang="en-AU" smtClean="0">
              <a:solidFill>
                <a:schemeClr val="bg1"/>
              </a:solidFill>
            </a:rPr>
            <a:t>Associations / Memberships</a:t>
          </a:r>
          <a:endParaRPr lang="en-AU" dirty="0" smtClean="0">
            <a:solidFill>
              <a:schemeClr val="bg1"/>
            </a:solidFill>
          </a:endParaRPr>
        </a:p>
      </dgm:t>
    </dgm:pt>
    <dgm:pt modelId="{2909A74E-0770-4DD6-BAA6-A4AA4B023868}" type="parTrans" cxnId="{6BCD7214-F223-4802-834F-675C0B15D3AE}">
      <dgm:prSet/>
      <dgm:spPr/>
      <dgm:t>
        <a:bodyPr/>
        <a:lstStyle/>
        <a:p>
          <a:endParaRPr lang="en-AU"/>
        </a:p>
      </dgm:t>
    </dgm:pt>
    <dgm:pt modelId="{862496CE-9219-47A0-AAFB-FA7413EF0AFA}" type="sibTrans" cxnId="{6BCD7214-F223-4802-834F-675C0B15D3AE}">
      <dgm:prSet/>
      <dgm:spPr/>
      <dgm:t>
        <a:bodyPr/>
        <a:lstStyle/>
        <a:p>
          <a:endParaRPr lang="en-AU"/>
        </a:p>
      </dgm:t>
    </dgm:pt>
    <dgm:pt modelId="{5E07499F-BD0F-4488-A7D4-0FFAAE32DE57}">
      <dgm:prSet/>
      <dgm:spPr>
        <a:solidFill>
          <a:srgbClr val="FF0066"/>
        </a:solidFill>
      </dgm:spPr>
      <dgm:t>
        <a:bodyPr/>
        <a:lstStyle/>
        <a:p>
          <a:r>
            <a:rPr lang="en-AU" dirty="0" smtClean="0">
              <a:solidFill>
                <a:schemeClr val="bg1"/>
              </a:solidFill>
            </a:rPr>
            <a:t>Career Objective/Career Profile</a:t>
          </a:r>
        </a:p>
      </dgm:t>
    </dgm:pt>
    <dgm:pt modelId="{0D5B3E89-94CC-434C-BAF3-70E496629140}" type="parTrans" cxnId="{A781A796-55A0-4601-AFAB-A4632F9546F0}">
      <dgm:prSet/>
      <dgm:spPr/>
      <dgm:t>
        <a:bodyPr/>
        <a:lstStyle/>
        <a:p>
          <a:endParaRPr lang="en-AU"/>
        </a:p>
      </dgm:t>
    </dgm:pt>
    <dgm:pt modelId="{75CEE8B8-8FB9-4F19-B2D4-D2F68BBED50B}" type="sibTrans" cxnId="{A781A796-55A0-4601-AFAB-A4632F9546F0}">
      <dgm:prSet/>
      <dgm:spPr/>
      <dgm:t>
        <a:bodyPr/>
        <a:lstStyle/>
        <a:p>
          <a:endParaRPr lang="en-AU"/>
        </a:p>
      </dgm:t>
    </dgm:pt>
    <dgm:pt modelId="{5B6E0182-1BC8-412F-902D-0938F67B5BFC}" type="pres">
      <dgm:prSet presAssocID="{8C69C8AA-324F-400A-A058-108F18C8A848}" presName="diagram" presStyleCnt="0">
        <dgm:presLayoutVars>
          <dgm:dir/>
          <dgm:resizeHandles val="exact"/>
        </dgm:presLayoutVars>
      </dgm:prSet>
      <dgm:spPr/>
      <dgm:t>
        <a:bodyPr/>
        <a:lstStyle/>
        <a:p>
          <a:endParaRPr lang="en-AU"/>
        </a:p>
      </dgm:t>
    </dgm:pt>
    <dgm:pt modelId="{B0FD3E40-3E59-4274-B175-1B56B198BAAD}" type="pres">
      <dgm:prSet presAssocID="{E5C8DA48-7158-49F3-A001-C862109FCDF8}" presName="node" presStyleLbl="node1" presStyleIdx="0" presStyleCnt="12">
        <dgm:presLayoutVars>
          <dgm:bulletEnabled val="1"/>
        </dgm:presLayoutVars>
      </dgm:prSet>
      <dgm:spPr/>
      <dgm:t>
        <a:bodyPr/>
        <a:lstStyle/>
        <a:p>
          <a:endParaRPr lang="en-AU"/>
        </a:p>
      </dgm:t>
    </dgm:pt>
    <dgm:pt modelId="{A34D4BEA-FD37-4B91-9C0C-78BA4E636ACE}" type="pres">
      <dgm:prSet presAssocID="{BF83D31A-0372-43EE-8D33-9382917E3898}" presName="sibTrans" presStyleCnt="0"/>
      <dgm:spPr/>
    </dgm:pt>
    <dgm:pt modelId="{9E9B1A91-DAF3-490D-B715-79A8FCE7BD19}" type="pres">
      <dgm:prSet presAssocID="{81482D46-4674-4729-A981-DD5B8BCC883C}" presName="node" presStyleLbl="node1" presStyleIdx="1" presStyleCnt="12">
        <dgm:presLayoutVars>
          <dgm:bulletEnabled val="1"/>
        </dgm:presLayoutVars>
      </dgm:prSet>
      <dgm:spPr/>
      <dgm:t>
        <a:bodyPr/>
        <a:lstStyle/>
        <a:p>
          <a:endParaRPr lang="en-AU"/>
        </a:p>
      </dgm:t>
    </dgm:pt>
    <dgm:pt modelId="{FC7CEA69-E319-4767-A003-2B0A0CD43F3A}" type="pres">
      <dgm:prSet presAssocID="{C899876F-29B8-48A6-944A-21B7C82E3B69}" presName="sibTrans" presStyleCnt="0"/>
      <dgm:spPr/>
    </dgm:pt>
    <dgm:pt modelId="{5587ED3D-1596-4BFF-9E0A-6F564899513D}" type="pres">
      <dgm:prSet presAssocID="{687F78C0-C377-4AA4-B45F-07BEB4306E76}" presName="node" presStyleLbl="node1" presStyleIdx="2" presStyleCnt="12">
        <dgm:presLayoutVars>
          <dgm:bulletEnabled val="1"/>
        </dgm:presLayoutVars>
      </dgm:prSet>
      <dgm:spPr/>
      <dgm:t>
        <a:bodyPr/>
        <a:lstStyle/>
        <a:p>
          <a:endParaRPr lang="en-AU"/>
        </a:p>
      </dgm:t>
    </dgm:pt>
    <dgm:pt modelId="{1C38E3B7-F70E-4949-BA76-0993E5130FB1}" type="pres">
      <dgm:prSet presAssocID="{862496CE-9219-47A0-AAFB-FA7413EF0AFA}" presName="sibTrans" presStyleCnt="0"/>
      <dgm:spPr/>
    </dgm:pt>
    <dgm:pt modelId="{0FB74CD2-C4C6-4AE3-B6B5-0139E0A7DA44}" type="pres">
      <dgm:prSet presAssocID="{29C124A1-64D1-4791-8F47-1312F4B28107}" presName="node" presStyleLbl="node1" presStyleIdx="3" presStyleCnt="12">
        <dgm:presLayoutVars>
          <dgm:bulletEnabled val="1"/>
        </dgm:presLayoutVars>
      </dgm:prSet>
      <dgm:spPr/>
      <dgm:t>
        <a:bodyPr/>
        <a:lstStyle/>
        <a:p>
          <a:endParaRPr lang="en-AU"/>
        </a:p>
      </dgm:t>
    </dgm:pt>
    <dgm:pt modelId="{A1FA98A5-6E3D-4DF1-9D0F-35C4060CA6E6}" type="pres">
      <dgm:prSet presAssocID="{BACA8D4E-C3FC-47BA-846C-4DFED7ED00C2}" presName="sibTrans" presStyleCnt="0"/>
      <dgm:spPr/>
    </dgm:pt>
    <dgm:pt modelId="{59F494AF-3906-4508-8413-5C1C779EA4A0}" type="pres">
      <dgm:prSet presAssocID="{E5046B62-EE9B-4722-B403-277365F2C3C5}" presName="node" presStyleLbl="node1" presStyleIdx="4" presStyleCnt="12">
        <dgm:presLayoutVars>
          <dgm:bulletEnabled val="1"/>
        </dgm:presLayoutVars>
      </dgm:prSet>
      <dgm:spPr/>
      <dgm:t>
        <a:bodyPr/>
        <a:lstStyle/>
        <a:p>
          <a:endParaRPr lang="en-AU"/>
        </a:p>
      </dgm:t>
    </dgm:pt>
    <dgm:pt modelId="{5EBD3747-6158-4F2E-B0FF-FFC6D5D42B88}" type="pres">
      <dgm:prSet presAssocID="{2150F033-4BE2-4C50-91DB-34AFF379F3D4}" presName="sibTrans" presStyleCnt="0"/>
      <dgm:spPr/>
    </dgm:pt>
    <dgm:pt modelId="{29218A35-CC5F-4855-A21A-3E10F38AAD81}" type="pres">
      <dgm:prSet presAssocID="{0C517CC8-BF02-429E-8096-AB18CE2DF35A}" presName="node" presStyleLbl="node1" presStyleIdx="5" presStyleCnt="12">
        <dgm:presLayoutVars>
          <dgm:bulletEnabled val="1"/>
        </dgm:presLayoutVars>
      </dgm:prSet>
      <dgm:spPr/>
      <dgm:t>
        <a:bodyPr/>
        <a:lstStyle/>
        <a:p>
          <a:endParaRPr lang="en-AU"/>
        </a:p>
      </dgm:t>
    </dgm:pt>
    <dgm:pt modelId="{34DEA360-FFCC-4320-A1C9-FE3780849BD6}" type="pres">
      <dgm:prSet presAssocID="{EE809B74-0D1A-4F46-ABD6-4AD8062EDAE3}" presName="sibTrans" presStyleCnt="0"/>
      <dgm:spPr/>
    </dgm:pt>
    <dgm:pt modelId="{D75030DE-36E1-45E3-9834-7C4F8EDD9874}" type="pres">
      <dgm:prSet presAssocID="{83A58E7C-C325-4FFE-88AC-6A6F26E28975}" presName="node" presStyleLbl="node1" presStyleIdx="6" presStyleCnt="12">
        <dgm:presLayoutVars>
          <dgm:bulletEnabled val="1"/>
        </dgm:presLayoutVars>
      </dgm:prSet>
      <dgm:spPr/>
      <dgm:t>
        <a:bodyPr/>
        <a:lstStyle/>
        <a:p>
          <a:endParaRPr lang="en-AU"/>
        </a:p>
      </dgm:t>
    </dgm:pt>
    <dgm:pt modelId="{E18FA65E-A68D-468B-8AA2-D7FF0E38771C}" type="pres">
      <dgm:prSet presAssocID="{D44EC3C0-9AD5-45DA-9871-43C287BFC62E}" presName="sibTrans" presStyleCnt="0"/>
      <dgm:spPr/>
    </dgm:pt>
    <dgm:pt modelId="{90F6D404-5689-41F1-AF1B-43C642C0FDA5}" type="pres">
      <dgm:prSet presAssocID="{D211B0A3-FF25-44A8-8875-88C3AAE3515F}" presName="node" presStyleLbl="node1" presStyleIdx="7" presStyleCnt="12" custLinFactNeighborX="-919" custLinFactNeighborY="-1531">
        <dgm:presLayoutVars>
          <dgm:bulletEnabled val="1"/>
        </dgm:presLayoutVars>
      </dgm:prSet>
      <dgm:spPr/>
      <dgm:t>
        <a:bodyPr/>
        <a:lstStyle/>
        <a:p>
          <a:endParaRPr lang="en-AU"/>
        </a:p>
      </dgm:t>
    </dgm:pt>
    <dgm:pt modelId="{C1E6B51B-3EDE-4F27-97D7-EE33F068DF3B}" type="pres">
      <dgm:prSet presAssocID="{AD81E22E-BF6E-44B7-8332-8D19D913C415}" presName="sibTrans" presStyleCnt="0"/>
      <dgm:spPr/>
    </dgm:pt>
    <dgm:pt modelId="{817AC53D-B844-426F-85AF-C24C97697DCD}" type="pres">
      <dgm:prSet presAssocID="{530888CC-0674-43A3-B345-5FE28E0A3EA0}" presName="node" presStyleLbl="node1" presStyleIdx="8" presStyleCnt="12">
        <dgm:presLayoutVars>
          <dgm:bulletEnabled val="1"/>
        </dgm:presLayoutVars>
      </dgm:prSet>
      <dgm:spPr/>
      <dgm:t>
        <a:bodyPr/>
        <a:lstStyle/>
        <a:p>
          <a:endParaRPr lang="en-AU"/>
        </a:p>
      </dgm:t>
    </dgm:pt>
    <dgm:pt modelId="{2E82AF27-3E1B-4FFC-B169-5C502D4CF71D}" type="pres">
      <dgm:prSet presAssocID="{E8366226-9584-425C-8235-D0745E4E5F3E}" presName="sibTrans" presStyleCnt="0"/>
      <dgm:spPr/>
    </dgm:pt>
    <dgm:pt modelId="{6C0B41F9-3AA0-4D43-A5CC-2BDF4BB4BE36}" type="pres">
      <dgm:prSet presAssocID="{9DFBC829-F2CA-4FD5-97D8-8A6DFD26D1D7}" presName="node" presStyleLbl="node1" presStyleIdx="9" presStyleCnt="12">
        <dgm:presLayoutVars>
          <dgm:bulletEnabled val="1"/>
        </dgm:presLayoutVars>
      </dgm:prSet>
      <dgm:spPr/>
      <dgm:t>
        <a:bodyPr/>
        <a:lstStyle/>
        <a:p>
          <a:endParaRPr lang="en-AU"/>
        </a:p>
      </dgm:t>
    </dgm:pt>
    <dgm:pt modelId="{71D92E0C-662C-43B2-9E21-10C6417C9BE8}" type="pres">
      <dgm:prSet presAssocID="{BAC10FF1-5B52-4E3A-9AAC-D1744C696B56}" presName="sibTrans" presStyleCnt="0"/>
      <dgm:spPr/>
    </dgm:pt>
    <dgm:pt modelId="{10192DB5-082B-418E-A95E-690C44C4BAD2}" type="pres">
      <dgm:prSet presAssocID="{288D0062-0A5D-4C53-A4A6-027E7A081576}" presName="node" presStyleLbl="node1" presStyleIdx="10" presStyleCnt="12">
        <dgm:presLayoutVars>
          <dgm:bulletEnabled val="1"/>
        </dgm:presLayoutVars>
      </dgm:prSet>
      <dgm:spPr/>
      <dgm:t>
        <a:bodyPr/>
        <a:lstStyle/>
        <a:p>
          <a:endParaRPr lang="en-AU"/>
        </a:p>
      </dgm:t>
    </dgm:pt>
    <dgm:pt modelId="{3FFD0A47-5901-4C9C-91C4-C3D8BE643811}" type="pres">
      <dgm:prSet presAssocID="{EA192950-316E-4EED-919C-6C2D9CE3591D}" presName="sibTrans" presStyleCnt="0"/>
      <dgm:spPr/>
    </dgm:pt>
    <dgm:pt modelId="{20AA6A22-07CA-4A88-BBD2-384E4A4B56FC}" type="pres">
      <dgm:prSet presAssocID="{5E07499F-BD0F-4488-A7D4-0FFAAE32DE57}" presName="node" presStyleLbl="node1" presStyleIdx="11" presStyleCnt="12">
        <dgm:presLayoutVars>
          <dgm:bulletEnabled val="1"/>
        </dgm:presLayoutVars>
      </dgm:prSet>
      <dgm:spPr/>
      <dgm:t>
        <a:bodyPr/>
        <a:lstStyle/>
        <a:p>
          <a:endParaRPr lang="en-AU"/>
        </a:p>
      </dgm:t>
    </dgm:pt>
  </dgm:ptLst>
  <dgm:cxnLst>
    <dgm:cxn modelId="{A5BC9549-CF05-42E5-917E-29F283902636}" srcId="{8C69C8AA-324F-400A-A058-108F18C8A848}" destId="{29C124A1-64D1-4791-8F47-1312F4B28107}" srcOrd="3" destOrd="0" parTransId="{95BC0F65-66E4-4B1F-A817-F46022DC5C48}" sibTransId="{BACA8D4E-C3FC-47BA-846C-4DFED7ED00C2}"/>
    <dgm:cxn modelId="{EC38548E-F580-48E0-B9AE-23FD1AB205E1}" srcId="{8C69C8AA-324F-400A-A058-108F18C8A848}" destId="{530888CC-0674-43A3-B345-5FE28E0A3EA0}" srcOrd="8" destOrd="0" parTransId="{DFA4A0E1-37F0-42CA-BDE3-6CE4D481CAB1}" sibTransId="{E8366226-9584-425C-8235-D0745E4E5F3E}"/>
    <dgm:cxn modelId="{19126885-FB7B-4693-BA3B-A62D32079CA0}" type="presOf" srcId="{5E07499F-BD0F-4488-A7D4-0FFAAE32DE57}" destId="{20AA6A22-07CA-4A88-BBD2-384E4A4B56FC}" srcOrd="0" destOrd="0" presId="urn:microsoft.com/office/officeart/2005/8/layout/default"/>
    <dgm:cxn modelId="{C8A5F13A-9752-4892-8C18-EF809FC4E3C2}" type="presOf" srcId="{81482D46-4674-4729-A981-DD5B8BCC883C}" destId="{9E9B1A91-DAF3-490D-B715-79A8FCE7BD19}" srcOrd="0" destOrd="0" presId="urn:microsoft.com/office/officeart/2005/8/layout/default"/>
    <dgm:cxn modelId="{A781A796-55A0-4601-AFAB-A4632F9546F0}" srcId="{8C69C8AA-324F-400A-A058-108F18C8A848}" destId="{5E07499F-BD0F-4488-A7D4-0FFAAE32DE57}" srcOrd="11" destOrd="0" parTransId="{0D5B3E89-94CC-434C-BAF3-70E496629140}" sibTransId="{75CEE8B8-8FB9-4F19-B2D4-D2F68BBED50B}"/>
    <dgm:cxn modelId="{EFF78308-5778-431D-B078-31AC254E93EE}" type="presOf" srcId="{9DFBC829-F2CA-4FD5-97D8-8A6DFD26D1D7}" destId="{6C0B41F9-3AA0-4D43-A5CC-2BDF4BB4BE36}" srcOrd="0" destOrd="0" presId="urn:microsoft.com/office/officeart/2005/8/layout/default"/>
    <dgm:cxn modelId="{A9F04B70-AC63-4C79-AE30-55B553BD363B}" srcId="{8C69C8AA-324F-400A-A058-108F18C8A848}" destId="{9DFBC829-F2CA-4FD5-97D8-8A6DFD26D1D7}" srcOrd="9" destOrd="0" parTransId="{64084A9A-7197-4E8C-BEAE-030BD15FE1DB}" sibTransId="{BAC10FF1-5B52-4E3A-9AAC-D1744C696B56}"/>
    <dgm:cxn modelId="{DB08BB32-E28C-4DCD-B260-017BE44A5EFA}" srcId="{8C69C8AA-324F-400A-A058-108F18C8A848}" destId="{288D0062-0A5D-4C53-A4A6-027E7A081576}" srcOrd="10" destOrd="0" parTransId="{9D2BCEA5-B5A1-4C9B-95FB-2054AD9A0D10}" sibTransId="{EA192950-316E-4EED-919C-6C2D9CE3591D}"/>
    <dgm:cxn modelId="{70DFC7C5-CFD5-435A-A963-8F0CAAAD4492}" type="presOf" srcId="{E5C8DA48-7158-49F3-A001-C862109FCDF8}" destId="{B0FD3E40-3E59-4274-B175-1B56B198BAAD}" srcOrd="0" destOrd="0" presId="urn:microsoft.com/office/officeart/2005/8/layout/default"/>
    <dgm:cxn modelId="{1704600C-4307-4810-B74D-07C5061491A2}" srcId="{8C69C8AA-324F-400A-A058-108F18C8A848}" destId="{E5046B62-EE9B-4722-B403-277365F2C3C5}" srcOrd="4" destOrd="0" parTransId="{AD05BD16-F28D-4510-9A90-0B92DF2AE567}" sibTransId="{2150F033-4BE2-4C50-91DB-34AFF379F3D4}"/>
    <dgm:cxn modelId="{AA440409-1FC7-4195-AF21-64BDBDE9C32C}" type="presOf" srcId="{687F78C0-C377-4AA4-B45F-07BEB4306E76}" destId="{5587ED3D-1596-4BFF-9E0A-6F564899513D}" srcOrd="0" destOrd="0" presId="urn:microsoft.com/office/officeart/2005/8/layout/default"/>
    <dgm:cxn modelId="{6BCD7214-F223-4802-834F-675C0B15D3AE}" srcId="{8C69C8AA-324F-400A-A058-108F18C8A848}" destId="{687F78C0-C377-4AA4-B45F-07BEB4306E76}" srcOrd="2" destOrd="0" parTransId="{2909A74E-0770-4DD6-BAA6-A4AA4B023868}" sibTransId="{862496CE-9219-47A0-AAFB-FA7413EF0AFA}"/>
    <dgm:cxn modelId="{2C7FECA3-BACA-4359-B8D9-43D4C2E2663C}" srcId="{8C69C8AA-324F-400A-A058-108F18C8A848}" destId="{83A58E7C-C325-4FFE-88AC-6A6F26E28975}" srcOrd="6" destOrd="0" parTransId="{3C005355-D16A-4BB6-AE80-C33F77755A80}" sibTransId="{D44EC3C0-9AD5-45DA-9871-43C287BFC62E}"/>
    <dgm:cxn modelId="{ADFB703A-1C0F-4E76-8C69-A2C583DB98C9}" type="presOf" srcId="{29C124A1-64D1-4791-8F47-1312F4B28107}" destId="{0FB74CD2-C4C6-4AE3-B6B5-0139E0A7DA44}" srcOrd="0" destOrd="0" presId="urn:microsoft.com/office/officeart/2005/8/layout/default"/>
    <dgm:cxn modelId="{DA78E036-F3DD-4224-AB00-2ED32B549A4F}" srcId="{8C69C8AA-324F-400A-A058-108F18C8A848}" destId="{81482D46-4674-4729-A981-DD5B8BCC883C}" srcOrd="1" destOrd="0" parTransId="{E0900CD3-9BA6-40A6-AFDA-A6E823838278}" sibTransId="{C899876F-29B8-48A6-944A-21B7C82E3B69}"/>
    <dgm:cxn modelId="{AE66D12C-CE2B-43CD-B350-5CB7734337C3}" type="presOf" srcId="{8C69C8AA-324F-400A-A058-108F18C8A848}" destId="{5B6E0182-1BC8-412F-902D-0938F67B5BFC}" srcOrd="0" destOrd="0" presId="urn:microsoft.com/office/officeart/2005/8/layout/default"/>
    <dgm:cxn modelId="{12A16A45-E442-4FA3-BE45-01A7E01453A3}" type="presOf" srcId="{83A58E7C-C325-4FFE-88AC-6A6F26E28975}" destId="{D75030DE-36E1-45E3-9834-7C4F8EDD9874}" srcOrd="0" destOrd="0" presId="urn:microsoft.com/office/officeart/2005/8/layout/default"/>
    <dgm:cxn modelId="{4FBA05A9-595E-4000-9F81-315E9BA741C2}" type="presOf" srcId="{D211B0A3-FF25-44A8-8875-88C3AAE3515F}" destId="{90F6D404-5689-41F1-AF1B-43C642C0FDA5}" srcOrd="0" destOrd="0" presId="urn:microsoft.com/office/officeart/2005/8/layout/default"/>
    <dgm:cxn modelId="{B3A22A15-B91C-4431-BB3C-4C686863F0FC}" srcId="{8C69C8AA-324F-400A-A058-108F18C8A848}" destId="{0C517CC8-BF02-429E-8096-AB18CE2DF35A}" srcOrd="5" destOrd="0" parTransId="{9B511B07-04D1-4DE9-955C-70396037D5EB}" sibTransId="{EE809B74-0D1A-4F46-ABD6-4AD8062EDAE3}"/>
    <dgm:cxn modelId="{B358FC5E-43CC-48F0-8E34-CF4BDD6AF04B}" type="presOf" srcId="{288D0062-0A5D-4C53-A4A6-027E7A081576}" destId="{10192DB5-082B-418E-A95E-690C44C4BAD2}" srcOrd="0" destOrd="0" presId="urn:microsoft.com/office/officeart/2005/8/layout/default"/>
    <dgm:cxn modelId="{CBF0C603-D56A-44ED-A481-71EF3A9433BE}" srcId="{8C69C8AA-324F-400A-A058-108F18C8A848}" destId="{D211B0A3-FF25-44A8-8875-88C3AAE3515F}" srcOrd="7" destOrd="0" parTransId="{C6D41BBE-35EC-4350-A01A-2364DF34FE59}" sibTransId="{AD81E22E-BF6E-44B7-8332-8D19D913C415}"/>
    <dgm:cxn modelId="{3F44F9C6-3CCF-4B94-A6BC-0714ECA6DF06}" type="presOf" srcId="{530888CC-0674-43A3-B345-5FE28E0A3EA0}" destId="{817AC53D-B844-426F-85AF-C24C97697DCD}" srcOrd="0" destOrd="0" presId="urn:microsoft.com/office/officeart/2005/8/layout/default"/>
    <dgm:cxn modelId="{09F33291-78E1-4D4B-80BD-704036E056DB}" type="presOf" srcId="{E5046B62-EE9B-4722-B403-277365F2C3C5}" destId="{59F494AF-3906-4508-8413-5C1C779EA4A0}" srcOrd="0" destOrd="0" presId="urn:microsoft.com/office/officeart/2005/8/layout/default"/>
    <dgm:cxn modelId="{7198A208-2927-4523-B84B-67E8359B3DAA}" type="presOf" srcId="{0C517CC8-BF02-429E-8096-AB18CE2DF35A}" destId="{29218A35-CC5F-4855-A21A-3E10F38AAD81}" srcOrd="0" destOrd="0" presId="urn:microsoft.com/office/officeart/2005/8/layout/default"/>
    <dgm:cxn modelId="{84A11D7D-9EE1-40B7-8C55-F99257E4F9B2}" srcId="{8C69C8AA-324F-400A-A058-108F18C8A848}" destId="{E5C8DA48-7158-49F3-A001-C862109FCDF8}" srcOrd="0" destOrd="0" parTransId="{A67398DE-3906-4CFC-8AF7-1BBF3A5BB83D}" sibTransId="{BF83D31A-0372-43EE-8D33-9382917E3898}"/>
    <dgm:cxn modelId="{9E807822-FBFA-46E4-97C1-F9D270FBE279}" type="presParOf" srcId="{5B6E0182-1BC8-412F-902D-0938F67B5BFC}" destId="{B0FD3E40-3E59-4274-B175-1B56B198BAAD}" srcOrd="0" destOrd="0" presId="urn:microsoft.com/office/officeart/2005/8/layout/default"/>
    <dgm:cxn modelId="{3A0E0676-F737-4D76-B7DB-4F9AD1270DAE}" type="presParOf" srcId="{5B6E0182-1BC8-412F-902D-0938F67B5BFC}" destId="{A34D4BEA-FD37-4B91-9C0C-78BA4E636ACE}" srcOrd="1" destOrd="0" presId="urn:microsoft.com/office/officeart/2005/8/layout/default"/>
    <dgm:cxn modelId="{E96D3B9F-8CA3-4EE4-8A81-6133F52AD672}" type="presParOf" srcId="{5B6E0182-1BC8-412F-902D-0938F67B5BFC}" destId="{9E9B1A91-DAF3-490D-B715-79A8FCE7BD19}" srcOrd="2" destOrd="0" presId="urn:microsoft.com/office/officeart/2005/8/layout/default"/>
    <dgm:cxn modelId="{23FC97D3-7AAE-424F-A0B8-E083DF56B35A}" type="presParOf" srcId="{5B6E0182-1BC8-412F-902D-0938F67B5BFC}" destId="{FC7CEA69-E319-4767-A003-2B0A0CD43F3A}" srcOrd="3" destOrd="0" presId="urn:microsoft.com/office/officeart/2005/8/layout/default"/>
    <dgm:cxn modelId="{AA4199D4-AB8C-4150-BD0E-E2A735AC818A}" type="presParOf" srcId="{5B6E0182-1BC8-412F-902D-0938F67B5BFC}" destId="{5587ED3D-1596-4BFF-9E0A-6F564899513D}" srcOrd="4" destOrd="0" presId="urn:microsoft.com/office/officeart/2005/8/layout/default"/>
    <dgm:cxn modelId="{297834BD-24DF-4E6B-A211-607947BE73CD}" type="presParOf" srcId="{5B6E0182-1BC8-412F-902D-0938F67B5BFC}" destId="{1C38E3B7-F70E-4949-BA76-0993E5130FB1}" srcOrd="5" destOrd="0" presId="urn:microsoft.com/office/officeart/2005/8/layout/default"/>
    <dgm:cxn modelId="{28035C8F-53D3-4637-9A9F-11CFFF216634}" type="presParOf" srcId="{5B6E0182-1BC8-412F-902D-0938F67B5BFC}" destId="{0FB74CD2-C4C6-4AE3-B6B5-0139E0A7DA44}" srcOrd="6" destOrd="0" presId="urn:microsoft.com/office/officeart/2005/8/layout/default"/>
    <dgm:cxn modelId="{2E75D8C7-EA7E-4257-989A-42839FC1D8D7}" type="presParOf" srcId="{5B6E0182-1BC8-412F-902D-0938F67B5BFC}" destId="{A1FA98A5-6E3D-4DF1-9D0F-35C4060CA6E6}" srcOrd="7" destOrd="0" presId="urn:microsoft.com/office/officeart/2005/8/layout/default"/>
    <dgm:cxn modelId="{9D91FEAB-75BE-4C2E-B556-44CAFC4F9D3A}" type="presParOf" srcId="{5B6E0182-1BC8-412F-902D-0938F67B5BFC}" destId="{59F494AF-3906-4508-8413-5C1C779EA4A0}" srcOrd="8" destOrd="0" presId="urn:microsoft.com/office/officeart/2005/8/layout/default"/>
    <dgm:cxn modelId="{7D962DCE-6ACE-4281-A559-C13447C02950}" type="presParOf" srcId="{5B6E0182-1BC8-412F-902D-0938F67B5BFC}" destId="{5EBD3747-6158-4F2E-B0FF-FFC6D5D42B88}" srcOrd="9" destOrd="0" presId="urn:microsoft.com/office/officeart/2005/8/layout/default"/>
    <dgm:cxn modelId="{EB660F89-1E25-4C90-A99C-F7091BF5E71C}" type="presParOf" srcId="{5B6E0182-1BC8-412F-902D-0938F67B5BFC}" destId="{29218A35-CC5F-4855-A21A-3E10F38AAD81}" srcOrd="10" destOrd="0" presId="urn:microsoft.com/office/officeart/2005/8/layout/default"/>
    <dgm:cxn modelId="{8883DFEB-FBBD-41CB-B64E-4D9EDFE57D35}" type="presParOf" srcId="{5B6E0182-1BC8-412F-902D-0938F67B5BFC}" destId="{34DEA360-FFCC-4320-A1C9-FE3780849BD6}" srcOrd="11" destOrd="0" presId="urn:microsoft.com/office/officeart/2005/8/layout/default"/>
    <dgm:cxn modelId="{71930ABF-F59F-46CC-A2B9-9BB2F0A9623A}" type="presParOf" srcId="{5B6E0182-1BC8-412F-902D-0938F67B5BFC}" destId="{D75030DE-36E1-45E3-9834-7C4F8EDD9874}" srcOrd="12" destOrd="0" presId="urn:microsoft.com/office/officeart/2005/8/layout/default"/>
    <dgm:cxn modelId="{F65E66CB-19A4-4ABE-8E5F-50CC8F109006}" type="presParOf" srcId="{5B6E0182-1BC8-412F-902D-0938F67B5BFC}" destId="{E18FA65E-A68D-468B-8AA2-D7FF0E38771C}" srcOrd="13" destOrd="0" presId="urn:microsoft.com/office/officeart/2005/8/layout/default"/>
    <dgm:cxn modelId="{618BF055-DE24-4784-B398-3940E1F08E39}" type="presParOf" srcId="{5B6E0182-1BC8-412F-902D-0938F67B5BFC}" destId="{90F6D404-5689-41F1-AF1B-43C642C0FDA5}" srcOrd="14" destOrd="0" presId="urn:microsoft.com/office/officeart/2005/8/layout/default"/>
    <dgm:cxn modelId="{5F4D65D8-9E9D-49D3-AE11-A3B95D5191CF}" type="presParOf" srcId="{5B6E0182-1BC8-412F-902D-0938F67B5BFC}" destId="{C1E6B51B-3EDE-4F27-97D7-EE33F068DF3B}" srcOrd="15" destOrd="0" presId="urn:microsoft.com/office/officeart/2005/8/layout/default"/>
    <dgm:cxn modelId="{0BA1BB1E-C41B-400C-8838-B25B27C4ED83}" type="presParOf" srcId="{5B6E0182-1BC8-412F-902D-0938F67B5BFC}" destId="{817AC53D-B844-426F-85AF-C24C97697DCD}" srcOrd="16" destOrd="0" presId="urn:microsoft.com/office/officeart/2005/8/layout/default"/>
    <dgm:cxn modelId="{7E4B7EB7-1F1B-4088-A9D5-3FDEB4D9EF44}" type="presParOf" srcId="{5B6E0182-1BC8-412F-902D-0938F67B5BFC}" destId="{2E82AF27-3E1B-4FFC-B169-5C502D4CF71D}" srcOrd="17" destOrd="0" presId="urn:microsoft.com/office/officeart/2005/8/layout/default"/>
    <dgm:cxn modelId="{EF023FBC-F64C-4A87-A323-407F9E0FF43B}" type="presParOf" srcId="{5B6E0182-1BC8-412F-902D-0938F67B5BFC}" destId="{6C0B41F9-3AA0-4D43-A5CC-2BDF4BB4BE36}" srcOrd="18" destOrd="0" presId="urn:microsoft.com/office/officeart/2005/8/layout/default"/>
    <dgm:cxn modelId="{66F051B2-6A16-47E9-A56B-1A7828EC115B}" type="presParOf" srcId="{5B6E0182-1BC8-412F-902D-0938F67B5BFC}" destId="{71D92E0C-662C-43B2-9E21-10C6417C9BE8}" srcOrd="19" destOrd="0" presId="urn:microsoft.com/office/officeart/2005/8/layout/default"/>
    <dgm:cxn modelId="{C6F2A7BC-9B93-4CC8-8C9A-C9369F466554}" type="presParOf" srcId="{5B6E0182-1BC8-412F-902D-0938F67B5BFC}" destId="{10192DB5-082B-418E-A95E-690C44C4BAD2}" srcOrd="20" destOrd="0" presId="urn:microsoft.com/office/officeart/2005/8/layout/default"/>
    <dgm:cxn modelId="{E7775761-2E64-4D1D-A7B9-976F8B422B1A}" type="presParOf" srcId="{5B6E0182-1BC8-412F-902D-0938F67B5BFC}" destId="{3FFD0A47-5901-4C9C-91C4-C3D8BE643811}" srcOrd="21" destOrd="0" presId="urn:microsoft.com/office/officeart/2005/8/layout/default"/>
    <dgm:cxn modelId="{EC899C0C-8A87-4702-9406-0EDC628F5BFB}" type="presParOf" srcId="{5B6E0182-1BC8-412F-902D-0938F67B5BFC}" destId="{20AA6A22-07CA-4A88-BBD2-384E4A4B56FC}"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7372FC-B481-4D25-B398-EEFE10C5DFC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AU"/>
        </a:p>
      </dgm:t>
    </dgm:pt>
    <dgm:pt modelId="{DEDF4C07-6ABB-4D92-BE41-168056C4239F}">
      <dgm:prSet/>
      <dgm:spPr>
        <a:solidFill>
          <a:srgbClr val="CC0099">
            <a:alpha val="50000"/>
          </a:srgbClr>
        </a:solidFill>
      </dgm:spPr>
      <dgm:t>
        <a:bodyPr/>
        <a:lstStyle/>
        <a:p>
          <a:pPr rtl="0"/>
          <a:r>
            <a:rPr lang="en-US" b="1" dirty="0" smtClean="0">
              <a:solidFill>
                <a:schemeClr val="bg1"/>
              </a:solidFill>
            </a:rPr>
            <a:t>WHY?</a:t>
          </a:r>
          <a:endParaRPr lang="en-AU" dirty="0">
            <a:solidFill>
              <a:schemeClr val="bg1"/>
            </a:solidFill>
          </a:endParaRPr>
        </a:p>
      </dgm:t>
    </dgm:pt>
    <dgm:pt modelId="{C7381AB7-ABB2-440F-A89C-49916CA9BE33}" type="parTrans" cxnId="{7DE21F9F-F59B-4F1F-924A-A3D82E5A44D7}">
      <dgm:prSet/>
      <dgm:spPr/>
      <dgm:t>
        <a:bodyPr/>
        <a:lstStyle/>
        <a:p>
          <a:endParaRPr lang="en-AU"/>
        </a:p>
      </dgm:t>
    </dgm:pt>
    <dgm:pt modelId="{FFA7C894-C254-4584-A357-FD54FC2E8827}" type="sibTrans" cxnId="{7DE21F9F-F59B-4F1F-924A-A3D82E5A44D7}">
      <dgm:prSet/>
      <dgm:spPr/>
      <dgm:t>
        <a:bodyPr/>
        <a:lstStyle/>
        <a:p>
          <a:endParaRPr lang="en-AU"/>
        </a:p>
      </dgm:t>
    </dgm:pt>
    <dgm:pt modelId="{8732649E-8CF5-41C3-861B-BB67B6BEA2F3}" type="pres">
      <dgm:prSet presAssocID="{1D7372FC-B481-4D25-B398-EEFE10C5DFCA}" presName="compositeShape" presStyleCnt="0">
        <dgm:presLayoutVars>
          <dgm:chMax val="7"/>
          <dgm:dir/>
          <dgm:resizeHandles val="exact"/>
        </dgm:presLayoutVars>
      </dgm:prSet>
      <dgm:spPr/>
      <dgm:t>
        <a:bodyPr/>
        <a:lstStyle/>
        <a:p>
          <a:endParaRPr lang="en-AU"/>
        </a:p>
      </dgm:t>
    </dgm:pt>
    <dgm:pt modelId="{354C8C81-B021-4705-A718-89CD6A958FE5}" type="pres">
      <dgm:prSet presAssocID="{DEDF4C07-6ABB-4D92-BE41-168056C4239F}" presName="circ1TxSh" presStyleLbl="vennNode1" presStyleIdx="0" presStyleCnt="1" custScaleX="349895"/>
      <dgm:spPr/>
      <dgm:t>
        <a:bodyPr/>
        <a:lstStyle/>
        <a:p>
          <a:endParaRPr lang="en-AU"/>
        </a:p>
      </dgm:t>
    </dgm:pt>
  </dgm:ptLst>
  <dgm:cxnLst>
    <dgm:cxn modelId="{ACD9D1A3-E016-44AA-83AA-161093C44D6B}" type="presOf" srcId="{1D7372FC-B481-4D25-B398-EEFE10C5DFCA}" destId="{8732649E-8CF5-41C3-861B-BB67B6BEA2F3}" srcOrd="0" destOrd="0" presId="urn:microsoft.com/office/officeart/2005/8/layout/venn1"/>
    <dgm:cxn modelId="{38232F99-BD29-4023-AECB-E67EB65A4B18}" type="presOf" srcId="{DEDF4C07-6ABB-4D92-BE41-168056C4239F}" destId="{354C8C81-B021-4705-A718-89CD6A958FE5}" srcOrd="0" destOrd="0" presId="urn:microsoft.com/office/officeart/2005/8/layout/venn1"/>
    <dgm:cxn modelId="{7DE21F9F-F59B-4F1F-924A-A3D82E5A44D7}" srcId="{1D7372FC-B481-4D25-B398-EEFE10C5DFCA}" destId="{DEDF4C07-6ABB-4D92-BE41-168056C4239F}" srcOrd="0" destOrd="0" parTransId="{C7381AB7-ABB2-440F-A89C-49916CA9BE33}" sibTransId="{FFA7C894-C254-4584-A357-FD54FC2E8827}"/>
    <dgm:cxn modelId="{543C67EE-B27A-4EB4-8009-A3811C2CEB20}" type="presParOf" srcId="{8732649E-8CF5-41C3-861B-BB67B6BEA2F3}" destId="{354C8C81-B021-4705-A718-89CD6A958FE5}"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1B1B2-9F7F-424F-9239-7A3DA8BEEB74}">
      <dsp:nvSpPr>
        <dsp:cNvPr id="0" name=""/>
        <dsp:cNvSpPr/>
      </dsp:nvSpPr>
      <dsp:spPr>
        <a:xfrm>
          <a:off x="972449" y="844220"/>
          <a:ext cx="3260444" cy="2842712"/>
        </a:xfrm>
        <a:prstGeom prst="hexagon">
          <a:avLst>
            <a:gd name="adj" fmla="val 28570"/>
            <a:gd name="vf" fmla="val 115470"/>
          </a:avLst>
        </a:prstGeom>
        <a:solidFill>
          <a:srgbClr val="CC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AU" sz="2000" kern="1200" dirty="0" smtClean="0">
              <a:solidFill>
                <a:schemeClr val="bg1"/>
              </a:solidFill>
            </a:rPr>
            <a:t>The average time a recruiter spends looking at a resume is 5.7 seconds</a:t>
          </a:r>
          <a:endParaRPr lang="en-AU" sz="2000" kern="1200" dirty="0">
            <a:solidFill>
              <a:schemeClr val="bg1"/>
            </a:solidFill>
          </a:endParaRPr>
        </a:p>
      </dsp:txBody>
      <dsp:txXfrm>
        <a:off x="1514874" y="1317149"/>
        <a:ext cx="2175594" cy="1896854"/>
      </dsp:txXfrm>
    </dsp:sp>
    <dsp:sp modelId="{5C3591CD-71D2-4F4D-8A6A-1B45FFC8B073}">
      <dsp:nvSpPr>
        <dsp:cNvPr id="0" name=""/>
        <dsp:cNvSpPr/>
      </dsp:nvSpPr>
      <dsp:spPr>
        <a:xfrm>
          <a:off x="4466899" y="1370906"/>
          <a:ext cx="1031650" cy="88854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3FAEC5-1C2C-4B25-8C22-2F049EB58B4C}">
      <dsp:nvSpPr>
        <dsp:cNvPr id="0" name=""/>
        <dsp:cNvSpPr/>
      </dsp:nvSpPr>
      <dsp:spPr>
        <a:xfrm>
          <a:off x="2975583" y="117658"/>
          <a:ext cx="4004278" cy="1467403"/>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AU" sz="2800" kern="1200" dirty="0" smtClean="0">
              <a:solidFill>
                <a:schemeClr val="bg1"/>
              </a:solidFill>
            </a:rPr>
            <a:t>On average 250 resumes are received for each job position</a:t>
          </a:r>
          <a:endParaRPr lang="en-AU" sz="2800" kern="1200" dirty="0">
            <a:solidFill>
              <a:schemeClr val="bg1"/>
            </a:solidFill>
          </a:endParaRPr>
        </a:p>
      </dsp:txBody>
      <dsp:txXfrm>
        <a:off x="3449019" y="291153"/>
        <a:ext cx="3057406" cy="1120413"/>
      </dsp:txXfrm>
    </dsp:sp>
    <dsp:sp modelId="{FAA97136-CB88-456E-825A-F933EBBF87E8}">
      <dsp:nvSpPr>
        <dsp:cNvPr id="0" name=""/>
        <dsp:cNvSpPr/>
      </dsp:nvSpPr>
      <dsp:spPr>
        <a:xfrm>
          <a:off x="3630303" y="3246530"/>
          <a:ext cx="1031650" cy="88854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60C422-45A3-4F50-8838-1A9F17385174}">
      <dsp:nvSpPr>
        <dsp:cNvPr id="0" name=""/>
        <dsp:cNvSpPr/>
      </dsp:nvSpPr>
      <dsp:spPr>
        <a:xfrm>
          <a:off x="3717852" y="1607822"/>
          <a:ext cx="3957885" cy="2723463"/>
        </a:xfrm>
        <a:prstGeom prst="hexagon">
          <a:avLst>
            <a:gd name="adj" fmla="val 28570"/>
            <a:gd name="vf" fmla="val 115470"/>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AU" sz="2400" kern="1200" dirty="0" smtClean="0">
              <a:solidFill>
                <a:schemeClr val="bg1"/>
              </a:solidFill>
            </a:rPr>
            <a:t>76% of resumes are ignored if your email address is unprofessional </a:t>
          </a:r>
          <a:endParaRPr lang="en-AU" sz="2400" kern="1200" dirty="0">
            <a:solidFill>
              <a:schemeClr val="bg1"/>
            </a:solidFill>
          </a:endParaRPr>
        </a:p>
      </dsp:txBody>
      <dsp:txXfrm>
        <a:off x="4307040" y="2013249"/>
        <a:ext cx="2779509" cy="1912609"/>
      </dsp:txXfrm>
    </dsp:sp>
    <dsp:sp modelId="{2B020467-36A3-431E-ACC7-D6BE2B102DC9}">
      <dsp:nvSpPr>
        <dsp:cNvPr id="0" name=""/>
        <dsp:cNvSpPr/>
      </dsp:nvSpPr>
      <dsp:spPr>
        <a:xfrm>
          <a:off x="1251951" y="3278301"/>
          <a:ext cx="3265829" cy="1938035"/>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AU" sz="2000" kern="1200" dirty="0" smtClean="0">
              <a:solidFill>
                <a:schemeClr val="bg1"/>
              </a:solidFill>
            </a:rPr>
            <a:t>The first applications are received 200 seconds after a job is posted</a:t>
          </a:r>
          <a:endParaRPr lang="en-AU" sz="2000" kern="1200" dirty="0">
            <a:solidFill>
              <a:schemeClr val="bg1"/>
            </a:solidFill>
          </a:endParaRPr>
        </a:p>
      </dsp:txBody>
      <dsp:txXfrm>
        <a:off x="1708669" y="3549330"/>
        <a:ext cx="2352393" cy="1395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D3E40-3E59-4274-B175-1B56B198BAAD}">
      <dsp:nvSpPr>
        <dsp:cNvPr id="0" name=""/>
        <dsp:cNvSpPr/>
      </dsp:nvSpPr>
      <dsp:spPr>
        <a:xfrm>
          <a:off x="2413" y="498371"/>
          <a:ext cx="1914445" cy="1148667"/>
        </a:xfrm>
        <a:prstGeom prst="rect">
          <a:avLst/>
        </a:prstGeom>
        <a:solidFill>
          <a:srgbClr val="CC009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AU" sz="1800" kern="1200" dirty="0" smtClean="0">
              <a:solidFill>
                <a:schemeClr val="bg1"/>
              </a:solidFill>
            </a:rPr>
            <a:t>Contact Details</a:t>
          </a:r>
          <a:endParaRPr lang="en-AU" sz="1800" kern="1200" dirty="0">
            <a:solidFill>
              <a:schemeClr val="bg1"/>
            </a:solidFill>
          </a:endParaRPr>
        </a:p>
      </dsp:txBody>
      <dsp:txXfrm>
        <a:off x="2413" y="498371"/>
        <a:ext cx="1914445" cy="1148667"/>
      </dsp:txXfrm>
    </dsp:sp>
    <dsp:sp modelId="{9E9B1A91-DAF3-490D-B715-79A8FCE7BD19}">
      <dsp:nvSpPr>
        <dsp:cNvPr id="0" name=""/>
        <dsp:cNvSpPr/>
      </dsp:nvSpPr>
      <dsp:spPr>
        <a:xfrm>
          <a:off x="2108303" y="498371"/>
          <a:ext cx="1914445" cy="1148667"/>
        </a:xfrm>
        <a:prstGeom prst="rect">
          <a:avLst/>
        </a:prstGeom>
        <a:solidFill>
          <a:srgbClr val="00B0F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AU" sz="1800" kern="1200" dirty="0" smtClean="0">
              <a:solidFill>
                <a:schemeClr val="bg1"/>
              </a:solidFill>
            </a:rPr>
            <a:t>Education / Qualifications</a:t>
          </a:r>
          <a:endParaRPr lang="en-AU" sz="1800" kern="1200" dirty="0">
            <a:solidFill>
              <a:schemeClr val="bg1"/>
            </a:solidFill>
          </a:endParaRPr>
        </a:p>
      </dsp:txBody>
      <dsp:txXfrm>
        <a:off x="2108303" y="498371"/>
        <a:ext cx="1914445" cy="1148667"/>
      </dsp:txXfrm>
    </dsp:sp>
    <dsp:sp modelId="{5587ED3D-1596-4BFF-9E0A-6F564899513D}">
      <dsp:nvSpPr>
        <dsp:cNvPr id="0" name=""/>
        <dsp:cNvSpPr/>
      </dsp:nvSpPr>
      <dsp:spPr>
        <a:xfrm>
          <a:off x="4214193" y="498371"/>
          <a:ext cx="1914445" cy="1148667"/>
        </a:xfrm>
        <a:prstGeom prst="rect">
          <a:avLst/>
        </a:prstGeom>
        <a:solidFill>
          <a:srgbClr val="FFFF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smtClean="0">
              <a:solidFill>
                <a:schemeClr val="bg1"/>
              </a:solidFill>
            </a:rPr>
            <a:t>Associations / Memberships</a:t>
          </a:r>
          <a:endParaRPr lang="en-AU" sz="1800" kern="1200" dirty="0" smtClean="0">
            <a:solidFill>
              <a:schemeClr val="bg1"/>
            </a:solidFill>
          </a:endParaRPr>
        </a:p>
      </dsp:txBody>
      <dsp:txXfrm>
        <a:off x="4214193" y="498371"/>
        <a:ext cx="1914445" cy="1148667"/>
      </dsp:txXfrm>
    </dsp:sp>
    <dsp:sp modelId="{0FB74CD2-C4C6-4AE3-B6B5-0139E0A7DA44}">
      <dsp:nvSpPr>
        <dsp:cNvPr id="0" name=""/>
        <dsp:cNvSpPr/>
      </dsp:nvSpPr>
      <dsp:spPr>
        <a:xfrm>
          <a:off x="6320084" y="498371"/>
          <a:ext cx="1914445" cy="1148667"/>
        </a:xfrm>
        <a:prstGeom prst="rect">
          <a:avLst/>
        </a:prstGeom>
        <a:solidFill>
          <a:srgbClr val="0099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AU" sz="1800" kern="1200" dirty="0" smtClean="0">
              <a:solidFill>
                <a:schemeClr val="bg1"/>
              </a:solidFill>
            </a:rPr>
            <a:t>Professional Development</a:t>
          </a:r>
        </a:p>
      </dsp:txBody>
      <dsp:txXfrm>
        <a:off x="6320084" y="498371"/>
        <a:ext cx="1914445" cy="1148667"/>
      </dsp:txXfrm>
    </dsp:sp>
    <dsp:sp modelId="{59F494AF-3906-4508-8413-5C1C779EA4A0}">
      <dsp:nvSpPr>
        <dsp:cNvPr id="0" name=""/>
        <dsp:cNvSpPr/>
      </dsp:nvSpPr>
      <dsp:spPr>
        <a:xfrm>
          <a:off x="2413" y="1838483"/>
          <a:ext cx="1914445" cy="1148667"/>
        </a:xfrm>
        <a:prstGeom prst="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smtClean="0">
              <a:solidFill>
                <a:schemeClr val="bg1"/>
              </a:solidFill>
            </a:rPr>
            <a:t>Extra Curricular Activities</a:t>
          </a:r>
          <a:endParaRPr lang="en-AU" sz="1800" kern="1200" dirty="0" smtClean="0">
            <a:solidFill>
              <a:schemeClr val="bg1"/>
            </a:solidFill>
          </a:endParaRPr>
        </a:p>
      </dsp:txBody>
      <dsp:txXfrm>
        <a:off x="2413" y="1838483"/>
        <a:ext cx="1914445" cy="1148667"/>
      </dsp:txXfrm>
    </dsp:sp>
    <dsp:sp modelId="{29218A35-CC5F-4855-A21A-3E10F38AAD81}">
      <dsp:nvSpPr>
        <dsp:cNvPr id="0" name=""/>
        <dsp:cNvSpPr/>
      </dsp:nvSpPr>
      <dsp:spPr>
        <a:xfrm>
          <a:off x="2108303" y="1838483"/>
          <a:ext cx="1914445" cy="1148667"/>
        </a:xfrm>
        <a:prstGeom prst="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AU" sz="1800" kern="1200" dirty="0" smtClean="0">
              <a:solidFill>
                <a:schemeClr val="bg1"/>
              </a:solidFill>
            </a:rPr>
            <a:t>Demonstrated Skills Summary</a:t>
          </a:r>
          <a:endParaRPr lang="en-AU" sz="1800" kern="1200" dirty="0">
            <a:solidFill>
              <a:schemeClr val="bg1"/>
            </a:solidFill>
          </a:endParaRPr>
        </a:p>
      </dsp:txBody>
      <dsp:txXfrm>
        <a:off x="2108303" y="1838483"/>
        <a:ext cx="1914445" cy="1148667"/>
      </dsp:txXfrm>
    </dsp:sp>
    <dsp:sp modelId="{D75030DE-36E1-45E3-9834-7C4F8EDD9874}">
      <dsp:nvSpPr>
        <dsp:cNvPr id="0" name=""/>
        <dsp:cNvSpPr/>
      </dsp:nvSpPr>
      <dsp:spPr>
        <a:xfrm>
          <a:off x="4214193" y="1838483"/>
          <a:ext cx="1914445" cy="1148667"/>
        </a:xfrm>
        <a:prstGeom prst="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AU" sz="1800" kern="1200" dirty="0" smtClean="0">
              <a:solidFill>
                <a:schemeClr val="bg1"/>
              </a:solidFill>
            </a:rPr>
            <a:t>Employment History</a:t>
          </a:r>
          <a:endParaRPr lang="en-AU" sz="1800" kern="1200" dirty="0">
            <a:solidFill>
              <a:schemeClr val="bg1"/>
            </a:solidFill>
          </a:endParaRPr>
        </a:p>
      </dsp:txBody>
      <dsp:txXfrm>
        <a:off x="4214193" y="1838483"/>
        <a:ext cx="1914445" cy="1148667"/>
      </dsp:txXfrm>
    </dsp:sp>
    <dsp:sp modelId="{90F6D404-5689-41F1-AF1B-43C642C0FDA5}">
      <dsp:nvSpPr>
        <dsp:cNvPr id="0" name=""/>
        <dsp:cNvSpPr/>
      </dsp:nvSpPr>
      <dsp:spPr>
        <a:xfrm>
          <a:off x="6302490" y="1820897"/>
          <a:ext cx="1914445" cy="1148667"/>
        </a:xfrm>
        <a:prstGeom prst="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AU" sz="1800" kern="1200" dirty="0" smtClean="0">
              <a:solidFill>
                <a:schemeClr val="bg1"/>
              </a:solidFill>
            </a:rPr>
            <a:t>Project Work/Industry Projects</a:t>
          </a:r>
          <a:endParaRPr lang="en-AU" sz="1800" kern="1200" dirty="0">
            <a:solidFill>
              <a:schemeClr val="bg1"/>
            </a:solidFill>
          </a:endParaRPr>
        </a:p>
      </dsp:txBody>
      <dsp:txXfrm>
        <a:off x="6302490" y="1820897"/>
        <a:ext cx="1914445" cy="1148667"/>
      </dsp:txXfrm>
    </dsp:sp>
    <dsp:sp modelId="{817AC53D-B844-426F-85AF-C24C97697DCD}">
      <dsp:nvSpPr>
        <dsp:cNvPr id="0" name=""/>
        <dsp:cNvSpPr/>
      </dsp:nvSpPr>
      <dsp:spPr>
        <a:xfrm>
          <a:off x="2413" y="3178595"/>
          <a:ext cx="1914445" cy="1148667"/>
        </a:xfrm>
        <a:prstGeom prst="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solidFill>
                <a:schemeClr val="bg1"/>
              </a:solidFill>
            </a:rPr>
            <a:t>Referees</a:t>
          </a:r>
          <a:endParaRPr lang="en-US" sz="1800" kern="1200" dirty="0" smtClean="0">
            <a:solidFill>
              <a:schemeClr val="bg1"/>
            </a:solidFill>
          </a:endParaRPr>
        </a:p>
      </dsp:txBody>
      <dsp:txXfrm>
        <a:off x="2413" y="3178595"/>
        <a:ext cx="1914445" cy="1148667"/>
      </dsp:txXfrm>
    </dsp:sp>
    <dsp:sp modelId="{6C0B41F9-3AA0-4D43-A5CC-2BDF4BB4BE36}">
      <dsp:nvSpPr>
        <dsp:cNvPr id="0" name=""/>
        <dsp:cNvSpPr/>
      </dsp:nvSpPr>
      <dsp:spPr>
        <a:xfrm>
          <a:off x="2108303" y="3178595"/>
          <a:ext cx="1914445" cy="1148667"/>
        </a:xfrm>
        <a:prstGeom prst="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smtClean="0">
              <a:solidFill>
                <a:schemeClr val="bg1"/>
              </a:solidFill>
            </a:rPr>
            <a:t>Hobbies </a:t>
          </a:r>
          <a:endParaRPr lang="en-AU" sz="1800" kern="1200" dirty="0" smtClean="0">
            <a:solidFill>
              <a:schemeClr val="bg1"/>
            </a:solidFill>
          </a:endParaRPr>
        </a:p>
      </dsp:txBody>
      <dsp:txXfrm>
        <a:off x="2108303" y="3178595"/>
        <a:ext cx="1914445" cy="1148667"/>
      </dsp:txXfrm>
    </dsp:sp>
    <dsp:sp modelId="{10192DB5-082B-418E-A95E-690C44C4BAD2}">
      <dsp:nvSpPr>
        <dsp:cNvPr id="0" name=""/>
        <dsp:cNvSpPr/>
      </dsp:nvSpPr>
      <dsp:spPr>
        <a:xfrm>
          <a:off x="4214193" y="3178595"/>
          <a:ext cx="1914445" cy="1148667"/>
        </a:xfrm>
        <a:prstGeom prst="rect">
          <a:avLst/>
        </a:prstGeom>
        <a:solidFill>
          <a:srgbClr val="FF99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AU" sz="1800" kern="1200" dirty="0" smtClean="0">
              <a:solidFill>
                <a:schemeClr val="bg1"/>
              </a:solidFill>
            </a:rPr>
            <a:t>Volunteer Work</a:t>
          </a:r>
          <a:endParaRPr lang="en-AU" sz="1800" kern="1200" dirty="0">
            <a:solidFill>
              <a:schemeClr val="bg1"/>
            </a:solidFill>
          </a:endParaRPr>
        </a:p>
      </dsp:txBody>
      <dsp:txXfrm>
        <a:off x="4214193" y="3178595"/>
        <a:ext cx="1914445" cy="1148667"/>
      </dsp:txXfrm>
    </dsp:sp>
    <dsp:sp modelId="{20AA6A22-07CA-4A88-BBD2-384E4A4B56FC}">
      <dsp:nvSpPr>
        <dsp:cNvPr id="0" name=""/>
        <dsp:cNvSpPr/>
      </dsp:nvSpPr>
      <dsp:spPr>
        <a:xfrm>
          <a:off x="6320084" y="3178595"/>
          <a:ext cx="1914445" cy="1148667"/>
        </a:xfrm>
        <a:prstGeom prst="rect">
          <a:avLst/>
        </a:prstGeom>
        <a:solidFill>
          <a:srgbClr val="FF006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solidFill>
                <a:schemeClr val="bg1"/>
              </a:solidFill>
            </a:rPr>
            <a:t>Career Objective/Career Profile</a:t>
          </a:r>
        </a:p>
      </dsp:txBody>
      <dsp:txXfrm>
        <a:off x="6320084" y="3178595"/>
        <a:ext cx="1914445" cy="1148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C8C81-B021-4705-A718-89CD6A958FE5}">
      <dsp:nvSpPr>
        <dsp:cNvPr id="0" name=""/>
        <dsp:cNvSpPr/>
      </dsp:nvSpPr>
      <dsp:spPr>
        <a:xfrm>
          <a:off x="1948594" y="0"/>
          <a:ext cx="3230685" cy="923330"/>
        </a:xfrm>
        <a:prstGeom prst="ellipse">
          <a:avLst/>
        </a:prstGeom>
        <a:solidFill>
          <a:srgbClr val="CC0099">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178050" rtl="0">
            <a:lnSpc>
              <a:spcPct val="90000"/>
            </a:lnSpc>
            <a:spcBef>
              <a:spcPct val="0"/>
            </a:spcBef>
            <a:spcAft>
              <a:spcPct val="35000"/>
            </a:spcAft>
          </a:pPr>
          <a:r>
            <a:rPr lang="en-US" sz="4900" b="1" kern="1200" dirty="0" smtClean="0">
              <a:solidFill>
                <a:schemeClr val="bg1"/>
              </a:solidFill>
            </a:rPr>
            <a:t>WHY?</a:t>
          </a:r>
          <a:endParaRPr lang="en-AU" sz="4900" kern="1200" dirty="0">
            <a:solidFill>
              <a:schemeClr val="bg1"/>
            </a:solidFill>
          </a:endParaRPr>
        </a:p>
      </dsp:txBody>
      <dsp:txXfrm>
        <a:off x="2421717" y="135219"/>
        <a:ext cx="2284439" cy="65289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137" cy="495872"/>
          </a:xfrm>
          <a:prstGeom prst="rect">
            <a:avLst/>
          </a:prstGeom>
        </p:spPr>
        <p:txBody>
          <a:bodyPr vert="horz" wrap="square" lIns="87947" tIns="43973" rIns="87947" bIns="43973"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777461" y="1"/>
            <a:ext cx="2890137" cy="495872"/>
          </a:xfrm>
          <a:prstGeom prst="rect">
            <a:avLst/>
          </a:prstGeom>
        </p:spPr>
        <p:txBody>
          <a:bodyPr vert="horz" wrap="square" lIns="87947" tIns="43973" rIns="87947" bIns="43973" numCol="1" anchor="t" anchorCtr="0" compatLnSpc="1">
            <a:prstTxWarp prst="textNoShape">
              <a:avLst/>
            </a:prstTxWarp>
          </a:bodyPr>
          <a:lstStyle>
            <a:lvl1pPr algn="r">
              <a:defRPr sz="1200">
                <a:ea typeface="ＭＳ Ｐゴシック" charset="-128"/>
                <a:cs typeface="+mn-cs"/>
              </a:defRPr>
            </a:lvl1pPr>
          </a:lstStyle>
          <a:p>
            <a:pPr>
              <a:defRPr/>
            </a:pPr>
            <a:fld id="{5F5D47D3-7075-43E3-A73E-2F6F7726A3DE}" type="datetime1">
              <a:rPr lang="en-US"/>
              <a:pPr>
                <a:defRPr/>
              </a:pPr>
              <a:t>11/20/2015</a:t>
            </a:fld>
            <a:endParaRPr lang="en-US"/>
          </a:p>
        </p:txBody>
      </p:sp>
      <p:sp>
        <p:nvSpPr>
          <p:cNvPr id="4" name="Footer Placeholder 3"/>
          <p:cNvSpPr>
            <a:spLocks noGrp="1"/>
          </p:cNvSpPr>
          <p:nvPr>
            <p:ph type="ftr" sz="quarter" idx="2"/>
          </p:nvPr>
        </p:nvSpPr>
        <p:spPr>
          <a:xfrm>
            <a:off x="0" y="9430813"/>
            <a:ext cx="2890137" cy="495872"/>
          </a:xfrm>
          <a:prstGeom prst="rect">
            <a:avLst/>
          </a:prstGeom>
        </p:spPr>
        <p:txBody>
          <a:bodyPr vert="horz" wrap="square" lIns="87947" tIns="43973" rIns="87947" bIns="43973"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777461" y="9430813"/>
            <a:ext cx="2890137" cy="495872"/>
          </a:xfrm>
          <a:prstGeom prst="rect">
            <a:avLst/>
          </a:prstGeom>
        </p:spPr>
        <p:txBody>
          <a:bodyPr vert="horz" wrap="square" lIns="87947" tIns="43973" rIns="87947" bIns="43973" numCol="1" anchor="b" anchorCtr="0" compatLnSpc="1">
            <a:prstTxWarp prst="textNoShape">
              <a:avLst/>
            </a:prstTxWarp>
          </a:bodyPr>
          <a:lstStyle>
            <a:lvl1pPr algn="r">
              <a:defRPr sz="1200">
                <a:ea typeface="ＭＳ Ｐゴシック" charset="-128"/>
                <a:cs typeface="+mn-cs"/>
              </a:defRPr>
            </a:lvl1pPr>
          </a:lstStyle>
          <a:p>
            <a:pPr>
              <a:defRPr/>
            </a:pPr>
            <a:fld id="{857A352E-9E7B-4262-993A-F373368DD6C8}" type="slidenum">
              <a:rPr lang="en-US"/>
              <a:pPr>
                <a:defRPr/>
              </a:pPr>
              <a:t>‹#›</a:t>
            </a:fld>
            <a:endParaRPr lang="en-US"/>
          </a:p>
        </p:txBody>
      </p:sp>
    </p:spTree>
    <p:extLst>
      <p:ext uri="{BB962C8B-B14F-4D97-AF65-F5344CB8AC3E}">
        <p14:creationId xmlns:p14="http://schemas.microsoft.com/office/powerpoint/2010/main" val="64403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2890137" cy="495872"/>
          </a:xfrm>
          <a:prstGeom prst="rect">
            <a:avLst/>
          </a:prstGeom>
          <a:noFill/>
          <a:ln w="9525">
            <a:noFill/>
            <a:miter lim="800000"/>
            <a:headEnd/>
            <a:tailEnd/>
          </a:ln>
          <a:effectLst/>
        </p:spPr>
        <p:txBody>
          <a:bodyPr vert="horz" wrap="square" lIns="95264" tIns="47632" rIns="95264" bIns="47632" numCol="1" anchor="t" anchorCtr="0" compatLnSpc="1">
            <a:prstTxWarp prst="textNoShape">
              <a:avLst/>
            </a:prstTxWarp>
          </a:bodyPr>
          <a:lstStyle>
            <a:lvl1pPr defTabSz="952759">
              <a:defRPr sz="1300"/>
            </a:lvl1pPr>
          </a:lstStyle>
          <a:p>
            <a:endParaRPr lang="en-US"/>
          </a:p>
        </p:txBody>
      </p:sp>
      <p:sp>
        <p:nvSpPr>
          <p:cNvPr id="15363" name="Rectangle 3"/>
          <p:cNvSpPr>
            <a:spLocks noGrp="1" noChangeArrowheads="1"/>
          </p:cNvSpPr>
          <p:nvPr>
            <p:ph type="dt" idx="1"/>
          </p:nvPr>
        </p:nvSpPr>
        <p:spPr bwMode="auto">
          <a:xfrm>
            <a:off x="3777461" y="1"/>
            <a:ext cx="2890137" cy="495872"/>
          </a:xfrm>
          <a:prstGeom prst="rect">
            <a:avLst/>
          </a:prstGeom>
          <a:noFill/>
          <a:ln w="9525">
            <a:noFill/>
            <a:miter lim="800000"/>
            <a:headEnd/>
            <a:tailEnd/>
          </a:ln>
          <a:effectLst/>
        </p:spPr>
        <p:txBody>
          <a:bodyPr vert="horz" wrap="square" lIns="95264" tIns="47632" rIns="95264" bIns="47632" numCol="1" anchor="t" anchorCtr="0" compatLnSpc="1">
            <a:prstTxWarp prst="textNoShape">
              <a:avLst/>
            </a:prstTxWarp>
          </a:bodyPr>
          <a:lstStyle>
            <a:lvl1pPr algn="r" defTabSz="952759">
              <a:defRPr sz="1300"/>
            </a:lvl1pPr>
          </a:lstStyle>
          <a:p>
            <a:fld id="{0B0FFCA9-2A84-41BF-AC86-28A291D71A82}" type="datetime1">
              <a:rPr lang="en-US"/>
              <a:pPr/>
              <a:t>11/20/2015</a:t>
            </a:fld>
            <a:endParaRPr lang="en-US"/>
          </a:p>
        </p:txBody>
      </p:sp>
      <p:sp>
        <p:nvSpPr>
          <p:cNvPr id="9220" name="Rectangle 4"/>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66611" y="4715407"/>
            <a:ext cx="5335867" cy="4467470"/>
          </a:xfrm>
          <a:prstGeom prst="rect">
            <a:avLst/>
          </a:prstGeom>
          <a:noFill/>
          <a:ln w="9525">
            <a:noFill/>
            <a:miter lim="800000"/>
            <a:headEnd/>
            <a:tailEnd/>
          </a:ln>
          <a:effectLst/>
        </p:spPr>
        <p:txBody>
          <a:bodyPr vert="horz" wrap="square" lIns="95264" tIns="47632" rIns="95264" bIns="47632"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15366" name="Rectangle 6"/>
          <p:cNvSpPr>
            <a:spLocks noGrp="1" noChangeArrowheads="1"/>
          </p:cNvSpPr>
          <p:nvPr>
            <p:ph type="ftr" sz="quarter" idx="4"/>
          </p:nvPr>
        </p:nvSpPr>
        <p:spPr bwMode="auto">
          <a:xfrm>
            <a:off x="0" y="9430813"/>
            <a:ext cx="2890137" cy="495872"/>
          </a:xfrm>
          <a:prstGeom prst="rect">
            <a:avLst/>
          </a:prstGeom>
          <a:noFill/>
          <a:ln w="9525">
            <a:noFill/>
            <a:miter lim="800000"/>
            <a:headEnd/>
            <a:tailEnd/>
          </a:ln>
          <a:effectLst/>
        </p:spPr>
        <p:txBody>
          <a:bodyPr vert="horz" wrap="square" lIns="95264" tIns="47632" rIns="95264" bIns="47632" numCol="1" anchor="b" anchorCtr="0" compatLnSpc="1">
            <a:prstTxWarp prst="textNoShape">
              <a:avLst/>
            </a:prstTxWarp>
          </a:bodyPr>
          <a:lstStyle>
            <a:lvl1pPr defTabSz="952759">
              <a:defRPr sz="1300"/>
            </a:lvl1pPr>
          </a:lstStyle>
          <a:p>
            <a:endParaRPr lang="en-US"/>
          </a:p>
        </p:txBody>
      </p:sp>
      <p:sp>
        <p:nvSpPr>
          <p:cNvPr id="15367" name="Rectangle 7"/>
          <p:cNvSpPr>
            <a:spLocks noGrp="1" noChangeArrowheads="1"/>
          </p:cNvSpPr>
          <p:nvPr>
            <p:ph type="sldNum" sz="quarter" idx="5"/>
          </p:nvPr>
        </p:nvSpPr>
        <p:spPr bwMode="auto">
          <a:xfrm>
            <a:off x="3777461" y="9430813"/>
            <a:ext cx="2890137" cy="495872"/>
          </a:xfrm>
          <a:prstGeom prst="rect">
            <a:avLst/>
          </a:prstGeom>
          <a:noFill/>
          <a:ln w="9525">
            <a:noFill/>
            <a:miter lim="800000"/>
            <a:headEnd/>
            <a:tailEnd/>
          </a:ln>
          <a:effectLst/>
        </p:spPr>
        <p:txBody>
          <a:bodyPr vert="horz" wrap="square" lIns="95264" tIns="47632" rIns="95264" bIns="47632" numCol="1" anchor="b" anchorCtr="0" compatLnSpc="1">
            <a:prstTxWarp prst="textNoShape">
              <a:avLst/>
            </a:prstTxWarp>
          </a:bodyPr>
          <a:lstStyle>
            <a:lvl1pPr algn="r" defTabSz="952759">
              <a:defRPr sz="1300">
                <a:ea typeface="ＭＳ Ｐゴシック" charset="-128"/>
                <a:cs typeface="+mn-cs"/>
              </a:defRPr>
            </a:lvl1pPr>
          </a:lstStyle>
          <a:p>
            <a:pPr>
              <a:defRPr/>
            </a:pPr>
            <a:fld id="{79417342-8576-4DCA-8ED7-43AFDE355215}" type="slidenum">
              <a:rPr lang="en-AU"/>
              <a:pPr>
                <a:defRPr/>
              </a:pPr>
              <a:t>‹#›</a:t>
            </a:fld>
            <a:endParaRPr lang="en-AU"/>
          </a:p>
        </p:txBody>
      </p:sp>
    </p:spTree>
    <p:extLst>
      <p:ext uri="{BB962C8B-B14F-4D97-AF65-F5344CB8AC3E}">
        <p14:creationId xmlns:p14="http://schemas.microsoft.com/office/powerpoint/2010/main" val="3323210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0D6C90F6-6BF9-4708-BB7D-CA22F176AE07}" type="slidenum">
              <a:rPr lang="en-AU">
                <a:solidFill>
                  <a:prstClr val="black"/>
                </a:solidFill>
              </a:rPr>
              <a:pPr>
                <a:defRPr/>
              </a:pPr>
              <a:t>1</a:t>
            </a:fld>
            <a:endParaRPr lang="en-AU" dirty="0">
              <a:solidFill>
                <a:prstClr val="black"/>
              </a:solidFill>
            </a:endParaRPr>
          </a:p>
        </p:txBody>
      </p:sp>
      <p:sp>
        <p:nvSpPr>
          <p:cNvPr id="12289" name="Slide Image Placeholder 1"/>
          <p:cNvSpPr>
            <a:spLocks noGrp="1" noRot="1" noChangeAspect="1" noTextEdit="1"/>
          </p:cNvSpPr>
          <p:nvPr>
            <p:ph type="sldImg"/>
          </p:nvPr>
        </p:nvSpPr>
        <p:spPr>
          <a:xfrm>
            <a:off x="855663" y="746125"/>
            <a:ext cx="4957762" cy="3719513"/>
          </a:xfrm>
          <a:ln/>
        </p:spPr>
      </p:sp>
      <p:sp>
        <p:nvSpPr>
          <p:cNvPr id="12290" name="Notes Placeholder 2"/>
          <p:cNvSpPr>
            <a:spLocks noGrp="1"/>
          </p:cNvSpPr>
          <p:nvPr>
            <p:ph type="body" idx="1"/>
          </p:nvPr>
        </p:nvSpPr>
        <p:spPr>
          <a:noFill/>
          <a:ln/>
        </p:spPr>
        <p:txBody>
          <a:bodyPr/>
          <a:lstStyle/>
          <a:p>
            <a:r>
              <a:rPr lang="en-US" dirty="0" smtClean="0">
                <a:ea typeface="ＭＳ Ｐゴシック"/>
                <a:cs typeface="ＭＳ Ｐゴシック"/>
              </a:rPr>
              <a:t>Save this template as a new PowerPoint Presentation, giving it the name you require</a:t>
            </a:r>
            <a:r>
              <a:rPr lang="en-US" baseline="0" dirty="0" smtClean="0">
                <a:ea typeface="ＭＳ Ｐゴシック"/>
                <a:cs typeface="ＭＳ Ｐゴシック"/>
              </a:rPr>
              <a:t> OR copy these templates from Slide Master view into your existing presentation’s Slide Master options</a:t>
            </a:r>
            <a:endParaRPr lang="en-US" dirty="0" smtClean="0">
              <a:ea typeface="ＭＳ Ｐゴシック"/>
              <a:cs typeface="ＭＳ Ｐゴシック"/>
            </a:endParaRPr>
          </a:p>
          <a:p>
            <a:r>
              <a:rPr lang="en-US" dirty="0" smtClean="0">
                <a:ea typeface="ＭＳ Ｐゴシック"/>
                <a:cs typeface="ＭＳ Ｐゴシック"/>
              </a:rPr>
              <a:t>If you go to &gt;View &gt;</a:t>
            </a:r>
            <a:r>
              <a:rPr lang="en-US" baseline="0" dirty="0" smtClean="0">
                <a:ea typeface="ＭＳ Ｐゴシック"/>
                <a:cs typeface="ＭＳ Ｐゴシック"/>
              </a:rPr>
              <a:t> Slide Master you will see this template can be applied in Black, White or Grey background versions (which you will apply as you build or edit your presentation)</a:t>
            </a:r>
          </a:p>
          <a:p>
            <a:r>
              <a:rPr lang="en-US" baseline="0" dirty="0" smtClean="0">
                <a:ea typeface="ＭＳ Ｐゴシック"/>
                <a:cs typeface="ＭＳ Ｐゴシック"/>
              </a:rPr>
              <a:t>Close Slide Master view. You can now construct your presentation.</a:t>
            </a:r>
          </a:p>
          <a:p>
            <a:r>
              <a:rPr lang="en-US" baseline="0" dirty="0" smtClean="0">
                <a:ea typeface="ＭＳ Ｐゴシック"/>
                <a:cs typeface="ＭＳ Ｐゴシック"/>
              </a:rPr>
              <a:t>In the Slides area, select ‘New Slide’ to add a new slide. </a:t>
            </a:r>
          </a:p>
          <a:p>
            <a:r>
              <a:rPr lang="en-US" baseline="0" dirty="0" smtClean="0">
                <a:ea typeface="ＭＳ Ｐゴシック"/>
                <a:cs typeface="ＭＳ Ｐゴシック"/>
              </a:rPr>
              <a:t>To apply a slide style to the new/highlighted slide - in the Slides area, select ‘Layout’ menu, select preferred slide style from the menu (</a:t>
            </a:r>
            <a:r>
              <a:rPr lang="en-US" baseline="0" dirty="0" err="1" smtClean="0">
                <a:ea typeface="ＭＳ Ｐゴシック"/>
                <a:cs typeface="ＭＳ Ｐゴシック"/>
              </a:rPr>
              <a:t>eg</a:t>
            </a:r>
            <a:r>
              <a:rPr lang="en-US" baseline="0" dirty="0" smtClean="0">
                <a:ea typeface="ＭＳ Ｐゴシック"/>
                <a:cs typeface="ＭＳ Ｐゴシック"/>
              </a:rPr>
              <a:t>. ‘Title and Content’) , select ‘Reset’.</a:t>
            </a:r>
          </a:p>
          <a:p>
            <a:r>
              <a:rPr lang="en-US" baseline="0" dirty="0" smtClean="0">
                <a:ea typeface="ＭＳ Ｐゴシック"/>
                <a:cs typeface="ＭＳ Ｐゴシック"/>
              </a:rPr>
              <a:t>If you are updating an existing presentation, existing styles may not automatically update (hence using ‘reset’,) especially if the existing slide has not been produced with a template.</a:t>
            </a:r>
          </a:p>
          <a:p>
            <a:r>
              <a:rPr lang="en-US" baseline="0" dirty="0" smtClean="0">
                <a:ea typeface="ＭＳ Ｐゴシック"/>
                <a:cs typeface="ＭＳ Ｐゴシック"/>
              </a:rPr>
              <a:t>Text from imposed text boxes may need to be cut &amp; pasted into new auto-generated template text boxes etc.</a:t>
            </a:r>
          </a:p>
          <a:p>
            <a:endParaRPr lang="en-US" baseline="0" dirty="0" smtClean="0">
              <a:ea typeface="ＭＳ Ｐゴシック"/>
              <a:cs typeface="ＭＳ Ｐゴシック"/>
            </a:endParaRPr>
          </a:p>
          <a:p>
            <a:r>
              <a:rPr lang="en-US" baseline="0" dirty="0" smtClean="0">
                <a:ea typeface="ＭＳ Ｐゴシック"/>
                <a:cs typeface="ＭＳ Ｐゴシック"/>
              </a:rPr>
              <a:t>You should only use one colour template for each presentation (</a:t>
            </a:r>
            <a:r>
              <a:rPr lang="en-US" baseline="0" dirty="0" err="1" smtClean="0">
                <a:ea typeface="ＭＳ Ｐゴシック"/>
                <a:cs typeface="ＭＳ Ｐゴシック"/>
              </a:rPr>
              <a:t>eg</a:t>
            </a:r>
            <a:r>
              <a:rPr lang="en-US" baseline="0" dirty="0" smtClean="0">
                <a:ea typeface="ＭＳ Ｐゴシック"/>
                <a:cs typeface="ＭＳ Ｐゴシック"/>
              </a:rPr>
              <a:t>. Only black background, or white, or grey – not a combination)</a:t>
            </a:r>
          </a:p>
          <a:p>
            <a:r>
              <a:rPr lang="en-US" baseline="0" dirty="0" smtClean="0">
                <a:ea typeface="ＭＳ Ｐゴシック"/>
                <a:cs typeface="ＭＳ Ｐゴシック"/>
              </a:rPr>
              <a:t>The Design uses only 24pt Arial as the font, with 22pt the minimum text size (used at third level).</a:t>
            </a:r>
          </a:p>
          <a:p>
            <a:endParaRPr lang="en-US" baseline="0" dirty="0" smtClean="0">
              <a:ea typeface="ＭＳ Ｐゴシック"/>
              <a:cs typeface="ＭＳ Ｐゴシック"/>
            </a:endParaRPr>
          </a:p>
          <a:p>
            <a:endParaRPr lang="en-US" baseline="0" dirty="0" smtClean="0">
              <a:ea typeface="ＭＳ Ｐゴシック"/>
              <a:cs typeface="ＭＳ Ｐゴシック"/>
            </a:endParaRPr>
          </a:p>
          <a:p>
            <a:pPr defTabSz="875538">
              <a:defRPr/>
            </a:pPr>
            <a:r>
              <a:rPr lang="en-US" dirty="0" smtClean="0">
                <a:ea typeface="ＭＳ Ｐゴシック"/>
                <a:cs typeface="ＭＳ Ｐゴシック"/>
              </a:rPr>
              <a:t>The title page ‘wave’ graphics can be increased in width, but not height.</a:t>
            </a:r>
          </a:p>
          <a:p>
            <a:endParaRPr lang="en-US" baseline="0" dirty="0" smtClean="0">
              <a:ea typeface="ＭＳ Ｐゴシック"/>
              <a:cs typeface="ＭＳ Ｐゴシック"/>
            </a:endParaRPr>
          </a:p>
        </p:txBody>
      </p:sp>
      <p:sp>
        <p:nvSpPr>
          <p:cNvPr id="12291" name="Slide Number Placeholder 3"/>
          <p:cNvSpPr txBox="1">
            <a:spLocks noGrp="1"/>
          </p:cNvSpPr>
          <p:nvPr/>
        </p:nvSpPr>
        <p:spPr bwMode="auto">
          <a:xfrm>
            <a:off x="3777463" y="9430815"/>
            <a:ext cx="2890137" cy="495871"/>
          </a:xfrm>
          <a:prstGeom prst="rect">
            <a:avLst/>
          </a:prstGeom>
          <a:noFill/>
          <a:ln w="9525">
            <a:noFill/>
            <a:miter lim="800000"/>
            <a:headEnd/>
            <a:tailEnd/>
          </a:ln>
        </p:spPr>
        <p:txBody>
          <a:bodyPr lIns="94838" tIns="47419" rIns="94838" bIns="47419" anchor="b"/>
          <a:lstStyle/>
          <a:p>
            <a:pPr algn="r" defTabSz="948500"/>
            <a:fld id="{105165CB-49A6-4291-B934-0D35AB6D5249}" type="slidenum">
              <a:rPr lang="en-AU" sz="1200">
                <a:solidFill>
                  <a:prstClr val="black"/>
                </a:solidFill>
              </a:rPr>
              <a:pPr algn="r" defTabSz="948500"/>
              <a:t>1</a:t>
            </a:fld>
            <a:endParaRPr lang="en-AU"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employer at our recent Career Conference gave the following statistics:</a:t>
            </a:r>
          </a:p>
          <a:p>
            <a:endParaRPr lang="en-US" dirty="0" smtClean="0"/>
          </a:p>
          <a:p>
            <a:r>
              <a:rPr lang="en-US" dirty="0" smtClean="0"/>
              <a:t>- Cuts out 30% of applications based on spelling and grammar in the cover email before even looking at the resume</a:t>
            </a:r>
          </a:p>
          <a:p>
            <a:r>
              <a:rPr lang="en-US" dirty="0" smtClean="0"/>
              <a:t>- Looks briefly at qualifications and experience and then cuts out 40-50%</a:t>
            </a:r>
          </a:p>
          <a:p>
            <a:r>
              <a:rPr lang="en-US" dirty="0" smtClean="0"/>
              <a:t>- Only reads about 5% of applications in full</a:t>
            </a:r>
          </a:p>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10</a:t>
            </a:fld>
            <a:endParaRPr lang="en-AU"/>
          </a:p>
        </p:txBody>
      </p:sp>
    </p:spTree>
    <p:extLst>
      <p:ext uri="{BB962C8B-B14F-4D97-AF65-F5344CB8AC3E}">
        <p14:creationId xmlns:p14="http://schemas.microsoft.com/office/powerpoint/2010/main" val="2465284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latin typeface="Arial" pitchFamily="34" charset="0"/>
            </a:endParaRPr>
          </a:p>
        </p:txBody>
      </p:sp>
      <p:sp>
        <p:nvSpPr>
          <p:cNvPr id="99332" name="Slide Number Placeholder 3"/>
          <p:cNvSpPr>
            <a:spLocks noGrp="1"/>
          </p:cNvSpPr>
          <p:nvPr>
            <p:ph type="sldNum" sz="quarter" idx="5"/>
          </p:nvPr>
        </p:nvSpPr>
        <p:spPr>
          <a:noFill/>
        </p:spPr>
        <p:txBody>
          <a:bodyPr/>
          <a:lstStyle/>
          <a:p>
            <a:pPr defTabSz="955505"/>
            <a:fld id="{3B554019-2B38-4320-A420-F82F42F5D310}" type="slidenum">
              <a:rPr lang="en-AU" smtClean="0">
                <a:solidFill>
                  <a:prstClr val="black"/>
                </a:solidFill>
              </a:rPr>
              <a:pPr defTabSz="955505"/>
              <a:t>11</a:t>
            </a:fld>
            <a:endParaRPr lang="en-AU" dirty="0"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r>
              <a:rPr lang="en-AU" dirty="0" smtClean="0"/>
              <a:t>This graduate </a:t>
            </a:r>
            <a:r>
              <a:rPr lang="en-AU" dirty="0" err="1" smtClean="0"/>
              <a:t>Lyndsay</a:t>
            </a:r>
            <a:r>
              <a:rPr lang="en-AU" dirty="0" smtClean="0"/>
              <a:t> Blackwell really wanted to work for Michigan</a:t>
            </a:r>
            <a:r>
              <a:rPr lang="en-AU" baseline="0" dirty="0" smtClean="0"/>
              <a:t> State University    </a:t>
            </a:r>
          </a:p>
          <a:p>
            <a:r>
              <a:rPr lang="en-AU" baseline="0" dirty="0" smtClean="0"/>
              <a:t>Although </a:t>
            </a:r>
            <a:r>
              <a:rPr lang="en-AU" baseline="0" dirty="0" err="1" smtClean="0"/>
              <a:t>Lyndsay</a:t>
            </a:r>
            <a:r>
              <a:rPr lang="en-AU" baseline="0" dirty="0" smtClean="0"/>
              <a:t> didn’t get the role but her application went viral and she landed a similar role. </a:t>
            </a:r>
          </a:p>
          <a:p>
            <a:endParaRPr lang="en-AU" dirty="0" smtClean="0"/>
          </a:p>
          <a:p>
            <a:r>
              <a:rPr lang="en-AU" dirty="0" smtClean="0"/>
              <a:t>Video runs 3.08 minutes</a:t>
            </a:r>
            <a:r>
              <a:rPr lang="en-AU" baseline="0" dirty="0" smtClean="0"/>
              <a:t> – probably no need to show entire clip</a:t>
            </a:r>
            <a:endParaRPr lang="en-AU" dirty="0" smtClean="0"/>
          </a:p>
          <a:p>
            <a:endParaRPr lang="en-AU" dirty="0" smtClean="0"/>
          </a:p>
          <a:p>
            <a:r>
              <a:rPr lang="en-AU" dirty="0" smtClean="0">
                <a:solidFill>
                  <a:srgbClr val="FF0000"/>
                </a:solidFill>
              </a:rPr>
              <a:t>Get student feedback</a:t>
            </a:r>
          </a:p>
          <a:p>
            <a:r>
              <a:rPr lang="en-AU" dirty="0" err="1" smtClean="0">
                <a:solidFill>
                  <a:srgbClr val="FF0000"/>
                </a:solidFill>
              </a:rPr>
              <a:t>Eg</a:t>
            </a:r>
            <a:r>
              <a:rPr lang="en-AU" dirty="0" smtClean="0">
                <a:solidFill>
                  <a:srgbClr val="FF0000"/>
                </a:solidFill>
              </a:rPr>
              <a:t> – what roles would</a:t>
            </a:r>
            <a:r>
              <a:rPr lang="en-AU" baseline="0" dirty="0" smtClean="0">
                <a:solidFill>
                  <a:srgbClr val="FF0000"/>
                </a:solidFill>
              </a:rPr>
              <a:t> this resume be best suited? What are pros and cons</a:t>
            </a:r>
            <a:endParaRPr lang="en-AU" dirty="0">
              <a:solidFill>
                <a:srgbClr val="FF0000"/>
              </a:solidFill>
            </a:endParaRPr>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12</a:t>
            </a:fld>
            <a:endParaRPr lang="en-AU"/>
          </a:p>
        </p:txBody>
      </p:sp>
    </p:spTree>
    <p:extLst>
      <p:ext uri="{BB962C8B-B14F-4D97-AF65-F5344CB8AC3E}">
        <p14:creationId xmlns:p14="http://schemas.microsoft.com/office/powerpoint/2010/main" val="3615655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r>
              <a:rPr lang="en-AU" baseline="0" dirty="0" smtClean="0"/>
              <a:t>Very important that you highlight the following:-</a:t>
            </a:r>
          </a:p>
          <a:p>
            <a:endParaRPr lang="en-AU" baseline="0" dirty="0" smtClean="0"/>
          </a:p>
          <a:p>
            <a:r>
              <a:rPr lang="en-AU" baseline="0" dirty="0" smtClean="0"/>
              <a:t>The Centre for Career Development website provides valuable resources to assist you with “applying” for jobs</a:t>
            </a:r>
          </a:p>
          <a:p>
            <a:endParaRPr lang="en-AU" baseline="0" dirty="0" smtClean="0"/>
          </a:p>
          <a:p>
            <a:r>
              <a:rPr lang="en-AU" baseline="0" dirty="0" smtClean="0"/>
              <a:t>Once in the Centre for Career Development website click on ‘Planning Your Career’ (tab in top left-hand margin)</a:t>
            </a:r>
          </a:p>
          <a:p>
            <a:endParaRPr lang="en-AU" baseline="0" dirty="0" smtClean="0"/>
          </a:p>
          <a:p>
            <a:r>
              <a:rPr lang="en-AU" baseline="0" dirty="0" smtClean="0"/>
              <a:t>Next, you will be prompted to log-in, then after clicking on ‘Planning Your Career’ you will have options of Plan, Search, Apply, Interview, Review.</a:t>
            </a:r>
          </a:p>
          <a:p>
            <a:endParaRPr lang="en-AU" baseline="0" dirty="0" smtClean="0"/>
          </a:p>
          <a:p>
            <a:r>
              <a:rPr lang="en-AU" baseline="0" dirty="0" smtClean="0"/>
              <a:t>Next, to access information on applying for a job (i.e. to access resources on ‘Developing your Resume”, “Cover Letters” and “On-line Applications and Selection Criteria” ) click on “Apply”</a:t>
            </a:r>
          </a:p>
          <a:p>
            <a:endParaRPr lang="en-AU" baseline="0" dirty="0" smtClean="0"/>
          </a:p>
          <a:p>
            <a:r>
              <a:rPr lang="en-AU" baseline="0" dirty="0" smtClean="0"/>
              <a:t>Once in “Apply” you will see all the available resources available to assist you in applying for a job.</a:t>
            </a:r>
          </a:p>
          <a:p>
            <a:endParaRPr lang="en-AU" baseline="0" dirty="0" smtClean="0"/>
          </a:p>
          <a:p>
            <a:r>
              <a:rPr lang="en-AU" baseline="0" dirty="0" smtClean="0"/>
              <a:t>Important: if students refer to “Sam Chronological” resume example (in “Developing Your Resume” handout) – it makes it easier for them to develop their own resumes for CIC submission. This resume example gives content and format tips and ideas.</a:t>
            </a:r>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13</a:t>
            </a:fld>
            <a:endParaRPr lang="en-AU"/>
          </a:p>
        </p:txBody>
      </p:sp>
    </p:spTree>
    <p:extLst>
      <p:ext uri="{BB962C8B-B14F-4D97-AF65-F5344CB8AC3E}">
        <p14:creationId xmlns:p14="http://schemas.microsoft.com/office/powerpoint/2010/main" val="1008864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r>
              <a:rPr lang="en-AU" dirty="0" smtClean="0"/>
              <a:t>Standard resumes have a mixture of the following headings. Encourage the students to think of what is relevant for them and build their resume appropriately.</a:t>
            </a:r>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14</a:t>
            </a:fld>
            <a:endParaRPr lang="en-AU"/>
          </a:p>
        </p:txBody>
      </p:sp>
    </p:spTree>
    <p:extLst>
      <p:ext uri="{BB962C8B-B14F-4D97-AF65-F5344CB8AC3E}">
        <p14:creationId xmlns:p14="http://schemas.microsoft.com/office/powerpoint/2010/main" val="3677824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r>
              <a:rPr lang="en-AU" dirty="0" smtClean="0"/>
              <a:t>Standard</a:t>
            </a:r>
            <a:r>
              <a:rPr lang="en-AU" baseline="0" dirty="0" smtClean="0"/>
              <a:t> resume styles differ from country to country and it is vital to make students aware that if they travel overseas or are new to Australia they need to adjust their resume accordingly. </a:t>
            </a:r>
          </a:p>
          <a:p>
            <a:endParaRPr lang="en-AU" baseline="0" dirty="0" smtClean="0"/>
          </a:p>
          <a:p>
            <a:r>
              <a:rPr lang="en-AU" baseline="0" dirty="0" smtClean="0"/>
              <a:t>The standard page limit in Australia is a maximum 4 pages although some countries prefer 1 or 2 pages only – refer to Going Global for international resume styles</a:t>
            </a:r>
          </a:p>
          <a:p>
            <a:endParaRPr lang="en-AU" baseline="0" dirty="0" smtClean="0"/>
          </a:p>
          <a:p>
            <a:r>
              <a:rPr lang="en-AU" baseline="0" dirty="0" smtClean="0"/>
              <a:t>Discuss briefly WHY Australian resumes have removed this info.</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15</a:t>
            </a:fld>
            <a:endParaRPr lang="en-AU"/>
          </a:p>
        </p:txBody>
      </p:sp>
    </p:spTree>
    <p:extLst>
      <p:ext uri="{BB962C8B-B14F-4D97-AF65-F5344CB8AC3E}">
        <p14:creationId xmlns:p14="http://schemas.microsoft.com/office/powerpoint/2010/main" val="2065206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State you will provide a brief overview of resume basics – for more information check out examples and information in </a:t>
            </a:r>
            <a:r>
              <a:rPr lang="en-AU" baseline="0" dirty="0" smtClean="0"/>
              <a:t>“Developing Your Resume” handout (PUT ON BLACKBOARD) and in C&amp;E podcast</a:t>
            </a:r>
          </a:p>
          <a:p>
            <a:endParaRPr lang="en-AU" baseline="0" dirty="0" smtClean="0"/>
          </a:p>
          <a:p>
            <a:r>
              <a:rPr lang="en-AU" baseline="0" dirty="0" smtClean="0"/>
              <a:t>References at end of presentation</a:t>
            </a:r>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16</a:t>
            </a:fld>
            <a:endParaRPr lang="en-AU"/>
          </a:p>
        </p:txBody>
      </p:sp>
    </p:spTree>
    <p:extLst>
      <p:ext uri="{BB962C8B-B14F-4D97-AF65-F5344CB8AC3E}">
        <p14:creationId xmlns:p14="http://schemas.microsoft.com/office/powerpoint/2010/main" val="4003613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Read this slide and then refer to next two slides for Career Objective and Professional Profile examples.</a:t>
            </a:r>
          </a:p>
          <a:p>
            <a:endParaRPr lang="en-AU" baseline="0" dirty="0" smtClean="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solidFill>
                  <a:prstClr val="black"/>
                </a:solidFill>
              </a:rPr>
              <a:pPr>
                <a:defRPr/>
              </a:pPr>
              <a:t>17</a:t>
            </a:fld>
            <a:endParaRPr lang="en-AU">
              <a:solidFill>
                <a:prstClr val="black"/>
              </a:solidFill>
            </a:endParaRPr>
          </a:p>
        </p:txBody>
      </p:sp>
    </p:spTree>
    <p:extLst>
      <p:ext uri="{BB962C8B-B14F-4D97-AF65-F5344CB8AC3E}">
        <p14:creationId xmlns:p14="http://schemas.microsoft.com/office/powerpoint/2010/main" val="1111716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Read this slide (discuss)</a:t>
            </a:r>
          </a:p>
          <a:p>
            <a:endParaRPr lang="en-AU" baseline="0" dirty="0" smtClean="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solidFill>
                  <a:prstClr val="black"/>
                </a:solidFill>
              </a:rPr>
              <a:pPr>
                <a:defRPr/>
              </a:pPr>
              <a:t>18</a:t>
            </a:fld>
            <a:endParaRPr lang="en-AU">
              <a:solidFill>
                <a:prstClr val="black"/>
              </a:solidFill>
            </a:endParaRPr>
          </a:p>
        </p:txBody>
      </p:sp>
    </p:spTree>
    <p:extLst>
      <p:ext uri="{BB962C8B-B14F-4D97-AF65-F5344CB8AC3E}">
        <p14:creationId xmlns:p14="http://schemas.microsoft.com/office/powerpoint/2010/main" val="1111716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Many students in their EDUCATION section of their resume – list unit/subject names under Key Study Areas:</a:t>
            </a:r>
            <a:r>
              <a:rPr lang="en-AU" baseline="0" dirty="0" smtClean="0"/>
              <a:t> (please note that unit names are detailed in your academic transcripts so therefore not required in resume).</a:t>
            </a:r>
          </a:p>
          <a:p>
            <a:endParaRPr lang="en-AU" baseline="0" dirty="0" smtClean="0"/>
          </a:p>
          <a:p>
            <a:r>
              <a:rPr lang="en-AU" baseline="0" dirty="0" smtClean="0"/>
              <a:t>Key Study Areas: sub-section is an opportunity for students to market their areas of discipline interest; i.e. as per this slide detail.</a:t>
            </a:r>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solidFill>
                  <a:prstClr val="black"/>
                </a:solidFill>
              </a:rPr>
              <a:pPr>
                <a:defRPr/>
              </a:pPr>
              <a:t>19</a:t>
            </a:fld>
            <a:endParaRPr lang="en-AU">
              <a:solidFill>
                <a:prstClr val="black"/>
              </a:solidFill>
            </a:endParaRPr>
          </a:p>
        </p:txBody>
      </p:sp>
    </p:spTree>
    <p:extLst>
      <p:ext uri="{BB962C8B-B14F-4D97-AF65-F5344CB8AC3E}">
        <p14:creationId xmlns:p14="http://schemas.microsoft.com/office/powerpoint/2010/main" val="1111716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Consider ways to differentiate yourself</a:t>
            </a:r>
            <a:r>
              <a:rPr lang="en-AU" baseline="0" dirty="0" smtClean="0"/>
              <a:t> i.e. give examples of positive outcomes “Achievements” in your communications; include these where you can in your resume.</a:t>
            </a:r>
          </a:p>
          <a:p>
            <a:endParaRPr lang="en-AU" baseline="0" dirty="0" smtClean="0"/>
          </a:p>
          <a:p>
            <a:r>
              <a:rPr lang="en-AU" baseline="0" dirty="0" smtClean="0"/>
              <a:t>Discuss why “Achievements” are very important in effectively differentiating yourself.</a:t>
            </a:r>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2</a:t>
            </a:fld>
            <a:endParaRPr lang="en-AU"/>
          </a:p>
        </p:txBody>
      </p:sp>
    </p:spTree>
    <p:extLst>
      <p:ext uri="{BB962C8B-B14F-4D97-AF65-F5344CB8AC3E}">
        <p14:creationId xmlns:p14="http://schemas.microsoft.com/office/powerpoint/2010/main" val="1640130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20</a:t>
            </a:fld>
            <a:endParaRPr lang="en-AU"/>
          </a:p>
        </p:txBody>
      </p:sp>
    </p:spTree>
    <p:extLst>
      <p:ext uri="{BB962C8B-B14F-4D97-AF65-F5344CB8AC3E}">
        <p14:creationId xmlns:p14="http://schemas.microsoft.com/office/powerpoint/2010/main" val="2991452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21</a:t>
            </a:fld>
            <a:endParaRPr lang="en-AU"/>
          </a:p>
        </p:txBody>
      </p:sp>
    </p:spTree>
    <p:extLst>
      <p:ext uri="{BB962C8B-B14F-4D97-AF65-F5344CB8AC3E}">
        <p14:creationId xmlns:p14="http://schemas.microsoft.com/office/powerpoint/2010/main" val="938485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ＭＳ Ｐゴシック" charset="-128"/>
              </a:rPr>
              <a:t>Emphasise the importance of listing ‘Achievements’ for each role held. This is a great opportunity to market yourself, i.e. your style, positive results etc.</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ＭＳ Ｐゴシック" charset="-128"/>
              </a:rPr>
              <a:t>Think of transferable skills i.e. casual retail jobs (customer service performance levels) and how this can be transferred and applied to a future professional role.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ＭＳ Ｐゴシック" charset="-128"/>
              </a:rPr>
              <a:t>Also, highlight the importance of using sub-headings in this main “EMPLOYMENT HISTORY” section (discuss)</a:t>
            </a:r>
          </a:p>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22</a:t>
            </a:fld>
            <a:endParaRPr lang="en-AU"/>
          </a:p>
        </p:txBody>
      </p:sp>
    </p:spTree>
    <p:extLst>
      <p:ext uri="{BB962C8B-B14F-4D97-AF65-F5344CB8AC3E}">
        <p14:creationId xmlns:p14="http://schemas.microsoft.com/office/powerpoint/2010/main" val="2936308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23</a:t>
            </a:fld>
            <a:endParaRPr lang="en-AU"/>
          </a:p>
        </p:txBody>
      </p:sp>
    </p:spTree>
    <p:extLst>
      <p:ext uri="{BB962C8B-B14F-4D97-AF65-F5344CB8AC3E}">
        <p14:creationId xmlns:p14="http://schemas.microsoft.com/office/powerpoint/2010/main" val="35370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Highlight the importance of detailing “positive outcomes / in quantifiable language – i.e. using $</a:t>
            </a:r>
            <a:r>
              <a:rPr lang="en-AU" baseline="0" dirty="0" smtClean="0"/>
              <a:t> figures, percentages or words better than good – when describing a good achievement. Achievements can be detailed for all roles (including volunteer and casual work).</a:t>
            </a:r>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24</a:t>
            </a:fld>
            <a:endParaRPr lang="en-AU"/>
          </a:p>
        </p:txBody>
      </p:sp>
    </p:spTree>
    <p:extLst>
      <p:ext uri="{BB962C8B-B14F-4D97-AF65-F5344CB8AC3E}">
        <p14:creationId xmlns:p14="http://schemas.microsoft.com/office/powerpoint/2010/main" val="2808024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25</a:t>
            </a:fld>
            <a:endParaRPr lang="en-AU"/>
          </a:p>
        </p:txBody>
      </p:sp>
    </p:spTree>
    <p:extLst>
      <p:ext uri="{BB962C8B-B14F-4D97-AF65-F5344CB8AC3E}">
        <p14:creationId xmlns:p14="http://schemas.microsoft.com/office/powerpoint/2010/main" val="3980017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26</a:t>
            </a:fld>
            <a:endParaRPr lang="en-AU"/>
          </a:p>
        </p:txBody>
      </p:sp>
    </p:spTree>
    <p:extLst>
      <p:ext uri="{BB962C8B-B14F-4D97-AF65-F5344CB8AC3E}">
        <p14:creationId xmlns:p14="http://schemas.microsoft.com/office/powerpoint/2010/main" val="2655620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Demonstrated SKILLS</a:t>
            </a:r>
            <a:r>
              <a:rPr lang="en-AU" baseline="0" dirty="0" smtClean="0"/>
              <a:t> SUMMARY. Highlight the important of indicating professional skill level and how you developed each skill etc.</a:t>
            </a:r>
          </a:p>
          <a:p>
            <a:endParaRPr lang="en-AU" baseline="0" dirty="0" smtClean="0"/>
          </a:p>
          <a:p>
            <a:r>
              <a:rPr lang="en-AU" baseline="0" dirty="0" smtClean="0"/>
              <a:t>Keep the a professional focus on skills, </a:t>
            </a:r>
            <a:r>
              <a:rPr lang="en-AU" baseline="0" dirty="0" err="1" smtClean="0"/>
              <a:t>ie</a:t>
            </a:r>
            <a:r>
              <a:rPr lang="en-AU" baseline="0" dirty="0" smtClean="0"/>
              <a:t>. Organisational, communication, Analytical etc. Do not list personal traits, i.e. hard-working etc.</a:t>
            </a:r>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27</a:t>
            </a:fld>
            <a:endParaRPr lang="en-AU"/>
          </a:p>
        </p:txBody>
      </p:sp>
    </p:spTree>
    <p:extLst>
      <p:ext uri="{BB962C8B-B14F-4D97-AF65-F5344CB8AC3E}">
        <p14:creationId xmlns:p14="http://schemas.microsoft.com/office/powerpoint/2010/main" val="1868949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28</a:t>
            </a:fld>
            <a:endParaRPr lang="en-AU"/>
          </a:p>
        </p:txBody>
      </p:sp>
    </p:spTree>
    <p:extLst>
      <p:ext uri="{BB962C8B-B14F-4D97-AF65-F5344CB8AC3E}">
        <p14:creationId xmlns:p14="http://schemas.microsoft.com/office/powerpoint/2010/main" val="1405771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29</a:t>
            </a:fld>
            <a:endParaRPr lang="en-AU"/>
          </a:p>
        </p:txBody>
      </p:sp>
    </p:spTree>
    <p:extLst>
      <p:ext uri="{BB962C8B-B14F-4D97-AF65-F5344CB8AC3E}">
        <p14:creationId xmlns:p14="http://schemas.microsoft.com/office/powerpoint/2010/main" val="256648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r>
              <a:rPr lang="en-AU" dirty="0" smtClean="0"/>
              <a:t>Your</a:t>
            </a:r>
            <a:r>
              <a:rPr lang="en-AU" baseline="0" dirty="0" smtClean="0"/>
              <a:t> resume is often the first impression the reader (i.e. prospective future employer, or recruitment consultant) may get of you. Never underestimate the power of making a great first impression. You want your resume to entice the reader to want to find out more about you and subsequently invite you to interview.</a:t>
            </a:r>
          </a:p>
          <a:p>
            <a:endParaRPr lang="en-AU" baseline="0" dirty="0" smtClean="0"/>
          </a:p>
          <a:p>
            <a:r>
              <a:rPr lang="en-AU" baseline="0" dirty="0" smtClean="0"/>
              <a:t>Your resume is only one (of many) marketing tools you will develop to effectively market yourself in the workplace.</a:t>
            </a:r>
          </a:p>
          <a:p>
            <a:endParaRPr lang="en-AU" baseline="0" dirty="0" smtClean="0"/>
          </a:p>
          <a:p>
            <a:r>
              <a:rPr lang="en-AU" b="1" i="1" baseline="0" dirty="0" smtClean="0"/>
              <a:t>Question: </a:t>
            </a:r>
            <a:r>
              <a:rPr lang="en-AU" baseline="0" dirty="0" smtClean="0"/>
              <a:t>Apart from your resume, what other things (i.e. marketing tools) may assist you in marketing your knowledge, qualifications, skills and abilities </a:t>
            </a:r>
            <a:r>
              <a:rPr lang="en-AU" baseline="0" dirty="0" err="1" smtClean="0"/>
              <a:t>etc</a:t>
            </a:r>
            <a:r>
              <a:rPr lang="en-AU" baseline="0" dirty="0" smtClean="0"/>
              <a:t>?  (Hopefully students will enjoy brainstorming and discussing ideas such as cover letter, selection criteria documents, </a:t>
            </a:r>
            <a:r>
              <a:rPr lang="en-AU" baseline="0" dirty="0" err="1" smtClean="0"/>
              <a:t>linkedin</a:t>
            </a:r>
            <a:r>
              <a:rPr lang="en-AU" baseline="0" dirty="0" smtClean="0"/>
              <a:t> profile etc. </a:t>
            </a:r>
          </a:p>
          <a:p>
            <a:endParaRPr lang="en-AU" baseline="0" dirty="0" smtClean="0"/>
          </a:p>
          <a:p>
            <a:r>
              <a:rPr lang="en-AU" baseline="0" dirty="0" smtClean="0"/>
              <a:t>Emphasise the importance of having a consistent message throughout all marketing tools. For example, your cover letter should address key selection criteria required for an advertised role, your resume should highlight ‘achievements’ that demonstrate how you meet advertised selection criteria; and additionally – your STAR examples prepared and performed at interview … should reflect achievements in your resume and selection criteria addressed in your cover letter etc.</a:t>
            </a:r>
          </a:p>
          <a:p>
            <a:endParaRPr lang="en-AU" baseline="0" dirty="0" smtClean="0"/>
          </a:p>
          <a:p>
            <a:r>
              <a:rPr lang="en-AU" baseline="0" dirty="0" smtClean="0"/>
              <a:t>Good preparation and consistent message with all marketing tools – enables us to best professionally market ourselves and effectively differentiate ourselves in “individualising, and telling our story”!</a:t>
            </a:r>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solidFill>
                  <a:prstClr val="black"/>
                </a:solidFill>
              </a:rPr>
              <a:pPr>
                <a:defRPr/>
              </a:pPr>
              <a:t>3</a:t>
            </a:fld>
            <a:endParaRPr lang="en-AU">
              <a:solidFill>
                <a:prstClr val="black"/>
              </a:solidFill>
            </a:endParaRPr>
          </a:p>
        </p:txBody>
      </p:sp>
    </p:spTree>
    <p:extLst>
      <p:ext uri="{BB962C8B-B14F-4D97-AF65-F5344CB8AC3E}">
        <p14:creationId xmlns:p14="http://schemas.microsoft.com/office/powerpoint/2010/main" val="2923470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30</a:t>
            </a:fld>
            <a:endParaRPr lang="en-AU"/>
          </a:p>
        </p:txBody>
      </p:sp>
    </p:spTree>
    <p:extLst>
      <p:ext uri="{BB962C8B-B14F-4D97-AF65-F5344CB8AC3E}">
        <p14:creationId xmlns:p14="http://schemas.microsoft.com/office/powerpoint/2010/main" val="2881237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latin typeface="Arial" pitchFamily="34" charset="0"/>
            </a:endParaRPr>
          </a:p>
        </p:txBody>
      </p:sp>
      <p:sp>
        <p:nvSpPr>
          <p:cNvPr id="105476" name="Slide Number Placeholder 3"/>
          <p:cNvSpPr>
            <a:spLocks noGrp="1"/>
          </p:cNvSpPr>
          <p:nvPr>
            <p:ph type="sldNum" sz="quarter" idx="5"/>
          </p:nvPr>
        </p:nvSpPr>
        <p:spPr>
          <a:noFill/>
        </p:spPr>
        <p:txBody>
          <a:bodyPr/>
          <a:lstStyle/>
          <a:p>
            <a:pPr defTabSz="955505"/>
            <a:fld id="{E6D199E1-7E59-4E9B-85FA-E2BFB230676B}" type="slidenum">
              <a:rPr lang="en-AU" smtClean="0">
                <a:solidFill>
                  <a:prstClr val="black"/>
                </a:solidFill>
              </a:rPr>
              <a:pPr defTabSz="955505"/>
              <a:t>31</a:t>
            </a:fld>
            <a:endParaRPr lang="en-AU" dirty="0" smtClean="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latin typeface="Arial" pitchFamily="34" charset="0"/>
            </a:endParaRPr>
          </a:p>
        </p:txBody>
      </p:sp>
      <p:sp>
        <p:nvSpPr>
          <p:cNvPr id="106500" name="Slide Number Placeholder 3"/>
          <p:cNvSpPr>
            <a:spLocks noGrp="1"/>
          </p:cNvSpPr>
          <p:nvPr>
            <p:ph type="sldNum" sz="quarter" idx="5"/>
          </p:nvPr>
        </p:nvSpPr>
        <p:spPr>
          <a:noFill/>
        </p:spPr>
        <p:txBody>
          <a:bodyPr/>
          <a:lstStyle/>
          <a:p>
            <a:pPr defTabSz="955505"/>
            <a:fld id="{96E492B0-5A64-4475-B80E-3F0C8EE9E448}" type="slidenum">
              <a:rPr lang="en-AU" smtClean="0">
                <a:solidFill>
                  <a:prstClr val="black"/>
                </a:solidFill>
              </a:rPr>
              <a:pPr defTabSz="955505"/>
              <a:t>32</a:t>
            </a:fld>
            <a:endParaRPr lang="en-AU" dirty="0" smtClean="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Activity</a:t>
            </a:r>
          </a:p>
          <a:p>
            <a:endParaRPr lang="en-AU" dirty="0" smtClean="0"/>
          </a:p>
          <a:p>
            <a:r>
              <a:rPr lang="en-AU" dirty="0" smtClean="0"/>
              <a:t>Introduce</a:t>
            </a:r>
            <a:r>
              <a:rPr lang="en-AU" baseline="0" dirty="0" smtClean="0"/>
              <a:t> the activity that will run for approximately 30 minutes. Advise students that this activity can be done in pairs or individually to decide on what information is appropriate to include or omit in Jay’s resume.</a:t>
            </a:r>
          </a:p>
          <a:p>
            <a:endParaRPr lang="en-AU" baseline="0" dirty="0" smtClean="0"/>
          </a:p>
          <a:p>
            <a:r>
              <a:rPr lang="en-AU" baseline="0" dirty="0" smtClean="0"/>
              <a:t>The following slide will number and list information to be considered for Jay’s resume – students will write the number of each item and place a tick or cross next to each item that should or not be included in Jay’s resume  (briefly noting reasons for decision) – in their note pads.</a:t>
            </a:r>
          </a:p>
          <a:p>
            <a:endParaRPr lang="en-AU" baseline="0" dirty="0" smtClean="0"/>
          </a:p>
          <a:p>
            <a:r>
              <a:rPr lang="en-AU" baseline="0" dirty="0" smtClean="0"/>
              <a:t>Perhaps have some spare paper for students that don’t have note pads or otherwise.</a:t>
            </a:r>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33</a:t>
            </a:fld>
            <a:endParaRPr lang="en-AU"/>
          </a:p>
        </p:txBody>
      </p:sp>
    </p:spTree>
    <p:extLst>
      <p:ext uri="{BB962C8B-B14F-4D97-AF65-F5344CB8AC3E}">
        <p14:creationId xmlns:p14="http://schemas.microsoft.com/office/powerpoint/2010/main" val="2873120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Activity</a:t>
            </a:r>
          </a:p>
          <a:p>
            <a:endParaRPr lang="en-AU" dirty="0" smtClean="0"/>
          </a:p>
          <a:p>
            <a:r>
              <a:rPr lang="en-AU" baseline="0" dirty="0" smtClean="0"/>
              <a:t>Continue activity - allow 1 minute (at most) for each number item and for students to note why would include or otherwise in Jay’s resume. </a:t>
            </a:r>
          </a:p>
          <a:p>
            <a:endParaRPr lang="en-AU" baseline="0" dirty="0" smtClean="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solidFill>
                  <a:prstClr val="black"/>
                </a:solidFill>
              </a:rPr>
              <a:pPr>
                <a:defRPr/>
              </a:pPr>
              <a:t>34</a:t>
            </a:fld>
            <a:endParaRPr lang="en-AU">
              <a:solidFill>
                <a:prstClr val="black"/>
              </a:solidFill>
            </a:endParaRPr>
          </a:p>
        </p:txBody>
      </p:sp>
    </p:spTree>
    <p:extLst>
      <p:ext uri="{BB962C8B-B14F-4D97-AF65-F5344CB8AC3E}">
        <p14:creationId xmlns:p14="http://schemas.microsoft.com/office/powerpoint/2010/main" val="2873120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Activity</a:t>
            </a:r>
          </a:p>
          <a:p>
            <a:endParaRPr lang="en-AU" dirty="0" smtClean="0"/>
          </a:p>
          <a:p>
            <a:r>
              <a:rPr lang="en-AU" baseline="0" dirty="0" smtClean="0"/>
              <a:t>Continue activity - allow  approx. 1 minute (at most) for each number item and for students to note why they would include or otherwise in Jay’s resume. </a:t>
            </a:r>
          </a:p>
          <a:p>
            <a:endParaRPr lang="en-AU" baseline="0" dirty="0" smtClean="0"/>
          </a:p>
          <a:p>
            <a:r>
              <a:rPr lang="en-AU" baseline="0" dirty="0" smtClean="0"/>
              <a:t>Briefly discuss highlighting salient points, in particular:</a:t>
            </a:r>
          </a:p>
          <a:p>
            <a:endParaRPr lang="en-AU" baseline="0" dirty="0" smtClean="0"/>
          </a:p>
          <a:p>
            <a:r>
              <a:rPr lang="en-AU" baseline="0" dirty="0" smtClean="0"/>
              <a:t>DO NOT INCLUDE:</a:t>
            </a:r>
          </a:p>
          <a:p>
            <a:pPr marL="171450" indent="-171450">
              <a:buFontTx/>
              <a:buChar char="-"/>
            </a:pPr>
            <a:r>
              <a:rPr lang="en-AU" baseline="0" dirty="0" smtClean="0"/>
              <a:t>Full names – </a:t>
            </a:r>
            <a:r>
              <a:rPr lang="en-AU" baseline="0" dirty="0" err="1" smtClean="0"/>
              <a:t>eg</a:t>
            </a:r>
            <a:r>
              <a:rPr lang="en-AU" baseline="0" dirty="0" smtClean="0"/>
              <a:t> can leave out middle names and if you wish, can use your ‘known as name’ that friends and family call you</a:t>
            </a:r>
          </a:p>
          <a:p>
            <a:pPr marL="171450" indent="-171450">
              <a:buFontTx/>
              <a:buChar char="-"/>
            </a:pPr>
            <a:r>
              <a:rPr lang="en-AU" baseline="0" dirty="0" smtClean="0"/>
              <a:t>Age</a:t>
            </a:r>
          </a:p>
          <a:p>
            <a:pPr marL="171450" indent="-171450">
              <a:buFontTx/>
              <a:buChar char="-"/>
            </a:pPr>
            <a:r>
              <a:rPr lang="en-AU" baseline="0" dirty="0" smtClean="0"/>
              <a:t>Health</a:t>
            </a:r>
          </a:p>
          <a:p>
            <a:pPr marL="171450" indent="-171450">
              <a:buFontTx/>
              <a:buChar char="-"/>
            </a:pPr>
            <a:r>
              <a:rPr lang="en-AU" baseline="0" dirty="0" smtClean="0"/>
              <a:t>Primary school or early secondary education – VCE is sufficient</a:t>
            </a:r>
          </a:p>
          <a:p>
            <a:pPr marL="171450" indent="-171450">
              <a:buFontTx/>
              <a:buChar char="-"/>
            </a:pPr>
            <a:r>
              <a:rPr lang="en-AU" baseline="0" dirty="0" smtClean="0"/>
              <a:t>Paper delivery at age 14 or school work experience</a:t>
            </a:r>
          </a:p>
          <a:p>
            <a:pPr marL="171450" indent="-171450">
              <a:buFontTx/>
              <a:buChar char="-"/>
            </a:pPr>
            <a:r>
              <a:rPr lang="en-AU" baseline="0" dirty="0" smtClean="0"/>
              <a:t>Academic achievements from junior or intermediate primary schooling</a:t>
            </a:r>
          </a:p>
          <a:p>
            <a:pPr marL="171450" indent="-171450">
              <a:buFontTx/>
              <a:buChar char="-"/>
            </a:pPr>
            <a:r>
              <a:rPr lang="en-AU" baseline="0" dirty="0" smtClean="0"/>
              <a:t>Two weeks work as a waiter</a:t>
            </a:r>
          </a:p>
          <a:p>
            <a:pPr marL="171450" indent="-171450">
              <a:buFontTx/>
              <a:buChar char="-"/>
            </a:pPr>
            <a:r>
              <a:rPr lang="en-AU" baseline="0" dirty="0" smtClean="0"/>
              <a:t>Volunteer experience which may be controversial (</a:t>
            </a:r>
            <a:r>
              <a:rPr lang="en-AU" baseline="0" dirty="0" err="1" smtClean="0"/>
              <a:t>eg</a:t>
            </a:r>
            <a:r>
              <a:rPr lang="en-AU" baseline="0" dirty="0" smtClean="0"/>
              <a:t> Liberal Party) or very distant</a:t>
            </a:r>
          </a:p>
          <a:p>
            <a:pPr marL="171450" indent="-171450">
              <a:buFontTx/>
              <a:buChar char="-"/>
            </a:pPr>
            <a:r>
              <a:rPr lang="en-AU" baseline="0" dirty="0" smtClean="0"/>
              <a:t>Hobbies such as gambling or hunting</a:t>
            </a:r>
          </a:p>
          <a:p>
            <a:pPr marL="171450" indent="-171450">
              <a:buFontTx/>
              <a:buChar char="-"/>
            </a:pPr>
            <a:r>
              <a:rPr lang="en-AU" baseline="0" dirty="0" smtClean="0"/>
              <a:t>Referees whom are family or friends</a:t>
            </a:r>
          </a:p>
          <a:p>
            <a:pPr marL="171450" indent="-171450">
              <a:buFontTx/>
              <a:buChar char="-"/>
            </a:pPr>
            <a:endParaRPr lang="en-AU" baseline="0" dirty="0" smtClean="0"/>
          </a:p>
          <a:p>
            <a:pPr marL="0" indent="0">
              <a:buFontTx/>
              <a:buNone/>
            </a:pPr>
            <a:r>
              <a:rPr lang="en-AU" baseline="0" dirty="0" smtClean="0"/>
              <a:t>DISCUSS</a:t>
            </a:r>
          </a:p>
          <a:p>
            <a:pPr marL="171450" indent="-171450">
              <a:buFontTx/>
              <a:buChar char="-"/>
            </a:pPr>
            <a:r>
              <a:rPr lang="en-AU" baseline="0" dirty="0" smtClean="0"/>
              <a:t>How to manage average / poor academic results / stronger results in certain subjects</a:t>
            </a:r>
          </a:p>
          <a:p>
            <a:pPr marL="171450" indent="-171450">
              <a:buFontTx/>
              <a:buChar char="-"/>
            </a:pPr>
            <a:r>
              <a:rPr lang="en-AU" baseline="0" dirty="0" smtClean="0"/>
              <a:t>Course changes</a:t>
            </a:r>
          </a:p>
          <a:p>
            <a:pPr marL="171450" indent="-171450">
              <a:buFontTx/>
              <a:buChar char="-"/>
            </a:pPr>
            <a:r>
              <a:rPr lang="en-AU" baseline="0" dirty="0" smtClean="0"/>
              <a:t>Travel </a:t>
            </a:r>
          </a:p>
          <a:p>
            <a:pPr marL="171450" indent="-171450">
              <a:buFontTx/>
              <a:buChar char="-"/>
            </a:pPr>
            <a:endParaRPr lang="en-AU" baseline="0" dirty="0" smtClean="0"/>
          </a:p>
          <a:p>
            <a:pPr marL="0" indent="0">
              <a:buFontTx/>
              <a:buNone/>
            </a:pPr>
            <a:r>
              <a:rPr lang="en-AU" baseline="0" dirty="0" smtClean="0"/>
              <a:t>STRESS</a:t>
            </a:r>
          </a:p>
          <a:p>
            <a:pPr marL="171450" indent="-171450">
              <a:buFontTx/>
              <a:buChar char="-"/>
            </a:pPr>
            <a:r>
              <a:rPr lang="en-AU" baseline="0" dirty="0" smtClean="0"/>
              <a:t>Importance of IBL experience and relevant experience in family business</a:t>
            </a:r>
          </a:p>
          <a:p>
            <a:pPr marL="171450" indent="-171450">
              <a:buFontTx/>
              <a:buChar char="-"/>
            </a:pPr>
            <a:r>
              <a:rPr lang="en-AU" baseline="0" dirty="0" smtClean="0"/>
              <a:t>Team memberships and positions of leadership</a:t>
            </a:r>
          </a:p>
          <a:p>
            <a:pPr marL="171450" indent="-171450">
              <a:buFontTx/>
              <a:buChar char="-"/>
            </a:pPr>
            <a:r>
              <a:rPr lang="en-AU" baseline="0" dirty="0" smtClean="0"/>
              <a:t>Industry related university projects</a:t>
            </a:r>
          </a:p>
          <a:p>
            <a:pPr marL="171450" indent="-171450">
              <a:buFontTx/>
              <a:buChar char="-"/>
            </a:pPr>
            <a:endParaRPr lang="en-AU" baseline="0" dirty="0" smtClean="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solidFill>
                  <a:prstClr val="black"/>
                </a:solidFill>
              </a:rPr>
              <a:pPr>
                <a:defRPr/>
              </a:pPr>
              <a:t>35</a:t>
            </a:fld>
            <a:endParaRPr lang="en-AU">
              <a:solidFill>
                <a:prstClr val="black"/>
              </a:solidFill>
            </a:endParaRPr>
          </a:p>
        </p:txBody>
      </p:sp>
    </p:spTree>
    <p:extLst>
      <p:ext uri="{BB962C8B-B14F-4D97-AF65-F5344CB8AC3E}">
        <p14:creationId xmlns:p14="http://schemas.microsoft.com/office/powerpoint/2010/main" val="2873120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baseline="0" dirty="0" smtClean="0">
                <a:latin typeface="Arial" pitchFamily="34" charset="0"/>
              </a:rPr>
              <a:t>The ‘Cover Letter’ – is a formal letter often required to be sent with your resume (as a separate file), and sometimes also in conjunction with a selection criteria (separate) document.</a:t>
            </a:r>
          </a:p>
          <a:p>
            <a:endParaRPr lang="en-US" baseline="0" dirty="0" smtClean="0">
              <a:latin typeface="Arial" pitchFamily="34" charset="0"/>
            </a:endParaRPr>
          </a:p>
          <a:p>
            <a:r>
              <a:rPr lang="en-US" baseline="0" dirty="0" smtClean="0">
                <a:latin typeface="Arial" pitchFamily="34" charset="0"/>
              </a:rPr>
              <a:t>Additionally, please note that similar ‘Cover Letter’ content can be sent via email (if required).</a:t>
            </a:r>
            <a:endParaRPr lang="en-US" dirty="0" smtClean="0">
              <a:latin typeface="Arial" pitchFamily="34" charset="0"/>
            </a:endParaRPr>
          </a:p>
        </p:txBody>
      </p:sp>
      <p:sp>
        <p:nvSpPr>
          <p:cNvPr id="106500" name="Slide Number Placeholder 3"/>
          <p:cNvSpPr>
            <a:spLocks noGrp="1"/>
          </p:cNvSpPr>
          <p:nvPr>
            <p:ph type="sldNum" sz="quarter" idx="5"/>
          </p:nvPr>
        </p:nvSpPr>
        <p:spPr>
          <a:noFill/>
        </p:spPr>
        <p:txBody>
          <a:bodyPr/>
          <a:lstStyle/>
          <a:p>
            <a:pPr defTabSz="955505"/>
            <a:fld id="{96E492B0-5A64-4475-B80E-3F0C8EE9E448}" type="slidenum">
              <a:rPr lang="en-AU" smtClean="0">
                <a:solidFill>
                  <a:prstClr val="black"/>
                </a:solidFill>
              </a:rPr>
              <a:pPr defTabSz="955505"/>
              <a:t>36</a:t>
            </a:fld>
            <a:endParaRPr lang="en-AU" dirty="0" smtClean="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pPr marL="533400" indent="-533400" eaLnBrk="1" hangingPunct="1">
              <a:buFont typeface="Wingdings" pitchFamily="2" charset="2"/>
              <a:buNone/>
            </a:pPr>
            <a:r>
              <a:rPr lang="en-AU" dirty="0" smtClean="0"/>
              <a:t>Highlight your relevant </a:t>
            </a:r>
            <a:r>
              <a:rPr lang="en-AU" dirty="0" smtClean="0">
                <a:solidFill>
                  <a:srgbClr val="FF0000"/>
                </a:solidFill>
              </a:rPr>
              <a:t>strengths</a:t>
            </a:r>
            <a:r>
              <a:rPr lang="en-AU" dirty="0" smtClean="0"/>
              <a:t> and demonstrate</a:t>
            </a:r>
            <a:r>
              <a:rPr lang="en-AU" baseline="0" dirty="0" smtClean="0"/>
              <a:t> how you meet </a:t>
            </a:r>
            <a:r>
              <a:rPr lang="en-AU" dirty="0" smtClean="0"/>
              <a:t>the </a:t>
            </a:r>
            <a:r>
              <a:rPr lang="en-AU" dirty="0" smtClean="0">
                <a:solidFill>
                  <a:srgbClr val="FF0000"/>
                </a:solidFill>
              </a:rPr>
              <a:t>criteria.</a:t>
            </a:r>
            <a:r>
              <a:rPr lang="en-AU" baseline="0" dirty="0" smtClean="0">
                <a:solidFill>
                  <a:srgbClr val="FF0000"/>
                </a:solidFill>
              </a:rPr>
              <a:t> No more than one page. Direct to template online and “Cover Letter” handout via Career’s website</a:t>
            </a:r>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37</a:t>
            </a:fld>
            <a:endParaRPr lang="en-AU"/>
          </a:p>
        </p:txBody>
      </p:sp>
    </p:spTree>
    <p:extLst>
      <p:ext uri="{BB962C8B-B14F-4D97-AF65-F5344CB8AC3E}">
        <p14:creationId xmlns:p14="http://schemas.microsoft.com/office/powerpoint/2010/main" val="4040946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775341" y="9451074"/>
            <a:ext cx="2870259" cy="456543"/>
          </a:xfrm>
          <a:prstGeom prst="rect">
            <a:avLst/>
          </a:prstGeom>
          <a:noFill/>
          <a:ln w="9525">
            <a:noFill/>
            <a:miter lim="800000"/>
            <a:headEnd/>
            <a:tailEnd/>
          </a:ln>
        </p:spPr>
        <p:txBody>
          <a:bodyPr lIns="91252" tIns="45624" rIns="91252" bIns="45624" anchor="b"/>
          <a:lstStyle/>
          <a:p>
            <a:pPr algn="r"/>
            <a:fld id="{FA5FE8D8-8176-4D00-B74E-7A8AE642A581}" type="slidenum">
              <a:rPr lang="en-AU" sz="1200">
                <a:solidFill>
                  <a:prstClr val="black"/>
                </a:solidFill>
                <a:latin typeface="Times New Roman" pitchFamily="18" charset="0"/>
              </a:rPr>
              <a:pPr algn="r"/>
              <a:t>39</a:t>
            </a:fld>
            <a:endParaRPr lang="en-AU" sz="1200" dirty="0">
              <a:solidFill>
                <a:prstClr val="black"/>
              </a:solidFill>
              <a:latin typeface="Times New Roman" pitchFamily="18" charset="0"/>
            </a:endParaRPr>
          </a:p>
        </p:txBody>
      </p:sp>
      <p:sp>
        <p:nvSpPr>
          <p:cNvPr id="82947" name="Rectangle 2"/>
          <p:cNvSpPr>
            <a:spLocks noGrp="1" noRot="1" noChangeAspect="1" noChangeArrowheads="1" noTextEdit="1"/>
          </p:cNvSpPr>
          <p:nvPr>
            <p:ph type="sldImg"/>
          </p:nvPr>
        </p:nvSpPr>
        <p:spPr>
          <a:xfrm>
            <a:off x="854075" y="746125"/>
            <a:ext cx="4960938" cy="3721100"/>
          </a:xfrm>
          <a:ln/>
        </p:spPr>
      </p:sp>
      <p:sp>
        <p:nvSpPr>
          <p:cNvPr id="82948" name="Rectangle 3"/>
          <p:cNvSpPr>
            <a:spLocks noGrp="1" noChangeArrowheads="1"/>
          </p:cNvSpPr>
          <p:nvPr>
            <p:ph type="body" idx="1"/>
          </p:nvPr>
        </p:nvSpPr>
        <p:spPr>
          <a:xfrm>
            <a:off x="906647" y="4725538"/>
            <a:ext cx="4907471" cy="4494095"/>
          </a:xfrm>
          <a:noFill/>
          <a:ln/>
        </p:spPr>
        <p:txBody>
          <a:bodyPr lIns="91252" tIns="45624" rIns="91252" bIns="45624"/>
          <a:lstStyle/>
          <a:p>
            <a:r>
              <a:rPr lang="en-US" dirty="0" smtClean="0"/>
              <a:t>Provide</a:t>
            </a:r>
            <a:r>
              <a:rPr lang="en-US" baseline="0" dirty="0" smtClean="0"/>
              <a:t> summary of key parts of letter, highlighting a structure suitable for most graduate applications:</a:t>
            </a:r>
          </a:p>
          <a:p>
            <a:endParaRPr lang="en-US" baseline="0" dirty="0" smtClean="0"/>
          </a:p>
          <a:p>
            <a:pPr marL="171450" indent="-171450">
              <a:buFontTx/>
              <a:buChar char="-"/>
            </a:pPr>
            <a:r>
              <a:rPr lang="en-US" baseline="0" dirty="0" smtClean="0"/>
              <a:t>Paragraph 1 – title of the position, where advertised, briefly highlight why you are applying and what you can contribute, demonstrate understanding of organisation </a:t>
            </a:r>
          </a:p>
          <a:p>
            <a:pPr marL="171450" indent="-171450">
              <a:buFontTx/>
              <a:buChar char="-"/>
            </a:pPr>
            <a:endParaRPr lang="en-US" baseline="0" dirty="0" smtClean="0"/>
          </a:p>
          <a:p>
            <a:pPr marL="171450" indent="-171450">
              <a:buFontTx/>
              <a:buChar char="-"/>
            </a:pPr>
            <a:r>
              <a:rPr lang="en-US" baseline="0" dirty="0" smtClean="0"/>
              <a:t>Paragraph 2 – overview of qualifications and relevance to position advertised</a:t>
            </a:r>
          </a:p>
          <a:p>
            <a:pPr marL="171450" indent="-171450">
              <a:buFontTx/>
              <a:buChar char="-"/>
            </a:pPr>
            <a:endParaRPr lang="en-US" baseline="0" dirty="0" smtClean="0"/>
          </a:p>
          <a:p>
            <a:pPr marL="171450" indent="-171450">
              <a:buFontTx/>
              <a:buChar char="-"/>
            </a:pPr>
            <a:r>
              <a:rPr lang="en-US" baseline="0" dirty="0" smtClean="0"/>
              <a:t>Paragraphs 3 &amp; 4 – overview of employment history, transferable skills you have developed and their relevance to the position advertised.  Also include other achievements, experiences, projects </a:t>
            </a:r>
            <a:r>
              <a:rPr lang="en-US" baseline="0" dirty="0" err="1" smtClean="0"/>
              <a:t>etc</a:t>
            </a:r>
            <a:r>
              <a:rPr lang="en-US" baseline="0" dirty="0" smtClean="0"/>
              <a:t> that may be relevant</a:t>
            </a:r>
          </a:p>
          <a:p>
            <a:pPr marL="171450" indent="-171450">
              <a:buFontTx/>
              <a:buChar char="-"/>
            </a:pPr>
            <a:endParaRPr lang="en-US" baseline="0" dirty="0" smtClean="0"/>
          </a:p>
          <a:p>
            <a:pPr marL="171450" indent="-171450">
              <a:buFontTx/>
              <a:buChar char="-"/>
            </a:pPr>
            <a:r>
              <a:rPr lang="en-US" baseline="0" dirty="0" smtClean="0"/>
              <a:t>Paragraph 5 – </a:t>
            </a:r>
            <a:r>
              <a:rPr lang="en-US" baseline="0" dirty="0" err="1" smtClean="0"/>
              <a:t>summarise</a:t>
            </a:r>
            <a:r>
              <a:rPr lang="en-US" baseline="0" dirty="0" smtClean="0"/>
              <a:t> why you are a strong candidate for the role.  Refer to enclosed resume.  Suggest a course of action.</a:t>
            </a:r>
          </a:p>
          <a:p>
            <a:pPr marL="171450" indent="-171450">
              <a:buFontTx/>
              <a:buChar char="-"/>
            </a:pPr>
            <a:endParaRPr lang="en-US" baseline="0" dirty="0" smtClean="0"/>
          </a:p>
          <a:p>
            <a:pPr marL="0" indent="0">
              <a:buFontTx/>
              <a:buNone/>
            </a:pPr>
            <a:r>
              <a:rPr lang="en-US" b="1" baseline="0" dirty="0" smtClean="0"/>
              <a:t>IMPORTANT:  please highlight again for students that “Cover Letter” resources can be sourced via the Centre for Career Development’s website, click on Planning Your Career and then “Apply”</a:t>
            </a:r>
          </a:p>
          <a:p>
            <a:pPr marL="0" indent="0">
              <a:buFontTx/>
              <a:buNone/>
            </a:pPr>
            <a:endParaRPr lang="en-US" b="1" baseline="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6"/>
          <p:cNvSpPr>
            <a:spLocks noGrp="1" noChangeArrowheads="1"/>
          </p:cNvSpPr>
          <p:nvPr>
            <p:ph type="ftr" sz="quarter" idx="4"/>
          </p:nvPr>
        </p:nvSpPr>
        <p:spPr>
          <a:noFill/>
        </p:spPr>
        <p:txBody>
          <a:bodyPr/>
          <a:lstStyle/>
          <a:p>
            <a:pPr defTabSz="955675"/>
            <a:r>
              <a:rPr lang="en-AU" dirty="0" smtClean="0"/>
              <a:t>Swinburne University of Technology</a:t>
            </a:r>
          </a:p>
        </p:txBody>
      </p:sp>
      <p:sp>
        <p:nvSpPr>
          <p:cNvPr id="143362" name="Rectangle 7"/>
          <p:cNvSpPr>
            <a:spLocks noGrp="1" noChangeArrowheads="1"/>
          </p:cNvSpPr>
          <p:nvPr>
            <p:ph type="sldNum" sz="quarter" idx="5"/>
          </p:nvPr>
        </p:nvSpPr>
        <p:spPr>
          <a:noFill/>
        </p:spPr>
        <p:txBody>
          <a:bodyPr/>
          <a:lstStyle/>
          <a:p>
            <a:pPr defTabSz="955675"/>
            <a:fld id="{2CD515DB-6F89-483D-9BC8-93E2B8D859B9}" type="slidenum">
              <a:rPr lang="en-AU" smtClean="0"/>
              <a:pPr defTabSz="955675"/>
              <a:t>40</a:t>
            </a:fld>
            <a:endParaRPr lang="en-AU"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Feedback from employers</a:t>
            </a:r>
            <a:r>
              <a:rPr lang="en-AU" baseline="0" dirty="0" smtClean="0"/>
              <a:t> suggests a lot of graduate applications are of a poor quality.  </a:t>
            </a:r>
          </a:p>
          <a:p>
            <a:endParaRPr lang="en-AU" baseline="0" dirty="0" smtClean="0"/>
          </a:p>
          <a:p>
            <a:r>
              <a:rPr lang="en-AU" baseline="0" dirty="0" smtClean="0"/>
              <a:t>Many are very similar with few points of difference to make them ‘pop’ or ‘standout from the pack’</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4</a:t>
            </a:fld>
            <a:endParaRPr lang="en-AU"/>
          </a:p>
        </p:txBody>
      </p:sp>
    </p:spTree>
    <p:extLst>
      <p:ext uri="{BB962C8B-B14F-4D97-AF65-F5344CB8AC3E}">
        <p14:creationId xmlns:p14="http://schemas.microsoft.com/office/powerpoint/2010/main" val="7856848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6"/>
          <p:cNvSpPr>
            <a:spLocks noGrp="1" noChangeArrowheads="1"/>
          </p:cNvSpPr>
          <p:nvPr>
            <p:ph type="ftr" sz="quarter" idx="4"/>
          </p:nvPr>
        </p:nvSpPr>
        <p:spPr>
          <a:noFill/>
        </p:spPr>
        <p:txBody>
          <a:bodyPr/>
          <a:lstStyle/>
          <a:p>
            <a:pPr defTabSz="955675"/>
            <a:r>
              <a:rPr lang="en-AU" dirty="0" smtClean="0"/>
              <a:t>Swinburne University of Technology</a:t>
            </a:r>
          </a:p>
        </p:txBody>
      </p:sp>
      <p:sp>
        <p:nvSpPr>
          <p:cNvPr id="141314" name="Rectangle 7"/>
          <p:cNvSpPr>
            <a:spLocks noGrp="1" noChangeArrowheads="1"/>
          </p:cNvSpPr>
          <p:nvPr>
            <p:ph type="sldNum" sz="quarter" idx="5"/>
          </p:nvPr>
        </p:nvSpPr>
        <p:spPr>
          <a:noFill/>
        </p:spPr>
        <p:txBody>
          <a:bodyPr/>
          <a:lstStyle/>
          <a:p>
            <a:pPr defTabSz="955675"/>
            <a:fld id="{0170DEB3-D6C5-4ED9-BBAD-F18AC104CA6D}" type="slidenum">
              <a:rPr lang="en-AU" smtClean="0"/>
              <a:pPr defTabSz="955675"/>
              <a:t>41</a:t>
            </a:fld>
            <a:endParaRPr lang="en-AU"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44</a:t>
            </a:fld>
            <a:endParaRPr lang="en-AU"/>
          </a:p>
        </p:txBody>
      </p:sp>
    </p:spTree>
    <p:extLst>
      <p:ext uri="{BB962C8B-B14F-4D97-AF65-F5344CB8AC3E}">
        <p14:creationId xmlns:p14="http://schemas.microsoft.com/office/powerpoint/2010/main" val="1622485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F318CA8D-5FD8-4BF8-A51B-D2A7079B4839}" type="slidenum">
              <a:rPr lang="en-AU"/>
              <a:pPr>
                <a:defRPr/>
              </a:pPr>
              <a:t>5</a:t>
            </a:fld>
            <a:endParaRPr lang="en-AU"/>
          </a:p>
        </p:txBody>
      </p:sp>
      <p:sp>
        <p:nvSpPr>
          <p:cNvPr id="16385" name="Rectangle 7"/>
          <p:cNvSpPr txBox="1">
            <a:spLocks noGrp="1" noChangeArrowheads="1"/>
          </p:cNvSpPr>
          <p:nvPr/>
        </p:nvSpPr>
        <p:spPr bwMode="auto">
          <a:xfrm>
            <a:off x="3777461" y="9430813"/>
            <a:ext cx="2890137" cy="495872"/>
          </a:xfrm>
          <a:prstGeom prst="rect">
            <a:avLst/>
          </a:prstGeom>
          <a:noFill/>
          <a:ln w="9525">
            <a:noFill/>
            <a:miter lim="800000"/>
            <a:headEnd/>
            <a:tailEnd/>
          </a:ln>
        </p:spPr>
        <p:txBody>
          <a:bodyPr lIns="95264" tIns="47632" rIns="95264" bIns="47632" anchor="b"/>
          <a:lstStyle/>
          <a:p>
            <a:pPr algn="r" defTabSz="952759"/>
            <a:fld id="{9946EFE3-B21E-47AF-954E-8C91FE574316}" type="slidenum">
              <a:rPr lang="en-AU" sz="1300"/>
              <a:pPr algn="r" defTabSz="952759"/>
              <a:t>5</a:t>
            </a:fld>
            <a:endParaRPr lang="en-AU" sz="1300"/>
          </a:p>
        </p:txBody>
      </p:sp>
      <p:sp>
        <p:nvSpPr>
          <p:cNvPr id="16386" name="Rectangle 2"/>
          <p:cNvSpPr>
            <a:spLocks noGrp="1" noRot="1" noChangeAspect="1" noChangeArrowheads="1" noTextEdit="1"/>
          </p:cNvSpPr>
          <p:nvPr>
            <p:ph type="sldImg"/>
          </p:nvPr>
        </p:nvSpPr>
        <p:spPr>
          <a:xfrm>
            <a:off x="854075" y="746125"/>
            <a:ext cx="4960938" cy="3721100"/>
          </a:xfrm>
          <a:ln/>
        </p:spPr>
      </p:sp>
      <p:sp>
        <p:nvSpPr>
          <p:cNvPr id="16387" name="Rectangle 3"/>
          <p:cNvSpPr>
            <a:spLocks noGrp="1" noChangeArrowheads="1"/>
          </p:cNvSpPr>
          <p:nvPr>
            <p:ph type="body" idx="1"/>
          </p:nvPr>
        </p:nvSpPr>
        <p:spPr>
          <a:noFill/>
          <a:ln/>
        </p:spPr>
        <p:txBody>
          <a:bodyPr/>
          <a:lstStyle/>
          <a:p>
            <a:pPr eaLnBrk="1" hangingPunct="1"/>
            <a:r>
              <a:rPr lang="en-US" sz="1400" dirty="0" smtClean="0">
                <a:ea typeface="ＭＳ Ｐゴシック"/>
                <a:cs typeface="ＭＳ Ｐゴシック"/>
              </a:rPr>
              <a:t>Quick</a:t>
            </a:r>
            <a:r>
              <a:rPr lang="en-US" sz="1400" baseline="0" dirty="0" smtClean="0">
                <a:ea typeface="ＭＳ Ｐゴシック"/>
                <a:cs typeface="ＭＳ Ｐゴシック"/>
              </a:rPr>
              <a:t> b</a:t>
            </a:r>
            <a:r>
              <a:rPr lang="en-US" sz="1400" dirty="0" smtClean="0">
                <a:ea typeface="ＭＳ Ｐゴシック"/>
                <a:cs typeface="ＭＳ Ｐゴシック"/>
              </a:rPr>
              <a:t>rainstorm of the key elements of a professional resume in pairs - 2 </a:t>
            </a:r>
            <a:r>
              <a:rPr lang="en-US" sz="1400" dirty="0" err="1" smtClean="0">
                <a:ea typeface="ＭＳ Ｐゴシック"/>
                <a:cs typeface="ＭＳ Ｐゴシック"/>
              </a:rPr>
              <a:t>mins</a:t>
            </a:r>
            <a:endParaRPr lang="en-US" sz="1400" dirty="0" smtClean="0">
              <a:ea typeface="ＭＳ Ｐゴシック"/>
              <a:cs typeface="ＭＳ Ｐゴシック"/>
            </a:endParaRPr>
          </a:p>
          <a:p>
            <a:pPr eaLnBrk="1" hangingPunct="1"/>
            <a:endParaRPr lang="en-US" sz="1400" dirty="0" smtClean="0">
              <a:ea typeface="ＭＳ Ｐゴシック"/>
              <a:cs typeface="ＭＳ Ｐゴシック"/>
            </a:endParaRPr>
          </a:p>
          <a:p>
            <a:pPr eaLnBrk="1" hangingPunct="1"/>
            <a:r>
              <a:rPr lang="en-US" sz="1400" dirty="0" err="1" smtClean="0">
                <a:ea typeface="ＭＳ Ｐゴシック"/>
                <a:cs typeface="ＭＳ Ｐゴシック"/>
              </a:rPr>
              <a:t>Eg</a:t>
            </a:r>
            <a:endParaRPr lang="en-US" sz="1400" dirty="0" smtClean="0">
              <a:ea typeface="ＭＳ Ｐゴシック"/>
              <a:cs typeface="ＭＳ Ｐゴシック"/>
            </a:endParaRPr>
          </a:p>
          <a:p>
            <a:pPr eaLnBrk="1" hangingPunct="1"/>
            <a:r>
              <a:rPr lang="en-US" sz="1400" dirty="0" smtClean="0">
                <a:ea typeface="ＭＳ Ｐゴシック"/>
                <a:cs typeface="ＭＳ Ｐゴシック"/>
              </a:rPr>
              <a:t>Marketing focus</a:t>
            </a:r>
          </a:p>
          <a:p>
            <a:pPr eaLnBrk="1" hangingPunct="1"/>
            <a:r>
              <a:rPr lang="en-US" sz="1400" dirty="0" smtClean="0">
                <a:ea typeface="ＭＳ Ｐゴシック"/>
                <a:cs typeface="ＭＳ Ｐゴシック"/>
              </a:rPr>
              <a:t>Highlights</a:t>
            </a:r>
            <a:r>
              <a:rPr lang="en-US" sz="1400" baseline="0" dirty="0" smtClean="0">
                <a:ea typeface="ＭＳ Ｐゴシック"/>
                <a:cs typeface="ＭＳ Ｐゴシック"/>
              </a:rPr>
              <a:t> r</a:t>
            </a:r>
            <a:r>
              <a:rPr lang="en-US" sz="1400" dirty="0" smtClean="0">
                <a:ea typeface="ＭＳ Ｐゴシック"/>
                <a:cs typeface="ＭＳ Ｐゴシック"/>
              </a:rPr>
              <a:t>elevant information</a:t>
            </a:r>
          </a:p>
          <a:p>
            <a:pPr eaLnBrk="1" hangingPunct="1"/>
            <a:r>
              <a:rPr lang="en-US" sz="1400" dirty="0" smtClean="0">
                <a:ea typeface="ＭＳ Ｐゴシック"/>
                <a:cs typeface="ＭＳ Ｐゴシック"/>
              </a:rPr>
              <a:t>Uses</a:t>
            </a:r>
            <a:r>
              <a:rPr lang="en-US" sz="1400" baseline="0" dirty="0" smtClean="0">
                <a:ea typeface="ＭＳ Ｐゴシック"/>
                <a:cs typeface="ＭＳ Ｐゴシック"/>
              </a:rPr>
              <a:t> key words</a:t>
            </a:r>
            <a:endParaRPr lang="en-US" sz="1400" dirty="0" smtClean="0">
              <a:ea typeface="ＭＳ Ｐゴシック"/>
              <a:cs typeface="ＭＳ Ｐゴシック"/>
            </a:endParaRPr>
          </a:p>
          <a:p>
            <a:pPr eaLnBrk="1" hangingPunct="1"/>
            <a:r>
              <a:rPr lang="en-US" sz="1400" dirty="0" smtClean="0">
                <a:ea typeface="ＭＳ Ｐゴシック"/>
                <a:cs typeface="ＭＳ Ｐゴシック"/>
              </a:rPr>
              <a:t>Joins the dots for the recruiter</a:t>
            </a:r>
            <a:r>
              <a:rPr lang="en-US" sz="1400" baseline="0" dirty="0" smtClean="0">
                <a:ea typeface="ＭＳ Ｐゴシック"/>
                <a:cs typeface="ＭＳ Ｐゴシック"/>
              </a:rPr>
              <a:t> linking your qualifications and experience with the key selection criteria</a:t>
            </a:r>
          </a:p>
          <a:p>
            <a:pPr eaLnBrk="1" hangingPunct="1"/>
            <a:r>
              <a:rPr lang="en-US" sz="1400" baseline="0" dirty="0" smtClean="0">
                <a:ea typeface="ＭＳ Ｐゴシック"/>
                <a:cs typeface="ＭＳ Ｐゴシック"/>
              </a:rPr>
              <a:t>Highlights good communication skills</a:t>
            </a:r>
          </a:p>
          <a:p>
            <a:pPr eaLnBrk="1" hangingPunct="1"/>
            <a:r>
              <a:rPr lang="en-US" sz="1400" baseline="0" dirty="0" smtClean="0">
                <a:ea typeface="ＭＳ Ｐゴシック"/>
                <a:cs typeface="ＭＳ Ｐゴシック"/>
              </a:rPr>
              <a:t>Leaves the reader with a good impression of the candidate and demonstrates job and organisational fit</a:t>
            </a:r>
          </a:p>
          <a:p>
            <a:pPr eaLnBrk="1" hangingPunct="1"/>
            <a:endParaRPr lang="en-US" sz="1400" baseline="0" dirty="0" smtClean="0">
              <a:ea typeface="ＭＳ Ｐゴシック"/>
              <a:cs typeface="ＭＳ Ｐゴシック"/>
            </a:endParaRPr>
          </a:p>
          <a:p>
            <a:pPr eaLnBrk="1" hangingPunct="1"/>
            <a:r>
              <a:rPr lang="en-US" sz="1400" dirty="0" smtClean="0">
                <a:ea typeface="ＭＳ Ｐゴシック"/>
                <a:cs typeface="ＭＳ Ｐゴシック"/>
              </a:rPr>
              <a:t>http://</a:t>
            </a:r>
            <a:r>
              <a:rPr lang="en-US" sz="1400" smtClean="0">
                <a:ea typeface="ＭＳ Ｐゴシック"/>
                <a:cs typeface="ＭＳ Ｐゴシック"/>
              </a:rPr>
              <a:t>www.businessinsider.com.au/heres-what-recruiters-look-at-during-the-6-seconds-they-spend-on-your-resume-2012-4 </a:t>
            </a:r>
          </a:p>
          <a:p>
            <a:pPr eaLnBrk="1" hangingPunct="1"/>
            <a:endParaRPr lang="en-US" sz="1400" dirty="0" smtClean="0">
              <a:ea typeface="ＭＳ Ｐゴシック"/>
              <a:cs typeface="ＭＳ Ｐゴシック"/>
            </a:endParaRPr>
          </a:p>
          <a:p>
            <a:pPr eaLnBrk="1" hangingPunct="1"/>
            <a:r>
              <a:rPr lang="en-US" sz="1400" dirty="0" smtClean="0">
                <a:ea typeface="ＭＳ Ｐゴシック"/>
                <a:cs typeface="ＭＳ Ｐゴシック"/>
              </a:rPr>
              <a:t>This</a:t>
            </a:r>
            <a:r>
              <a:rPr lang="en-US" sz="1400" baseline="0" dirty="0" smtClean="0">
                <a:ea typeface="ＭＳ Ｐゴシック"/>
                <a:cs typeface="ＭＳ Ｐゴシック"/>
              </a:rPr>
              <a:t> article shows an interesting visual of where recruiters eye movements are concentrated on resumes. The study showed recruiters will look at your name, current title and company, current position start and end dates, previous title and company, previous position start and end dates, and education. </a:t>
            </a:r>
            <a:endParaRPr lang="en-US" sz="1400" dirty="0" smtClean="0">
              <a:ea typeface="ＭＳ Ｐゴシック"/>
              <a:cs typeface="ＭＳ Ｐゴシック"/>
            </a:endParaRPr>
          </a:p>
          <a:p>
            <a:pPr eaLnBrk="1" hangingPunct="1"/>
            <a:endParaRPr lang="en-US" sz="1900" dirty="0" smtClean="0">
              <a:ea typeface="ＭＳ Ｐゴシック"/>
              <a:cs typeface="ＭＳ Ｐゴシック"/>
            </a:endParaRPr>
          </a:p>
          <a:p>
            <a:pPr eaLnBrk="1" hangingPunct="1"/>
            <a:endParaRPr lang="en-US" sz="1900" dirty="0" smtClean="0">
              <a:ea typeface="ＭＳ Ｐゴシック"/>
              <a:cs typeface="ＭＳ Ｐゴシック"/>
            </a:endParaRPr>
          </a:p>
          <a:p>
            <a:pPr eaLnBrk="1" hangingPunct="1"/>
            <a:endParaRPr lang="en-US" sz="1900" dirty="0" smtClean="0">
              <a:ea typeface="ＭＳ Ｐゴシック"/>
              <a:cs typeface="ＭＳ Ｐゴシック"/>
            </a:endParaRPr>
          </a:p>
          <a:p>
            <a:pPr eaLnBrk="1" hangingPunct="1"/>
            <a:endParaRPr lang="en-US" sz="1900" dirty="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854075" y="746125"/>
            <a:ext cx="4960938" cy="3721100"/>
          </a:xfrm>
          <a:ln/>
        </p:spPr>
      </p:sp>
      <p:sp>
        <p:nvSpPr>
          <p:cNvPr id="102403" name="Notes Placeholder 2"/>
          <p:cNvSpPr>
            <a:spLocks noGrp="1"/>
          </p:cNvSpPr>
          <p:nvPr>
            <p:ph type="body" idx="1"/>
          </p:nvPr>
        </p:nvSpPr>
        <p:spPr>
          <a:noFill/>
          <a:ln/>
        </p:spPr>
        <p:txBody>
          <a:bodyPr/>
          <a:lstStyle/>
          <a:p>
            <a:r>
              <a:rPr lang="en-US" smtClean="0">
                <a:latin typeface="Arial" pitchFamily="34" charset="0"/>
              </a:rPr>
              <a:t>http://www.businessinsider.com.au/resume-heat-map-jobs-strategy-2015-4 </a:t>
            </a:r>
            <a:endParaRPr lang="en-US" dirty="0" smtClean="0">
              <a:latin typeface="Arial" pitchFamily="34" charset="0"/>
            </a:endParaRPr>
          </a:p>
        </p:txBody>
      </p:sp>
      <p:sp>
        <p:nvSpPr>
          <p:cNvPr id="102404" name="Slide Number Placeholder 3"/>
          <p:cNvSpPr>
            <a:spLocks noGrp="1"/>
          </p:cNvSpPr>
          <p:nvPr>
            <p:ph type="sldNum" sz="quarter" idx="5"/>
          </p:nvPr>
        </p:nvSpPr>
        <p:spPr>
          <a:noFill/>
        </p:spPr>
        <p:txBody>
          <a:bodyPr/>
          <a:lstStyle/>
          <a:p>
            <a:pPr defTabSz="952456"/>
            <a:fld id="{C0948F18-7440-4C07-A84F-C5ECFEC0A758}" type="slidenum">
              <a:rPr lang="en-AU" smtClean="0">
                <a:latin typeface="Arial" pitchFamily="34" charset="0"/>
              </a:rPr>
              <a:pPr defTabSz="952456"/>
              <a:t>6</a:t>
            </a:fld>
            <a:endParaRPr lang="en-AU"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7</a:t>
            </a:fld>
            <a:endParaRPr lang="en-AU"/>
          </a:p>
        </p:txBody>
      </p:sp>
    </p:spTree>
    <p:extLst>
      <p:ext uri="{BB962C8B-B14F-4D97-AF65-F5344CB8AC3E}">
        <p14:creationId xmlns:p14="http://schemas.microsoft.com/office/powerpoint/2010/main" val="322094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0938" cy="3721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ＭＳ Ｐゴシック" charset="-128"/>
              </a:rPr>
              <a:t>Important to note: use of key words, phrases, key selection criteria wording – is critical. Especially when you consider visual scanning, in person or via technology – to determine who meets specified selection criteria, and subsequently – who may be shortlisted for interview.</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ＭＳ Ｐゴシック" charset="-128"/>
              </a:rPr>
              <a:t>Remember, the importance of first impressions – this is especially critical when communicating your personal brand (i.e. differentiating yourself, telling your individualised story to entice the reader to want to interview you and find out more about you).</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1" i="0" u="none" strike="noStrike" kern="1200" cap="none" spc="0" normalizeH="0" baseline="0" noProof="0" dirty="0" smtClean="0">
                <a:ln>
                  <a:noFill/>
                </a:ln>
                <a:solidFill>
                  <a:srgbClr val="000000"/>
                </a:solidFill>
                <a:effectLst/>
                <a:uLnTx/>
                <a:uFillTx/>
                <a:latin typeface="Arial" charset="0"/>
                <a:ea typeface="ＭＳ Ｐゴシック" charset="-128"/>
              </a:rPr>
              <a:t>“Achievements”</a:t>
            </a:r>
            <a:r>
              <a:rPr kumimoji="0" lang="en-AU" sz="1200" b="0" i="0" u="none" strike="noStrike" kern="1200" cap="none" spc="0" normalizeH="0" baseline="0" noProof="0" dirty="0" smtClean="0">
                <a:ln>
                  <a:noFill/>
                </a:ln>
                <a:solidFill>
                  <a:srgbClr val="000000"/>
                </a:solidFill>
                <a:effectLst/>
                <a:uLnTx/>
                <a:uFillTx/>
                <a:latin typeface="Arial" charset="0"/>
                <a:ea typeface="ＭＳ Ｐゴシック" charset="-128"/>
              </a:rPr>
              <a:t> are critical – quantifiable language here is key (i.e. percentages, $ figures and words better than ‘good’ … this enables readers to quickly assess how effective you have been in role.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AU" sz="1200" b="0" i="0" u="none" strike="noStrike" kern="1200" cap="none" spc="0" normalizeH="0" baseline="0" noProof="0" dirty="0" smtClean="0">
              <a:ln>
                <a:noFill/>
              </a:ln>
              <a:solidFill>
                <a:srgbClr val="000000"/>
              </a:solidFill>
              <a:effectLst/>
              <a:uLnTx/>
              <a:uFillTx/>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ＭＳ Ｐゴシック" charset="-128"/>
              </a:rPr>
              <a:t>Don’t forget to spell check – it’s a good idea to have someone do a final edit on your resume too!</a:t>
            </a:r>
          </a:p>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8</a:t>
            </a:fld>
            <a:endParaRPr lang="en-AU"/>
          </a:p>
        </p:txBody>
      </p:sp>
    </p:spTree>
    <p:extLst>
      <p:ext uri="{BB962C8B-B14F-4D97-AF65-F5344CB8AC3E}">
        <p14:creationId xmlns:p14="http://schemas.microsoft.com/office/powerpoint/2010/main" val="2900830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9</a:t>
            </a:fld>
            <a:endParaRPr lang="en-AU"/>
          </a:p>
        </p:txBody>
      </p:sp>
    </p:spTree>
    <p:extLst>
      <p:ext uri="{BB962C8B-B14F-4D97-AF65-F5344CB8AC3E}">
        <p14:creationId xmlns:p14="http://schemas.microsoft.com/office/powerpoint/2010/main" val="373507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7.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7.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5.xml"/><Relationship Id="rId1" Type="http://schemas.openxmlformats.org/officeDocument/2006/relationships/themeOverride" Target="../theme/themeOverride1.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6.xml"/><Relationship Id="rId1" Type="http://schemas.openxmlformats.org/officeDocument/2006/relationships/themeOverride" Target="../theme/themeOverride2.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7.xml"/><Relationship Id="rId1" Type="http://schemas.openxmlformats.org/officeDocument/2006/relationships/themeOverride" Target="../theme/themeOverride3.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8.xml"/><Relationship Id="rId1" Type="http://schemas.openxmlformats.org/officeDocument/2006/relationships/themeOverride" Target="../theme/themeOverride4.xml"/><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9.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0.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1.xml"/><Relationship Id="rId1" Type="http://schemas.openxmlformats.org/officeDocument/2006/relationships/themeOverride" Target="../theme/themeOverride5.xml"/><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2.xml"/><Relationship Id="rId1" Type="http://schemas.openxmlformats.org/officeDocument/2006/relationships/themeOverride" Target="../theme/themeOverride6.xml"/><Relationship Id="rId4" Type="http://schemas.openxmlformats.org/officeDocument/2006/relationships/image" Target="../media/image1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3.xml"/><Relationship Id="rId1" Type="http://schemas.openxmlformats.org/officeDocument/2006/relationships/themeOverride" Target="../theme/themeOverride7.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4.xml"/><Relationship Id="rId1" Type="http://schemas.openxmlformats.org/officeDocument/2006/relationships/themeOverride" Target="../theme/themeOverride8.xml"/><Relationship Id="rId4" Type="http://schemas.openxmlformats.org/officeDocument/2006/relationships/image" Target="../media/image7.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6"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chemeClr val="accent3"/>
                </a:solidFill>
                <a:latin typeface="Arial"/>
                <a:ea typeface="ＭＳ Ｐゴシック" charset="-128"/>
                <a:cs typeface="Arial"/>
              </a:rPr>
              <a:t>Swinburne</a:t>
            </a:r>
          </a:p>
        </p:txBody>
      </p:sp>
      <p:sp>
        <p:nvSpPr>
          <p:cNvPr id="2"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7" name="Slide Number Placeholder 4"/>
          <p:cNvSpPr>
            <a:spLocks noGrp="1"/>
          </p:cNvSpPr>
          <p:nvPr userDrawn="1">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smtClean="0"/>
              <a:pPr>
                <a:defRPr/>
              </a:pPr>
              <a:t>‹#›</a:t>
            </a:fld>
            <a:endParaRPr lang="en-US" dirty="0"/>
          </a:p>
        </p:txBody>
      </p:sp>
      <p:sp>
        <p:nvSpPr>
          <p:cNvPr id="10"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1" name="TextBox 10"/>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bg2"/>
                </a:solidFill>
              </a:rPr>
              <a:t>SCIENCE  |  TECHNOLOGY  |   INNOVATION  |  BUSINESS  |  DESIGN</a:t>
            </a:r>
            <a:endParaRPr lang="en-AU" sz="1000" dirty="0">
              <a:solidFill>
                <a:schemeClr val="bg2"/>
              </a:solidFill>
            </a:endParaRP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page">
    <p:spTree>
      <p:nvGrpSpPr>
        <p:cNvPr id="1" name=""/>
        <p:cNvGrpSpPr/>
        <p:nvPr/>
      </p:nvGrpSpPr>
      <p:grpSpPr>
        <a:xfrm>
          <a:off x="0" y="0"/>
          <a:ext cx="0" cy="0"/>
          <a:chOff x="0" y="0"/>
          <a:chExt cx="0" cy="0"/>
        </a:xfrm>
      </p:grpSpPr>
      <p:pic>
        <p:nvPicPr>
          <p:cNvPr id="10"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pic>
        <p:nvPicPr>
          <p:cNvPr id="11" name="Picture 10" descr="DVC Bubb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pic>
        <p:nvPicPr>
          <p:cNvPr id="12" name="Picture 11"/>
          <p:cNvPicPr>
            <a:picLocks noChangeAspect="1"/>
          </p:cNvPicPr>
          <p:nvPr userDrawn="1"/>
        </p:nvPicPr>
        <p:blipFill>
          <a:blip r:embed="rId4"/>
          <a:stretch>
            <a:fillRect/>
          </a:stretch>
        </p:blipFill>
        <p:spPr>
          <a:xfrm>
            <a:off x="6268084" y="5346700"/>
            <a:ext cx="2456815" cy="927100"/>
          </a:xfrm>
          <a:prstGeom prst="rect">
            <a:avLst/>
          </a:prstGeom>
        </p:spPr>
      </p:pic>
      <p:sp>
        <p:nvSpPr>
          <p:cNvPr id="13" name="Text Placeholder 13"/>
          <p:cNvSpPr>
            <a:spLocks noGrp="1"/>
          </p:cNvSpPr>
          <p:nvPr>
            <p:ph type="body" sz="quarter" idx="14" hasCustomPrompt="1"/>
          </p:nvPr>
        </p:nvSpPr>
        <p:spPr>
          <a:xfrm>
            <a:off x="304800" y="1314450"/>
            <a:ext cx="5162550" cy="11334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14" name="Text Placeholder 13"/>
          <p:cNvSpPr>
            <a:spLocks noGrp="1"/>
          </p:cNvSpPr>
          <p:nvPr>
            <p:ph type="body" sz="quarter" idx="15" hasCustomPrompt="1"/>
          </p:nvPr>
        </p:nvSpPr>
        <p:spPr>
          <a:xfrm>
            <a:off x="352425" y="3143250"/>
            <a:ext cx="4105275" cy="1133475"/>
          </a:xfrm>
          <a:prstGeom prst="rect">
            <a:avLst/>
          </a:prstGeom>
        </p:spPr>
        <p:txBody>
          <a:bodyPr/>
          <a:lstStyle>
            <a:lvl1pPr marL="0" indent="0">
              <a:defRPr baseline="0"/>
            </a:lvl1pPr>
          </a:lstStyle>
          <a:p>
            <a:pPr lvl="0"/>
            <a:r>
              <a:rPr lang="en-US" dirty="0" smtClean="0"/>
              <a:t>Further contact details </a:t>
            </a:r>
            <a:br>
              <a:rPr lang="en-US" dirty="0" smtClean="0"/>
            </a:br>
            <a:r>
              <a:rPr lang="en-US" dirty="0" smtClean="0"/>
              <a:t>or call-to-action</a:t>
            </a:r>
          </a:p>
        </p:txBody>
      </p:sp>
    </p:spTree>
  </p:cSld>
  <p:clrMapOvr>
    <a:masterClrMapping/>
  </p:clrMapOv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5"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6" name="Rectangle 8"/>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 </a:t>
            </a: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1"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1200"/>
              </a:spcBef>
              <a:spcAft>
                <a:spcPts val="600"/>
              </a:spcAft>
              <a:buClr>
                <a:schemeClr val="bg1"/>
              </a:buClr>
              <a:buFont typeface="Arial" pitchFamily="34" charset="0"/>
              <a:buChar char="-"/>
              <a:defRPr sz="2400">
                <a:solidFill>
                  <a:schemeClr val="bg1"/>
                </a:solidFill>
              </a:defRPr>
            </a:lvl1pPr>
            <a:lvl2pPr marL="720000" indent="-360000">
              <a:lnSpc>
                <a:spcPct val="100000"/>
              </a:lnSpc>
              <a:spcBef>
                <a:spcPts val="0"/>
              </a:spcBef>
              <a:buClr>
                <a:schemeClr val="bg1"/>
              </a:buClr>
              <a:buFont typeface="Arial" pitchFamily="34" charset="0"/>
              <a:buChar char="-"/>
              <a:defRPr sz="2400">
                <a:solidFill>
                  <a:schemeClr val="bg1"/>
                </a:solidFill>
              </a:defRPr>
            </a:lvl2pPr>
            <a:lvl3pPr marL="1080000" indent="-360000">
              <a:lnSpc>
                <a:spcPct val="100000"/>
              </a:lnSpc>
              <a:spcBef>
                <a:spcPts val="600"/>
              </a:spcBef>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rPr>
              <a:pPr>
                <a:defRPr/>
              </a:pPr>
              <a:t>‹#›</a:t>
            </a:fld>
            <a:endParaRPr lang="en-US" dirty="0">
              <a:solidFill>
                <a:srgbClr val="808080"/>
              </a:solidFill>
            </a:endParaRPr>
          </a:p>
        </p:txBody>
      </p:sp>
      <p:sp>
        <p:nvSpPr>
          <p:cNvPr id="13"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1430425449"/>
      </p:ext>
    </p:extLst>
  </p:cSld>
  <p:clrMapOvr>
    <a:masterClrMapping/>
  </p:clrMapOvr>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 </a:t>
            </a:r>
          </a:p>
        </p:txBody>
      </p:sp>
      <p:sp>
        <p:nvSpPr>
          <p:cNvPr id="7"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rPr>
              <a:pPr>
                <a:defRPr/>
              </a:pPr>
              <a:t>‹#›</a:t>
            </a:fld>
            <a:endParaRPr lang="en-US" dirty="0">
              <a:solidFill>
                <a:srgbClr val="808080"/>
              </a:solidFill>
            </a:endParaRPr>
          </a:p>
        </p:txBody>
      </p:sp>
      <p:sp>
        <p:nvSpPr>
          <p:cNvPr id="8"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1425548261"/>
      </p:ext>
    </p:extLst>
  </p:cSld>
  <p:clrMapOvr>
    <a:masterClrMapping/>
  </p:clrMapOv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 column white">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 </a:t>
            </a:r>
          </a:p>
        </p:txBody>
      </p:sp>
      <p:sp>
        <p:nvSpPr>
          <p:cNvPr id="9"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3"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4"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rPr>
              <a:pPr>
                <a:defRPr/>
              </a:pPr>
              <a:t>‹#›</a:t>
            </a:fld>
            <a:endParaRPr lang="en-US" dirty="0">
              <a:solidFill>
                <a:srgbClr val="808080"/>
              </a:solidFill>
            </a:endParaRPr>
          </a:p>
        </p:txBody>
      </p:sp>
      <p:sp>
        <p:nvSpPr>
          <p:cNvPr id="10" name="Text Placeholder 9"/>
          <p:cNvSpPr>
            <a:spLocks noGrp="1"/>
          </p:cNvSpPr>
          <p:nvPr>
            <p:ph type="body" sz="quarter" idx="12"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2424380769"/>
      </p:ext>
    </p:extLst>
  </p:cSld>
  <p:clrMapOvr>
    <a:masterClrMapping/>
  </p:clrMapOvr>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pic>
        <p:nvPicPr>
          <p:cNvPr id="4"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sp>
        <p:nvSpPr>
          <p:cNvPr id="10" name="Text Placeholder 9"/>
          <p:cNvSpPr>
            <a:spLocks noGrp="1"/>
          </p:cNvSpPr>
          <p:nvPr>
            <p:ph type="body" sz="quarter" idx="13" hasCustomPrompt="1"/>
          </p:nvPr>
        </p:nvSpPr>
        <p:spPr>
          <a:xfrm>
            <a:off x="266699" y="342900"/>
            <a:ext cx="6553201" cy="571500"/>
          </a:xfrm>
          <a:prstGeom prst="rect">
            <a:avLst/>
          </a:prstGeom>
        </p:spPr>
        <p:txBody>
          <a:bodyPr/>
          <a:lstStyle>
            <a:lvl1pPr>
              <a:defRPr>
                <a:solidFill>
                  <a:schemeClr val="bg2"/>
                </a:solidFill>
              </a:defRPr>
            </a:lvl1pPr>
          </a:lstStyle>
          <a:p>
            <a:pPr lvl="0"/>
            <a:r>
              <a:rPr lang="en-US" dirty="0" smtClean="0"/>
              <a:t>Presenter name</a:t>
            </a:r>
          </a:p>
        </p:txBody>
      </p:sp>
      <p:sp>
        <p:nvSpPr>
          <p:cNvPr id="14" name="Text Placeholder 13"/>
          <p:cNvSpPr>
            <a:spLocks noGrp="1"/>
          </p:cNvSpPr>
          <p:nvPr>
            <p:ph type="body" sz="quarter" idx="14" hasCustomPrompt="1"/>
          </p:nvPr>
        </p:nvSpPr>
        <p:spPr>
          <a:xfrm>
            <a:off x="266699" y="1438275"/>
            <a:ext cx="6591300" cy="1133475"/>
          </a:xfrm>
          <a:prstGeom prst="rect">
            <a:avLst/>
          </a:prstGeom>
        </p:spPr>
        <p:txBody>
          <a:bodyPr/>
          <a:lstStyle>
            <a:lvl1pPr>
              <a:defRPr>
                <a:solidFill>
                  <a:schemeClr val="bg1"/>
                </a:solidFill>
              </a:defRPr>
            </a:lvl1pPr>
          </a:lstStyle>
          <a:p>
            <a:pPr lvl="0"/>
            <a:r>
              <a:rPr lang="en-US" dirty="0" smtClean="0"/>
              <a:t>Presentation title</a:t>
            </a:r>
          </a:p>
        </p:txBody>
      </p:sp>
    </p:spTree>
    <p:extLst>
      <p:ext uri="{BB962C8B-B14F-4D97-AF65-F5344CB8AC3E}">
        <p14:creationId xmlns:p14="http://schemas.microsoft.com/office/powerpoint/2010/main" val="1631539730"/>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inal page">
    <p:spTree>
      <p:nvGrpSpPr>
        <p:cNvPr id="1" name=""/>
        <p:cNvGrpSpPr/>
        <p:nvPr/>
      </p:nvGrpSpPr>
      <p:grpSpPr>
        <a:xfrm>
          <a:off x="0" y="0"/>
          <a:ext cx="0" cy="0"/>
          <a:chOff x="0" y="0"/>
          <a:chExt cx="0" cy="0"/>
        </a:xfrm>
      </p:grpSpPr>
      <p:sp>
        <p:nvSpPr>
          <p:cNvPr id="7" name="Text Placeholder 13"/>
          <p:cNvSpPr>
            <a:spLocks noGrp="1"/>
          </p:cNvSpPr>
          <p:nvPr>
            <p:ph type="body" sz="quarter" idx="15" hasCustomPrompt="1"/>
          </p:nvPr>
        </p:nvSpPr>
        <p:spPr>
          <a:xfrm>
            <a:off x="266699" y="1733550"/>
            <a:ext cx="6591300" cy="1133475"/>
          </a:xfrm>
          <a:prstGeom prst="rect">
            <a:avLst/>
          </a:prstGeom>
        </p:spPr>
        <p:txBody>
          <a:bodyPr/>
          <a:lstStyle>
            <a:lvl1pPr>
              <a:defRPr baseline="0">
                <a:solidFill>
                  <a:schemeClr val="bg1"/>
                </a:solidFill>
              </a:defRPr>
            </a:lvl1pPr>
          </a:lstStyle>
          <a:p>
            <a:pPr lvl="0"/>
            <a:r>
              <a:rPr lang="en-US" dirty="0" smtClean="0"/>
              <a:t>Further contact details or call-to-action</a:t>
            </a:r>
          </a:p>
        </p:txBody>
      </p:sp>
      <p:pic>
        <p:nvPicPr>
          <p:cNvPr id="6"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sp>
        <p:nvSpPr>
          <p:cNvPr id="8" name="Text Placeholder 9"/>
          <p:cNvSpPr>
            <a:spLocks noGrp="1"/>
          </p:cNvSpPr>
          <p:nvPr>
            <p:ph type="body" sz="quarter" idx="13" hasCustomPrompt="1"/>
          </p:nvPr>
        </p:nvSpPr>
        <p:spPr>
          <a:xfrm>
            <a:off x="266699" y="342900"/>
            <a:ext cx="6553201" cy="571500"/>
          </a:xfrm>
          <a:prstGeom prst="rect">
            <a:avLst/>
          </a:prstGeom>
        </p:spPr>
        <p:txBody>
          <a:bodyPr/>
          <a:lstStyle>
            <a:lvl1pPr>
              <a:defRPr baseline="0">
                <a:solidFill>
                  <a:schemeClr val="bg2"/>
                </a:solidFill>
              </a:defRPr>
            </a:lvl1pPr>
          </a:lstStyle>
          <a:p>
            <a:pPr lvl="0"/>
            <a:r>
              <a:rPr lang="en-US" dirty="0" smtClean="0"/>
              <a:t>Presentation tile</a:t>
            </a:r>
          </a:p>
        </p:txBody>
      </p:sp>
    </p:spTree>
    <p:extLst>
      <p:ext uri="{BB962C8B-B14F-4D97-AF65-F5344CB8AC3E}">
        <p14:creationId xmlns:p14="http://schemas.microsoft.com/office/powerpoint/2010/main" val="188113364"/>
      </p:ext>
    </p:extLst>
  </p:cSld>
  <p:clrMapOvr>
    <a:masterClrMapping/>
  </p:clrMapOv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715963" y="6173788"/>
            <a:ext cx="6877050" cy="336550"/>
          </a:xfrm>
          <a:prstGeom prst="rect">
            <a:avLst/>
          </a:prstGeom>
          <a:ln/>
        </p:spPr>
        <p:txBody>
          <a:bodyPr/>
          <a:lstStyle>
            <a:lvl1pPr>
              <a:defRPr/>
            </a:lvl1pPr>
          </a:lstStyle>
          <a:p>
            <a:pPr>
              <a:defRPr/>
            </a:pPr>
            <a:r>
              <a:rPr lang="en-AU">
                <a:solidFill>
                  <a:srgbClr val="FFFFFF"/>
                </a:solidFill>
              </a:rPr>
              <a:t>Swinburne University of Technology, Melbourne Australia</a:t>
            </a:r>
          </a:p>
        </p:txBody>
      </p:sp>
      <p:sp>
        <p:nvSpPr>
          <p:cNvPr id="3" name="Rectangle 5"/>
          <p:cNvSpPr>
            <a:spLocks noGrp="1" noChangeArrowheads="1"/>
          </p:cNvSpPr>
          <p:nvPr>
            <p:ph type="sldNum" sz="quarter" idx="11"/>
          </p:nvPr>
        </p:nvSpPr>
        <p:spPr>
          <a:xfrm>
            <a:off x="7734300" y="6154738"/>
            <a:ext cx="722313" cy="365125"/>
          </a:xfrm>
          <a:prstGeom prst="rect">
            <a:avLst/>
          </a:prstGeom>
          <a:ln/>
        </p:spPr>
        <p:txBody>
          <a:bodyPr/>
          <a:lstStyle>
            <a:lvl1pPr>
              <a:defRPr/>
            </a:lvl1pPr>
          </a:lstStyle>
          <a:p>
            <a:pPr>
              <a:defRPr/>
            </a:pPr>
            <a:fld id="{50722CC7-0A62-49D7-A607-3C7D74AA4B87}"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205900900"/>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655638"/>
            <a:ext cx="7932737" cy="792162"/>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722313" y="1663700"/>
            <a:ext cx="7986712" cy="43148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ftr" sz="quarter" idx="10"/>
          </p:nvPr>
        </p:nvSpPr>
        <p:spPr>
          <a:xfrm>
            <a:off x="715963" y="6173788"/>
            <a:ext cx="6877050" cy="336550"/>
          </a:xfrm>
          <a:prstGeom prst="rect">
            <a:avLst/>
          </a:prstGeom>
          <a:ln/>
        </p:spPr>
        <p:txBody>
          <a:bodyPr/>
          <a:lstStyle>
            <a:lvl1pPr>
              <a:defRPr/>
            </a:lvl1pPr>
          </a:lstStyle>
          <a:p>
            <a:pPr>
              <a:defRPr/>
            </a:pPr>
            <a:r>
              <a:rPr lang="en-AU">
                <a:solidFill>
                  <a:srgbClr val="FFFFFF"/>
                </a:solidFill>
              </a:rPr>
              <a:t>Swinburne University of Technology, Melbourne Australia</a:t>
            </a:r>
          </a:p>
        </p:txBody>
      </p:sp>
      <p:sp>
        <p:nvSpPr>
          <p:cNvPr id="5" name="Rectangle 5"/>
          <p:cNvSpPr>
            <a:spLocks noGrp="1" noChangeArrowheads="1"/>
          </p:cNvSpPr>
          <p:nvPr>
            <p:ph type="sldNum" sz="quarter" idx="11"/>
          </p:nvPr>
        </p:nvSpPr>
        <p:spPr>
          <a:xfrm>
            <a:off x="7734300" y="6154738"/>
            <a:ext cx="722313" cy="365125"/>
          </a:xfrm>
          <a:prstGeom prst="rect">
            <a:avLst/>
          </a:prstGeom>
          <a:ln/>
        </p:spPr>
        <p:txBody>
          <a:bodyPr/>
          <a:lstStyle>
            <a:lvl1pPr>
              <a:defRPr/>
            </a:lvl1pPr>
          </a:lstStyle>
          <a:p>
            <a:pPr>
              <a:defRPr/>
            </a:pPr>
            <a:fld id="{62E08AC7-BF4E-4274-A558-E7E5CB24828C}"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60796425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5"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6" name="Rectangle 8"/>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 </a:t>
            </a: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1"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1200"/>
              </a:spcBef>
              <a:spcAft>
                <a:spcPts val="600"/>
              </a:spcAft>
              <a:buClr>
                <a:schemeClr val="bg1"/>
              </a:buClr>
              <a:buFont typeface="Arial" pitchFamily="34" charset="0"/>
              <a:buChar char="-"/>
              <a:defRPr sz="2400">
                <a:solidFill>
                  <a:schemeClr val="bg1"/>
                </a:solidFill>
              </a:defRPr>
            </a:lvl1pPr>
            <a:lvl2pPr marL="720000" indent="-360000">
              <a:lnSpc>
                <a:spcPct val="100000"/>
              </a:lnSpc>
              <a:spcBef>
                <a:spcPts val="0"/>
              </a:spcBef>
              <a:buClr>
                <a:schemeClr val="bg1"/>
              </a:buClr>
              <a:buFont typeface="Arial" pitchFamily="34" charset="0"/>
              <a:buChar char="-"/>
              <a:defRPr sz="2400">
                <a:solidFill>
                  <a:schemeClr val="bg1"/>
                </a:solidFill>
              </a:defRPr>
            </a:lvl2pPr>
            <a:lvl3pPr marL="1080000" indent="-360000">
              <a:lnSpc>
                <a:spcPct val="100000"/>
              </a:lnSpc>
              <a:spcBef>
                <a:spcPts val="600"/>
              </a:spcBef>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rPr>
              <a:pPr>
                <a:defRPr/>
              </a:pPr>
              <a:t>‹#›</a:t>
            </a:fld>
            <a:endParaRPr lang="en-US" dirty="0">
              <a:solidFill>
                <a:srgbClr val="808080"/>
              </a:solidFill>
            </a:endParaRPr>
          </a:p>
        </p:txBody>
      </p:sp>
      <p:sp>
        <p:nvSpPr>
          <p:cNvPr id="13"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2217262587"/>
      </p:ext>
    </p:extLst>
  </p:cSld>
  <p:clrMapOvr>
    <a:masterClrMapping/>
  </p:clrMapOv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 </a:t>
            </a:r>
          </a:p>
        </p:txBody>
      </p:sp>
      <p:sp>
        <p:nvSpPr>
          <p:cNvPr id="7"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rPr>
              <a:pPr>
                <a:defRPr/>
              </a:pPr>
              <a:t>‹#›</a:t>
            </a:fld>
            <a:endParaRPr lang="en-US" dirty="0">
              <a:solidFill>
                <a:srgbClr val="808080"/>
              </a:solidFill>
            </a:endParaRPr>
          </a:p>
        </p:txBody>
      </p:sp>
      <p:sp>
        <p:nvSpPr>
          <p:cNvPr id="8"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3122039924"/>
      </p:ext>
    </p:extLst>
  </p:cSld>
  <p:clrMapOvr>
    <a:masterClrMapping/>
  </p:clrMapOv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column white">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 </a:t>
            </a:r>
          </a:p>
        </p:txBody>
      </p:sp>
      <p:sp>
        <p:nvSpPr>
          <p:cNvPr id="9"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3"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4"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rPr>
              <a:pPr>
                <a:defRPr/>
              </a:pPr>
              <a:t>‹#›</a:t>
            </a:fld>
            <a:endParaRPr lang="en-US" dirty="0">
              <a:solidFill>
                <a:srgbClr val="808080"/>
              </a:solidFill>
            </a:endParaRPr>
          </a:p>
        </p:txBody>
      </p:sp>
      <p:sp>
        <p:nvSpPr>
          <p:cNvPr id="10" name="Text Placeholder 9"/>
          <p:cNvSpPr>
            <a:spLocks noGrp="1"/>
          </p:cNvSpPr>
          <p:nvPr>
            <p:ph type="body" sz="quarter" idx="12"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323199935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 column gre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chemeClr val="accent3"/>
                </a:solidFill>
                <a:latin typeface="Arial"/>
                <a:ea typeface="ＭＳ Ｐゴシック" charset="-128"/>
                <a:cs typeface="Arial"/>
              </a:rPr>
              <a:t>Swinburne</a:t>
            </a:r>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smtClean="0"/>
              <a:pPr>
                <a:defRPr/>
              </a:pPr>
              <a:t>‹#›</a:t>
            </a:fld>
            <a:endParaRPr lang="en-US" dirty="0"/>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4"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5"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2" name="Text Placeholder 9"/>
          <p:cNvSpPr>
            <a:spLocks noGrp="1"/>
          </p:cNvSpPr>
          <p:nvPr>
            <p:ph type="body" sz="quarter" idx="12" hasCustomPrompt="1"/>
          </p:nvPr>
        </p:nvSpPr>
        <p:spPr>
          <a:xfrm>
            <a:off x="376239" y="971550"/>
            <a:ext cx="8372475" cy="447675"/>
          </a:xfrm>
          <a:prstGeom prst="rect">
            <a:avLst/>
          </a:prstGeom>
        </p:spPr>
        <p:txBody>
          <a:bodyPr/>
          <a:lstStyle>
            <a:lvl1pPr>
              <a:defRPr>
                <a:solidFill>
                  <a:schemeClr val="tx1"/>
                </a:solidFill>
              </a:defRPr>
            </a:lvl1pPr>
          </a:lstStyle>
          <a:p>
            <a:pPr lvl="0"/>
            <a:r>
              <a:rPr lang="en-US" dirty="0" smtClean="0"/>
              <a:t>Slide title</a:t>
            </a:r>
            <a:endParaRPr lang="en-AU" dirty="0"/>
          </a:p>
        </p:txBody>
      </p:sp>
      <p:sp>
        <p:nvSpPr>
          <p:cNvPr id="16" name="TextBox 15"/>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tx1">
                    <a:lumMod val="65000"/>
                  </a:schemeClr>
                </a:solidFill>
              </a:rPr>
              <a:t>SCIENCE  |  TECHNOLOGY  |   INNOVATION  |  BUSINESS  |  DESIGN</a:t>
            </a:r>
            <a:endParaRPr lang="en-AU" sz="1000" dirty="0">
              <a:solidFill>
                <a:schemeClr val="tx1">
                  <a:lumMod val="65000"/>
                </a:schemeClr>
              </a:solidFill>
            </a:endParaRPr>
          </a:p>
        </p:txBody>
      </p:sp>
    </p:spTree>
  </p:cSld>
  <p:clrMapOvr>
    <a:masterClrMapping/>
  </p:clrMapOvr>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pic>
        <p:nvPicPr>
          <p:cNvPr id="4"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sp>
        <p:nvSpPr>
          <p:cNvPr id="10" name="Text Placeholder 9"/>
          <p:cNvSpPr>
            <a:spLocks noGrp="1"/>
          </p:cNvSpPr>
          <p:nvPr>
            <p:ph type="body" sz="quarter" idx="13" hasCustomPrompt="1"/>
          </p:nvPr>
        </p:nvSpPr>
        <p:spPr>
          <a:xfrm>
            <a:off x="266699" y="342900"/>
            <a:ext cx="6553201" cy="571500"/>
          </a:xfrm>
          <a:prstGeom prst="rect">
            <a:avLst/>
          </a:prstGeom>
        </p:spPr>
        <p:txBody>
          <a:bodyPr/>
          <a:lstStyle>
            <a:lvl1pPr>
              <a:defRPr>
                <a:solidFill>
                  <a:schemeClr val="bg2"/>
                </a:solidFill>
              </a:defRPr>
            </a:lvl1pPr>
          </a:lstStyle>
          <a:p>
            <a:pPr lvl="0"/>
            <a:r>
              <a:rPr lang="en-US" dirty="0" smtClean="0"/>
              <a:t>Presenter name</a:t>
            </a:r>
          </a:p>
        </p:txBody>
      </p:sp>
      <p:sp>
        <p:nvSpPr>
          <p:cNvPr id="14" name="Text Placeholder 13"/>
          <p:cNvSpPr>
            <a:spLocks noGrp="1"/>
          </p:cNvSpPr>
          <p:nvPr>
            <p:ph type="body" sz="quarter" idx="14" hasCustomPrompt="1"/>
          </p:nvPr>
        </p:nvSpPr>
        <p:spPr>
          <a:xfrm>
            <a:off x="266699" y="1438275"/>
            <a:ext cx="6591300" cy="1133475"/>
          </a:xfrm>
          <a:prstGeom prst="rect">
            <a:avLst/>
          </a:prstGeom>
        </p:spPr>
        <p:txBody>
          <a:bodyPr/>
          <a:lstStyle>
            <a:lvl1pPr>
              <a:defRPr>
                <a:solidFill>
                  <a:schemeClr val="bg1"/>
                </a:solidFill>
              </a:defRPr>
            </a:lvl1pPr>
          </a:lstStyle>
          <a:p>
            <a:pPr lvl="0"/>
            <a:r>
              <a:rPr lang="en-US" dirty="0" smtClean="0"/>
              <a:t>Presentation title</a:t>
            </a:r>
          </a:p>
        </p:txBody>
      </p:sp>
    </p:spTree>
    <p:extLst>
      <p:ext uri="{BB962C8B-B14F-4D97-AF65-F5344CB8AC3E}">
        <p14:creationId xmlns:p14="http://schemas.microsoft.com/office/powerpoint/2010/main" val="3169454999"/>
      </p:ext>
    </p:extLst>
  </p:cSld>
  <p:clrMapOvr>
    <a:masterClrMapping/>
  </p:clrMapOvr>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inal page">
    <p:spTree>
      <p:nvGrpSpPr>
        <p:cNvPr id="1" name=""/>
        <p:cNvGrpSpPr/>
        <p:nvPr/>
      </p:nvGrpSpPr>
      <p:grpSpPr>
        <a:xfrm>
          <a:off x="0" y="0"/>
          <a:ext cx="0" cy="0"/>
          <a:chOff x="0" y="0"/>
          <a:chExt cx="0" cy="0"/>
        </a:xfrm>
      </p:grpSpPr>
      <p:sp>
        <p:nvSpPr>
          <p:cNvPr id="7" name="Text Placeholder 13"/>
          <p:cNvSpPr>
            <a:spLocks noGrp="1"/>
          </p:cNvSpPr>
          <p:nvPr>
            <p:ph type="body" sz="quarter" idx="15" hasCustomPrompt="1"/>
          </p:nvPr>
        </p:nvSpPr>
        <p:spPr>
          <a:xfrm>
            <a:off x="266699" y="1733550"/>
            <a:ext cx="6591300" cy="1133475"/>
          </a:xfrm>
          <a:prstGeom prst="rect">
            <a:avLst/>
          </a:prstGeom>
        </p:spPr>
        <p:txBody>
          <a:bodyPr/>
          <a:lstStyle>
            <a:lvl1pPr>
              <a:defRPr baseline="0">
                <a:solidFill>
                  <a:schemeClr val="bg1"/>
                </a:solidFill>
              </a:defRPr>
            </a:lvl1pPr>
          </a:lstStyle>
          <a:p>
            <a:pPr lvl="0"/>
            <a:r>
              <a:rPr lang="en-US" dirty="0" smtClean="0"/>
              <a:t>Further contact details or call-to-action</a:t>
            </a:r>
          </a:p>
        </p:txBody>
      </p:sp>
      <p:pic>
        <p:nvPicPr>
          <p:cNvPr id="6"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sp>
        <p:nvSpPr>
          <p:cNvPr id="8" name="Text Placeholder 9"/>
          <p:cNvSpPr>
            <a:spLocks noGrp="1"/>
          </p:cNvSpPr>
          <p:nvPr>
            <p:ph type="body" sz="quarter" idx="13" hasCustomPrompt="1"/>
          </p:nvPr>
        </p:nvSpPr>
        <p:spPr>
          <a:xfrm>
            <a:off x="266699" y="342900"/>
            <a:ext cx="6553201" cy="571500"/>
          </a:xfrm>
          <a:prstGeom prst="rect">
            <a:avLst/>
          </a:prstGeom>
        </p:spPr>
        <p:txBody>
          <a:bodyPr/>
          <a:lstStyle>
            <a:lvl1pPr>
              <a:defRPr baseline="0">
                <a:solidFill>
                  <a:schemeClr val="bg2"/>
                </a:solidFill>
              </a:defRPr>
            </a:lvl1pPr>
          </a:lstStyle>
          <a:p>
            <a:pPr lvl="0"/>
            <a:r>
              <a:rPr lang="en-US" dirty="0" smtClean="0"/>
              <a:t>Presentation tile</a:t>
            </a:r>
          </a:p>
        </p:txBody>
      </p:sp>
    </p:spTree>
    <p:extLst>
      <p:ext uri="{BB962C8B-B14F-4D97-AF65-F5344CB8AC3E}">
        <p14:creationId xmlns:p14="http://schemas.microsoft.com/office/powerpoint/2010/main" val="2310250658"/>
      </p:ext>
    </p:extLst>
  </p:cSld>
  <p:clrMapOvr>
    <a:masterClrMapping/>
  </p:clrMapOv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715963" y="6173788"/>
            <a:ext cx="6877050" cy="336550"/>
          </a:xfrm>
          <a:prstGeom prst="rect">
            <a:avLst/>
          </a:prstGeom>
          <a:ln/>
        </p:spPr>
        <p:txBody>
          <a:bodyPr/>
          <a:lstStyle>
            <a:lvl1pPr>
              <a:defRPr/>
            </a:lvl1pPr>
          </a:lstStyle>
          <a:p>
            <a:pPr>
              <a:defRPr/>
            </a:pPr>
            <a:r>
              <a:rPr lang="en-AU">
                <a:solidFill>
                  <a:srgbClr val="FFFFFF"/>
                </a:solidFill>
              </a:rPr>
              <a:t>Swinburne University of Technology, Melbourne Australia</a:t>
            </a:r>
          </a:p>
        </p:txBody>
      </p:sp>
      <p:sp>
        <p:nvSpPr>
          <p:cNvPr id="3" name="Rectangle 5"/>
          <p:cNvSpPr>
            <a:spLocks noGrp="1" noChangeArrowheads="1"/>
          </p:cNvSpPr>
          <p:nvPr>
            <p:ph type="sldNum" sz="quarter" idx="11"/>
          </p:nvPr>
        </p:nvSpPr>
        <p:spPr>
          <a:xfrm>
            <a:off x="7734300" y="6154738"/>
            <a:ext cx="722313" cy="365125"/>
          </a:xfrm>
          <a:prstGeom prst="rect">
            <a:avLst/>
          </a:prstGeom>
          <a:ln/>
        </p:spPr>
        <p:txBody>
          <a:bodyPr/>
          <a:lstStyle>
            <a:lvl1pPr>
              <a:defRPr/>
            </a:lvl1pPr>
          </a:lstStyle>
          <a:p>
            <a:pPr>
              <a:defRPr/>
            </a:pPr>
            <a:fld id="{50722CC7-0A62-49D7-A607-3C7D74AA4B87}"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398271053"/>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655638"/>
            <a:ext cx="7932737" cy="792162"/>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722313" y="1663700"/>
            <a:ext cx="7986712" cy="43148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ftr" sz="quarter" idx="10"/>
          </p:nvPr>
        </p:nvSpPr>
        <p:spPr>
          <a:xfrm>
            <a:off x="715963" y="6173788"/>
            <a:ext cx="6877050" cy="336550"/>
          </a:xfrm>
          <a:prstGeom prst="rect">
            <a:avLst/>
          </a:prstGeom>
          <a:ln/>
        </p:spPr>
        <p:txBody>
          <a:bodyPr/>
          <a:lstStyle>
            <a:lvl1pPr>
              <a:defRPr/>
            </a:lvl1pPr>
          </a:lstStyle>
          <a:p>
            <a:pPr>
              <a:defRPr/>
            </a:pPr>
            <a:r>
              <a:rPr lang="en-AU">
                <a:solidFill>
                  <a:srgbClr val="FFFFFF"/>
                </a:solidFill>
              </a:rPr>
              <a:t>Swinburne University of Technology, Melbourne Australia</a:t>
            </a:r>
          </a:p>
        </p:txBody>
      </p:sp>
      <p:sp>
        <p:nvSpPr>
          <p:cNvPr id="5" name="Rectangle 5"/>
          <p:cNvSpPr>
            <a:spLocks noGrp="1" noChangeArrowheads="1"/>
          </p:cNvSpPr>
          <p:nvPr>
            <p:ph type="sldNum" sz="quarter" idx="11"/>
          </p:nvPr>
        </p:nvSpPr>
        <p:spPr>
          <a:xfrm>
            <a:off x="7734300" y="6154738"/>
            <a:ext cx="722313" cy="365125"/>
          </a:xfrm>
          <a:prstGeom prst="rect">
            <a:avLst/>
          </a:prstGeom>
          <a:ln/>
        </p:spPr>
        <p:txBody>
          <a:bodyPr/>
          <a:lstStyle>
            <a:lvl1pPr>
              <a:defRPr/>
            </a:lvl1pPr>
          </a:lstStyle>
          <a:p>
            <a:pPr>
              <a:defRPr/>
            </a:pPr>
            <a:fld id="{62E08AC7-BF4E-4274-A558-E7E5CB24828C}"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25861396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5" name="Rectangle 4"/>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 </a:t>
            </a:r>
          </a:p>
        </p:txBody>
      </p:sp>
      <p:sp>
        <p:nvSpPr>
          <p:cNvPr id="6"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AAAAAA"/>
                </a:solidFill>
                <a:latin typeface="Arial"/>
                <a:ea typeface="ＭＳ Ｐゴシック" charset="-128"/>
                <a:cs typeface="Arial"/>
              </a:rPr>
              <a:t>Swinburne</a:t>
            </a:r>
          </a:p>
        </p:txBody>
      </p:sp>
      <p:sp>
        <p:nvSpPr>
          <p:cNvPr id="2"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7" name="Slide Number Placeholder 4"/>
          <p:cNvSpPr>
            <a:spLocks noGrp="1"/>
          </p:cNvSpPr>
          <p:nvPr userDrawn="1">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srgbClr val="FFFFFF"/>
                </a:solidFill>
                <a:latin typeface="Arial"/>
              </a:rPr>
              <a:pPr>
                <a:defRPr/>
              </a:pPr>
              <a:t>‹#›</a:t>
            </a:fld>
            <a:endParaRPr lang="en-US" dirty="0">
              <a:solidFill>
                <a:srgbClr val="FFFFFF"/>
              </a:solidFill>
              <a:latin typeface="Arial"/>
            </a:endParaRPr>
          </a:p>
        </p:txBody>
      </p:sp>
      <p:sp>
        <p:nvSpPr>
          <p:cNvPr id="10"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1" name="TextBox 10"/>
          <p:cNvSpPr txBox="1"/>
          <p:nvPr userDrawn="1"/>
        </p:nvSpPr>
        <p:spPr>
          <a:xfrm>
            <a:off x="304800" y="6486525"/>
            <a:ext cx="4467225" cy="246221"/>
          </a:xfrm>
          <a:prstGeom prst="rect">
            <a:avLst/>
          </a:prstGeom>
          <a:noFill/>
        </p:spPr>
        <p:txBody>
          <a:bodyPr wrap="square" rtlCol="0">
            <a:spAutoFit/>
          </a:bodyPr>
          <a:lstStyle/>
          <a:p>
            <a:r>
              <a:rPr lang="en-AU" sz="1000" dirty="0">
                <a:solidFill>
                  <a:srgbClr val="808080"/>
                </a:solidFill>
                <a:latin typeface="Arial"/>
              </a:rPr>
              <a:t>SCIENCE  |  TECHNOLOGY  |   INNOVATION  |  BUSINESS  |  DESIGN</a:t>
            </a:r>
          </a:p>
        </p:txBody>
      </p:sp>
    </p:spTree>
    <p:extLst>
      <p:ext uri="{BB962C8B-B14F-4D97-AF65-F5344CB8AC3E}">
        <p14:creationId xmlns:p14="http://schemas.microsoft.com/office/powerpoint/2010/main" val="3329795083"/>
      </p:ext>
    </p:extLst>
  </p:cSld>
  <p:clrMapOvr>
    <a:masterClrMapping/>
  </p:clrMapOv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AAAAAA"/>
                </a:solidFill>
                <a:latin typeface="Arial"/>
                <a:ea typeface="ＭＳ Ｐゴシック" charset="-128"/>
                <a:cs typeface="Arial"/>
              </a:rPr>
              <a:t>Swinburne</a:t>
            </a:r>
          </a:p>
        </p:txBody>
      </p:sp>
      <p:sp>
        <p:nvSpPr>
          <p:cNvPr id="8"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srgbClr val="FFFFFF"/>
                </a:solidFill>
                <a:latin typeface="Arial"/>
              </a:rPr>
              <a:pPr>
                <a:defRPr/>
              </a:pPr>
              <a:t>‹#›</a:t>
            </a:fld>
            <a:endParaRPr lang="en-US" dirty="0">
              <a:solidFill>
                <a:srgbClr val="FFFFFF"/>
              </a:solidFill>
              <a:latin typeface="Arial"/>
            </a:endParaRPr>
          </a:p>
        </p:txBody>
      </p:sp>
      <p:sp>
        <p:nvSpPr>
          <p:cNvPr id="11"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2" name="TextBox 11"/>
          <p:cNvSpPr txBox="1"/>
          <p:nvPr userDrawn="1"/>
        </p:nvSpPr>
        <p:spPr>
          <a:xfrm>
            <a:off x="304800" y="6486525"/>
            <a:ext cx="4467225" cy="246221"/>
          </a:xfrm>
          <a:prstGeom prst="rect">
            <a:avLst/>
          </a:prstGeom>
          <a:noFill/>
        </p:spPr>
        <p:txBody>
          <a:bodyPr wrap="square" rtlCol="0">
            <a:spAutoFit/>
          </a:bodyPr>
          <a:lstStyle/>
          <a:p>
            <a:r>
              <a:rPr lang="en-AU" sz="1000" dirty="0">
                <a:solidFill>
                  <a:srgbClr val="808080"/>
                </a:solidFill>
                <a:latin typeface="Arial"/>
              </a:rPr>
              <a:t>SCIENCE  |  TECHNOLOGY  |   INNOVATION  |  BUSINESS  |  DESIGN</a:t>
            </a:r>
          </a:p>
        </p:txBody>
      </p:sp>
    </p:spTree>
    <p:extLst>
      <p:ext uri="{BB962C8B-B14F-4D97-AF65-F5344CB8AC3E}">
        <p14:creationId xmlns:p14="http://schemas.microsoft.com/office/powerpoint/2010/main" val="3639604422"/>
      </p:ext>
    </p:extLst>
  </p:cSld>
  <p:clrMapOvr>
    <a:masterClrMapping/>
  </p:clrMapOv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2 column black">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AAAAAA"/>
                </a:solidFill>
                <a:latin typeface="Arial"/>
                <a:ea typeface="ＭＳ Ｐゴシック" charset="-128"/>
                <a:cs typeface="Arial"/>
              </a:rPr>
              <a:t>Swinburne</a:t>
            </a:r>
          </a:p>
        </p:txBody>
      </p:sp>
      <p:sp>
        <p:nvSpPr>
          <p:cNvPr id="7"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0"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2"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3"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srgbClr val="FFFFFF"/>
                </a:solidFill>
                <a:latin typeface="Arial"/>
              </a:rPr>
              <a:pPr>
                <a:defRPr/>
              </a:pPr>
              <a:t>‹#›</a:t>
            </a:fld>
            <a:endParaRPr lang="en-US" dirty="0">
              <a:solidFill>
                <a:srgbClr val="FFFFFF"/>
              </a:solidFill>
              <a:latin typeface="Arial"/>
            </a:endParaRPr>
          </a:p>
        </p:txBody>
      </p:sp>
      <p:sp>
        <p:nvSpPr>
          <p:cNvPr id="14"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5" name="TextBox 14"/>
          <p:cNvSpPr txBox="1"/>
          <p:nvPr userDrawn="1"/>
        </p:nvSpPr>
        <p:spPr>
          <a:xfrm>
            <a:off x="304800" y="6486525"/>
            <a:ext cx="4467225" cy="246221"/>
          </a:xfrm>
          <a:prstGeom prst="rect">
            <a:avLst/>
          </a:prstGeom>
          <a:noFill/>
        </p:spPr>
        <p:txBody>
          <a:bodyPr wrap="square" rtlCol="0">
            <a:spAutoFit/>
          </a:bodyPr>
          <a:lstStyle/>
          <a:p>
            <a:r>
              <a:rPr lang="en-AU" sz="1000" dirty="0">
                <a:solidFill>
                  <a:srgbClr val="808080"/>
                </a:solidFill>
                <a:latin typeface="Arial"/>
              </a:rPr>
              <a:t>SCIENCE  |  TECHNOLOGY  |   INNOVATION  |  BUSINESS  |  DESIGN</a:t>
            </a:r>
          </a:p>
        </p:txBody>
      </p:sp>
    </p:spTree>
    <p:extLst>
      <p:ext uri="{BB962C8B-B14F-4D97-AF65-F5344CB8AC3E}">
        <p14:creationId xmlns:p14="http://schemas.microsoft.com/office/powerpoint/2010/main" val="194049325"/>
      </p:ext>
    </p:extLst>
  </p:cSld>
  <p:clrMapOvr>
    <a:masterClrMapping/>
  </p:clrMapOvr>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7" name="Picture 6" descr="ATC Building powerpoint.jpg"/>
          <p:cNvPicPr>
            <a:picLocks noChangeAspect="1"/>
          </p:cNvPicPr>
          <p:nvPr userDrawn="1"/>
        </p:nvPicPr>
        <p:blipFill rotWithShape="1">
          <a:blip r:embed="rId2">
            <a:extLst>
              <a:ext uri="{28A0092B-C50C-407E-A947-70E740481C1C}">
                <a14:useLocalDpi xmlns:a14="http://schemas.microsoft.com/office/drawing/2010/main" val="0"/>
              </a:ext>
            </a:extLst>
          </a:blip>
          <a:srcRect r="11220"/>
          <a:stretch/>
        </p:blipFill>
        <p:spPr>
          <a:xfrm>
            <a:off x="0" y="-1"/>
            <a:ext cx="9144000" cy="6866467"/>
          </a:xfrm>
          <a:prstGeom prst="rect">
            <a:avLst/>
          </a:prstGeom>
        </p:spPr>
      </p:pic>
      <p:pic>
        <p:nvPicPr>
          <p:cNvPr id="8" name="Picture 7"/>
          <p:cNvPicPr>
            <a:picLocks noChangeAspect="1"/>
          </p:cNvPicPr>
          <p:nvPr userDrawn="1"/>
        </p:nvPicPr>
        <p:blipFill>
          <a:blip r:embed="rId3"/>
          <a:stretch>
            <a:fillRect/>
          </a:stretch>
        </p:blipFill>
        <p:spPr>
          <a:xfrm>
            <a:off x="6268084" y="5346700"/>
            <a:ext cx="2456815" cy="927100"/>
          </a:xfrm>
          <a:prstGeom prst="rect">
            <a:avLst/>
          </a:prstGeom>
        </p:spPr>
      </p:pic>
      <p:pic>
        <p:nvPicPr>
          <p:cNvPr id="9" name="Picture 8" descr="DVC Bubbl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sp>
        <p:nvSpPr>
          <p:cNvPr id="11" name="Text Placeholder 9"/>
          <p:cNvSpPr>
            <a:spLocks noGrp="1"/>
          </p:cNvSpPr>
          <p:nvPr>
            <p:ph type="body" sz="quarter" idx="13" hasCustomPrompt="1"/>
          </p:nvPr>
        </p:nvSpPr>
        <p:spPr>
          <a:xfrm>
            <a:off x="295274" y="1200149"/>
            <a:ext cx="5200651" cy="1419367"/>
          </a:xfrm>
          <a:prstGeom prst="rect">
            <a:avLst/>
          </a:prstGeom>
        </p:spPr>
        <p:txBody>
          <a:bodyPr/>
          <a:lstStyle>
            <a:lvl1pPr marL="0" indent="0">
              <a:defRPr sz="3600" baseline="0">
                <a:solidFill>
                  <a:schemeClr val="tx1"/>
                </a:solidFill>
              </a:defRPr>
            </a:lvl1pPr>
          </a:lstStyle>
          <a:p>
            <a:pPr lvl="0"/>
            <a:r>
              <a:rPr lang="en-US" dirty="0" smtClean="0"/>
              <a:t>Presentation title</a:t>
            </a:r>
          </a:p>
        </p:txBody>
      </p:sp>
      <p:sp>
        <p:nvSpPr>
          <p:cNvPr id="12" name="Text Placeholder 13"/>
          <p:cNvSpPr>
            <a:spLocks noGrp="1"/>
          </p:cNvSpPr>
          <p:nvPr>
            <p:ph type="body" sz="quarter" idx="14" hasCustomPrompt="1"/>
          </p:nvPr>
        </p:nvSpPr>
        <p:spPr>
          <a:xfrm>
            <a:off x="304800" y="3114675"/>
            <a:ext cx="4133850" cy="1133475"/>
          </a:xfrm>
          <a:prstGeom prst="rect">
            <a:avLst/>
          </a:prstGeom>
        </p:spPr>
        <p:txBody>
          <a:bodyPr/>
          <a:lstStyle>
            <a:lvl1pPr marL="0" indent="0">
              <a:defRPr baseline="0"/>
            </a:lvl1pPr>
          </a:lstStyle>
          <a:p>
            <a:pPr lvl="0"/>
            <a:r>
              <a:rPr lang="en-US" dirty="0" smtClean="0"/>
              <a:t>Presenter</a:t>
            </a:r>
          </a:p>
        </p:txBody>
      </p:sp>
      <p:pic>
        <p:nvPicPr>
          <p:cNvPr id="13" name="Picture 7" descr="swin logo v.png"/>
          <p:cNvPicPr>
            <a:picLocks noChangeAspect="1"/>
          </p:cNvPicPr>
          <p:nvPr userDrawn="1"/>
        </p:nvPicPr>
        <p:blipFill>
          <a:blip r:embed="rId5"/>
          <a:srcRect/>
          <a:stretch>
            <a:fillRect/>
          </a:stretch>
        </p:blipFill>
        <p:spPr bwMode="auto">
          <a:xfrm>
            <a:off x="7699375" y="0"/>
            <a:ext cx="1444625" cy="2882900"/>
          </a:xfrm>
          <a:prstGeom prst="rect">
            <a:avLst/>
          </a:prstGeom>
          <a:noFill/>
          <a:ln w="9525">
            <a:noFill/>
            <a:miter lim="800000"/>
            <a:headEnd/>
            <a:tailEnd/>
          </a:ln>
        </p:spPr>
      </p:pic>
    </p:spTree>
    <p:extLst>
      <p:ext uri="{BB962C8B-B14F-4D97-AF65-F5344CB8AC3E}">
        <p14:creationId xmlns:p14="http://schemas.microsoft.com/office/powerpoint/2010/main" val="3542241408"/>
      </p:ext>
    </p:extLst>
  </p:cSld>
  <p:clrMapOvr>
    <a:masterClrMapping/>
  </p:clrMapOvr>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Final page">
    <p:spTree>
      <p:nvGrpSpPr>
        <p:cNvPr id="1" name=""/>
        <p:cNvGrpSpPr/>
        <p:nvPr/>
      </p:nvGrpSpPr>
      <p:grpSpPr>
        <a:xfrm>
          <a:off x="0" y="0"/>
          <a:ext cx="0" cy="0"/>
          <a:chOff x="0" y="0"/>
          <a:chExt cx="0" cy="0"/>
        </a:xfrm>
      </p:grpSpPr>
      <p:pic>
        <p:nvPicPr>
          <p:cNvPr id="4" name="Picture 5" descr="swin logo v black box reversed.png"/>
          <p:cNvPicPr>
            <a:picLocks noChangeAspect="1"/>
          </p:cNvPicPr>
          <p:nvPr userDrawn="1"/>
        </p:nvPicPr>
        <p:blipFill>
          <a:blip r:embed="rId2"/>
          <a:srcRect/>
          <a:stretch>
            <a:fillRect/>
          </a:stretch>
        </p:blipFill>
        <p:spPr bwMode="auto">
          <a:xfrm>
            <a:off x="7696516" y="-9525"/>
            <a:ext cx="1444625" cy="2882900"/>
          </a:xfrm>
          <a:prstGeom prst="rect">
            <a:avLst/>
          </a:prstGeom>
          <a:noFill/>
          <a:ln w="9525">
            <a:noFill/>
            <a:miter lim="800000"/>
            <a:headEnd/>
            <a:tailEnd/>
          </a:ln>
        </p:spPr>
      </p:pic>
      <p:pic>
        <p:nvPicPr>
          <p:cNvPr id="10" name="Picture 9" descr="DVC Bubb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pic>
        <p:nvPicPr>
          <p:cNvPr id="11" name="Picture 10"/>
          <p:cNvPicPr>
            <a:picLocks noChangeAspect="1"/>
          </p:cNvPicPr>
          <p:nvPr userDrawn="1"/>
        </p:nvPicPr>
        <p:blipFill>
          <a:blip r:embed="rId4"/>
          <a:stretch>
            <a:fillRect/>
          </a:stretch>
        </p:blipFill>
        <p:spPr>
          <a:xfrm>
            <a:off x="6268084" y="5346700"/>
            <a:ext cx="2456815" cy="927100"/>
          </a:xfrm>
          <a:prstGeom prst="rect">
            <a:avLst/>
          </a:prstGeom>
        </p:spPr>
      </p:pic>
      <p:sp>
        <p:nvSpPr>
          <p:cNvPr id="12" name="Text Placeholder 13"/>
          <p:cNvSpPr>
            <a:spLocks noGrp="1"/>
          </p:cNvSpPr>
          <p:nvPr>
            <p:ph type="body" sz="quarter" idx="14" hasCustomPrompt="1"/>
          </p:nvPr>
        </p:nvSpPr>
        <p:spPr>
          <a:xfrm>
            <a:off x="304800" y="1314450"/>
            <a:ext cx="5162550" cy="11334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13" name="Text Placeholder 13"/>
          <p:cNvSpPr>
            <a:spLocks noGrp="1"/>
          </p:cNvSpPr>
          <p:nvPr>
            <p:ph type="body" sz="quarter" idx="15" hasCustomPrompt="1"/>
          </p:nvPr>
        </p:nvSpPr>
        <p:spPr>
          <a:xfrm>
            <a:off x="352425" y="3143250"/>
            <a:ext cx="4105275" cy="1133475"/>
          </a:xfrm>
          <a:prstGeom prst="rect">
            <a:avLst/>
          </a:prstGeom>
        </p:spPr>
        <p:txBody>
          <a:bodyPr/>
          <a:lstStyle>
            <a:lvl1pPr marL="0" indent="0">
              <a:defRPr baseline="0"/>
            </a:lvl1pPr>
          </a:lstStyle>
          <a:p>
            <a:pPr lvl="0"/>
            <a:r>
              <a:rPr lang="en-US" dirty="0" smtClean="0"/>
              <a:t>Further contact details </a:t>
            </a:r>
            <a:br>
              <a:rPr lang="en-US" dirty="0" smtClean="0"/>
            </a:br>
            <a:r>
              <a:rPr lang="en-US" dirty="0" smtClean="0"/>
              <a:t>or call-to-action</a:t>
            </a:r>
          </a:p>
        </p:txBody>
      </p:sp>
    </p:spTree>
    <p:extLst>
      <p:ext uri="{BB962C8B-B14F-4D97-AF65-F5344CB8AC3E}">
        <p14:creationId xmlns:p14="http://schemas.microsoft.com/office/powerpoint/2010/main" val="2580020624"/>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15963" y="6173788"/>
            <a:ext cx="5394325" cy="336550"/>
          </a:xfrm>
          <a:prstGeom prst="rect">
            <a:avLst/>
          </a:prstGeom>
          <a:ln/>
        </p:spPr>
        <p:txBody>
          <a:bodyPr/>
          <a:lstStyle>
            <a:lvl1pPr>
              <a:defRPr/>
            </a:lvl1pPr>
          </a:lstStyle>
          <a:p>
            <a:pPr>
              <a:defRPr/>
            </a:pPr>
            <a:r>
              <a:rPr lang="en-AU"/>
              <a:t>Swinburne University of Technology, Melbourne Australia</a:t>
            </a:r>
          </a:p>
        </p:txBody>
      </p:sp>
      <p:sp>
        <p:nvSpPr>
          <p:cNvPr id="3" name="Rectangle 6"/>
          <p:cNvSpPr>
            <a:spLocks noGrp="1" noChangeArrowheads="1"/>
          </p:cNvSpPr>
          <p:nvPr>
            <p:ph type="sldNum" sz="quarter" idx="11"/>
          </p:nvPr>
        </p:nvSpPr>
        <p:spPr>
          <a:xfrm>
            <a:off x="6643688" y="6154738"/>
            <a:ext cx="1812925" cy="365125"/>
          </a:xfrm>
          <a:prstGeom prst="rect">
            <a:avLst/>
          </a:prstGeom>
          <a:ln/>
        </p:spPr>
        <p:txBody>
          <a:bodyPr/>
          <a:lstStyle>
            <a:lvl1pPr>
              <a:defRPr/>
            </a:lvl1pPr>
          </a:lstStyle>
          <a:p>
            <a:pPr>
              <a:defRPr/>
            </a:pPr>
            <a:fld id="{44539E3C-8B94-4AF2-846D-EC6E0EFE7C8A}" type="slidenum">
              <a:rPr lang="en-AU"/>
              <a:pPr>
                <a:defRPr/>
              </a:pPr>
              <a:t>‹#›</a:t>
            </a:fld>
            <a:endParaRPr lang="en-AU" dirty="0"/>
          </a:p>
        </p:txBody>
      </p:sp>
    </p:spTree>
    <p:extLst>
      <p:ext uri="{BB962C8B-B14F-4D97-AF65-F5344CB8AC3E}">
        <p14:creationId xmlns:p14="http://schemas.microsoft.com/office/powerpoint/2010/main" val="273253969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6"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chemeClr val="accent3"/>
                </a:solidFill>
                <a:latin typeface="Arial"/>
                <a:ea typeface="ＭＳ Ｐゴシック" charset="-128"/>
                <a:cs typeface="Arial"/>
              </a:rPr>
              <a:t>Swinburne</a:t>
            </a:r>
          </a:p>
        </p:txBody>
      </p:sp>
      <p:sp>
        <p:nvSpPr>
          <p:cNvPr id="8"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smtClean="0"/>
              <a:pPr>
                <a:defRPr/>
              </a:pPr>
              <a:t>‹#›</a:t>
            </a:fld>
            <a:endParaRPr lang="en-US" dirty="0"/>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0"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Text Placeholder 9"/>
          <p:cNvSpPr>
            <a:spLocks noGrp="1"/>
          </p:cNvSpPr>
          <p:nvPr>
            <p:ph type="body" sz="quarter" idx="11" hasCustomPrompt="1"/>
          </p:nvPr>
        </p:nvSpPr>
        <p:spPr>
          <a:xfrm>
            <a:off x="376239" y="971550"/>
            <a:ext cx="8372475" cy="447675"/>
          </a:xfrm>
          <a:prstGeom prst="rect">
            <a:avLst/>
          </a:prstGeom>
        </p:spPr>
        <p:txBody>
          <a:bodyPr/>
          <a:lstStyle>
            <a:lvl1pPr>
              <a:defRPr>
                <a:solidFill>
                  <a:schemeClr val="tx1"/>
                </a:solidFill>
              </a:defRPr>
            </a:lvl1pPr>
          </a:lstStyle>
          <a:p>
            <a:pPr lvl="0"/>
            <a:r>
              <a:rPr lang="en-US" dirty="0" smtClean="0"/>
              <a:t>Slide title</a:t>
            </a:r>
            <a:endParaRPr lang="en-AU" dirty="0"/>
          </a:p>
        </p:txBody>
      </p:sp>
      <p:sp>
        <p:nvSpPr>
          <p:cNvPr id="13" name="TextBox 12"/>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tx1">
                    <a:lumMod val="65000"/>
                  </a:schemeClr>
                </a:solidFill>
              </a:rPr>
              <a:t>SCIENCE  |  TECHNOLOGY  |   INNOVATION  |  BUSINESS  |  DESIGN</a:t>
            </a:r>
            <a:endParaRPr lang="en-AU" sz="1000" dirty="0">
              <a:solidFill>
                <a:schemeClr val="tx1">
                  <a:lumMod val="65000"/>
                </a:schemeClr>
              </a:solidFill>
            </a:endParaRPr>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chemeClr val="accent3"/>
                </a:solidFill>
                <a:latin typeface="Arial"/>
                <a:ea typeface="ＭＳ Ｐゴシック" charset="-128"/>
                <a:cs typeface="Arial"/>
              </a:rPr>
              <a:t>Swinburne</a:t>
            </a:r>
          </a:p>
        </p:txBody>
      </p:sp>
      <p:sp>
        <p:nvSpPr>
          <p:cNvPr id="8"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smtClean="0"/>
              <a:pPr>
                <a:defRPr/>
              </a:pPr>
              <a:t>‹#›</a:t>
            </a:fld>
            <a:endParaRPr lang="en-US" dirty="0"/>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1" name="Text Placeholder 9"/>
          <p:cNvSpPr>
            <a:spLocks noGrp="1"/>
          </p:cNvSpPr>
          <p:nvPr>
            <p:ph type="body" sz="quarter" idx="11" hasCustomPrompt="1"/>
          </p:nvPr>
        </p:nvSpPr>
        <p:spPr>
          <a:xfrm>
            <a:off x="376239" y="971550"/>
            <a:ext cx="8372475" cy="447675"/>
          </a:xfrm>
          <a:prstGeom prst="rect">
            <a:avLst/>
          </a:prstGeom>
        </p:spPr>
        <p:txBody>
          <a:bodyPr/>
          <a:lstStyle>
            <a:lvl1pPr>
              <a:defRPr>
                <a:solidFill>
                  <a:schemeClr val="tx1"/>
                </a:solidFill>
              </a:defRPr>
            </a:lvl1pPr>
          </a:lstStyle>
          <a:p>
            <a:pPr lvl="0"/>
            <a:r>
              <a:rPr lang="en-US" dirty="0" smtClean="0"/>
              <a:t>Slide title</a:t>
            </a:r>
            <a:endParaRPr lang="en-AU" dirty="0"/>
          </a:p>
        </p:txBody>
      </p:sp>
      <p:sp>
        <p:nvSpPr>
          <p:cNvPr id="12" name="TextBox 11"/>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tx1">
                    <a:lumMod val="65000"/>
                  </a:schemeClr>
                </a:solidFill>
              </a:rPr>
              <a:t>SCIENCE  |  TECHNOLOGY  |   INNOVATION  |  BUSINESS  |  DESIGN</a:t>
            </a:r>
            <a:endParaRPr lang="en-AU" sz="1000" dirty="0">
              <a:solidFill>
                <a:schemeClr val="tx1">
                  <a:lumMod val="65000"/>
                </a:schemeClr>
              </a:solidFill>
            </a:endParaRPr>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column gre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chemeClr val="accent3"/>
                </a:solidFill>
                <a:latin typeface="Arial"/>
                <a:ea typeface="ＭＳ Ｐゴシック" charset="-128"/>
                <a:cs typeface="Arial"/>
              </a:rPr>
              <a:t>Swinburne</a:t>
            </a:r>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smtClean="0"/>
              <a:pPr>
                <a:defRPr/>
              </a:pPr>
              <a:t>‹#›</a:t>
            </a:fld>
            <a:endParaRPr lang="en-US" dirty="0"/>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4"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5"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2" name="Text Placeholder 9"/>
          <p:cNvSpPr>
            <a:spLocks noGrp="1"/>
          </p:cNvSpPr>
          <p:nvPr>
            <p:ph type="body" sz="quarter" idx="12" hasCustomPrompt="1"/>
          </p:nvPr>
        </p:nvSpPr>
        <p:spPr>
          <a:xfrm>
            <a:off x="376239" y="971550"/>
            <a:ext cx="8372475" cy="447675"/>
          </a:xfrm>
          <a:prstGeom prst="rect">
            <a:avLst/>
          </a:prstGeom>
        </p:spPr>
        <p:txBody>
          <a:bodyPr/>
          <a:lstStyle>
            <a:lvl1pPr>
              <a:defRPr>
                <a:solidFill>
                  <a:schemeClr val="tx1"/>
                </a:solidFill>
              </a:defRPr>
            </a:lvl1pPr>
          </a:lstStyle>
          <a:p>
            <a:pPr lvl="0"/>
            <a:r>
              <a:rPr lang="en-US" dirty="0" smtClean="0"/>
              <a:t>Slide title</a:t>
            </a:r>
            <a:endParaRPr lang="en-AU" dirty="0"/>
          </a:p>
        </p:txBody>
      </p:sp>
      <p:sp>
        <p:nvSpPr>
          <p:cNvPr id="16" name="TextBox 15"/>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tx1">
                    <a:lumMod val="65000"/>
                  </a:schemeClr>
                </a:solidFill>
              </a:rPr>
              <a:t>SCIENCE  |  TECHNOLOGY  |   INNOVATION  |  BUSINESS  |  DESIGN</a:t>
            </a:r>
            <a:endParaRPr lang="en-AU" sz="1000" dirty="0">
              <a:solidFill>
                <a:schemeClr val="tx1">
                  <a:lumMod val="65000"/>
                </a:schemeClr>
              </a:solidFill>
            </a:endParaRPr>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11" name="Picture 10" descr="ATC Building powerpoint.jpg"/>
          <p:cNvPicPr>
            <a:picLocks noChangeAspect="1"/>
          </p:cNvPicPr>
          <p:nvPr userDrawn="1"/>
        </p:nvPicPr>
        <p:blipFill rotWithShape="1">
          <a:blip r:embed="rId2">
            <a:extLst>
              <a:ext uri="{28A0092B-C50C-407E-A947-70E740481C1C}">
                <a14:useLocalDpi xmlns:a14="http://schemas.microsoft.com/office/drawing/2010/main" val="0"/>
              </a:ext>
            </a:extLst>
          </a:blip>
          <a:srcRect r="11220"/>
          <a:stretch/>
        </p:blipFill>
        <p:spPr>
          <a:xfrm>
            <a:off x="0" y="-1"/>
            <a:ext cx="9144000" cy="6866467"/>
          </a:xfrm>
          <a:prstGeom prst="rect">
            <a:avLst/>
          </a:prstGeom>
        </p:spPr>
      </p:pic>
      <p:pic>
        <p:nvPicPr>
          <p:cNvPr id="8" name="Picture 7"/>
          <p:cNvPicPr>
            <a:picLocks noChangeAspect="1"/>
          </p:cNvPicPr>
          <p:nvPr userDrawn="1"/>
        </p:nvPicPr>
        <p:blipFill>
          <a:blip r:embed="rId3"/>
          <a:stretch>
            <a:fillRect/>
          </a:stretch>
        </p:blipFill>
        <p:spPr>
          <a:xfrm>
            <a:off x="6268084" y="5346700"/>
            <a:ext cx="2456815" cy="927100"/>
          </a:xfrm>
          <a:prstGeom prst="rect">
            <a:avLst/>
          </a:prstGeom>
        </p:spPr>
      </p:pic>
      <p:pic>
        <p:nvPicPr>
          <p:cNvPr id="9" name="Picture 8" descr="DVC Bubbl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sp>
        <p:nvSpPr>
          <p:cNvPr id="10" name="Text Placeholder 9"/>
          <p:cNvSpPr>
            <a:spLocks noGrp="1"/>
          </p:cNvSpPr>
          <p:nvPr>
            <p:ph type="body" sz="quarter" idx="13" hasCustomPrompt="1"/>
          </p:nvPr>
        </p:nvSpPr>
        <p:spPr>
          <a:xfrm>
            <a:off x="295274" y="1200149"/>
            <a:ext cx="5200651" cy="1419367"/>
          </a:xfrm>
          <a:prstGeom prst="rect">
            <a:avLst/>
          </a:prstGeom>
        </p:spPr>
        <p:txBody>
          <a:bodyPr/>
          <a:lstStyle>
            <a:lvl1pPr marL="0" indent="0">
              <a:defRPr sz="3600" baseline="0">
                <a:solidFill>
                  <a:schemeClr val="accent1"/>
                </a:solidFill>
              </a:defRPr>
            </a:lvl1pPr>
          </a:lstStyle>
          <a:p>
            <a:pPr lvl="0"/>
            <a:r>
              <a:rPr lang="en-US" dirty="0" smtClean="0"/>
              <a:t>Presentation title</a:t>
            </a:r>
          </a:p>
        </p:txBody>
      </p:sp>
      <p:sp>
        <p:nvSpPr>
          <p:cNvPr id="14" name="Text Placeholder 13"/>
          <p:cNvSpPr>
            <a:spLocks noGrp="1"/>
          </p:cNvSpPr>
          <p:nvPr>
            <p:ph type="body" sz="quarter" idx="14" hasCustomPrompt="1"/>
          </p:nvPr>
        </p:nvSpPr>
        <p:spPr>
          <a:xfrm>
            <a:off x="304800" y="3114675"/>
            <a:ext cx="4133850" cy="1133475"/>
          </a:xfrm>
          <a:prstGeom prst="rect">
            <a:avLst/>
          </a:prstGeom>
        </p:spPr>
        <p:txBody>
          <a:bodyPr/>
          <a:lstStyle>
            <a:lvl1pPr marL="0" indent="0">
              <a:defRPr baseline="0"/>
            </a:lvl1pPr>
          </a:lstStyle>
          <a:p>
            <a:pPr lvl="0"/>
            <a:r>
              <a:rPr lang="en-US" dirty="0" smtClean="0"/>
              <a:t>Presenter</a:t>
            </a:r>
          </a:p>
        </p:txBody>
      </p:sp>
      <p:pic>
        <p:nvPicPr>
          <p:cNvPr id="6" name="Picture 7" descr="swin logo v.png"/>
          <p:cNvPicPr>
            <a:picLocks noChangeAspect="1"/>
          </p:cNvPicPr>
          <p:nvPr userDrawn="1"/>
        </p:nvPicPr>
        <p:blipFill>
          <a:blip r:embed="rId5"/>
          <a:srcRect/>
          <a:stretch>
            <a:fillRect/>
          </a:stretch>
        </p:blipFill>
        <p:spPr bwMode="auto">
          <a:xfrm>
            <a:off x="7699375" y="0"/>
            <a:ext cx="1444625" cy="2882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page">
    <p:spTree>
      <p:nvGrpSpPr>
        <p:cNvPr id="1" name=""/>
        <p:cNvGrpSpPr/>
        <p:nvPr/>
      </p:nvGrpSpPr>
      <p:grpSpPr>
        <a:xfrm>
          <a:off x="0" y="0"/>
          <a:ext cx="0" cy="0"/>
          <a:chOff x="0" y="0"/>
          <a:chExt cx="0" cy="0"/>
        </a:xfrm>
      </p:grpSpPr>
      <p:pic>
        <p:nvPicPr>
          <p:cNvPr id="6"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pic>
        <p:nvPicPr>
          <p:cNvPr id="15" name="Picture 14" descr="DVC Bubb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pic>
        <p:nvPicPr>
          <p:cNvPr id="14" name="Picture 13"/>
          <p:cNvPicPr>
            <a:picLocks noChangeAspect="1"/>
          </p:cNvPicPr>
          <p:nvPr userDrawn="1"/>
        </p:nvPicPr>
        <p:blipFill>
          <a:blip r:embed="rId4"/>
          <a:stretch>
            <a:fillRect/>
          </a:stretch>
        </p:blipFill>
        <p:spPr>
          <a:xfrm>
            <a:off x="6268084" y="5346700"/>
            <a:ext cx="2456815" cy="927100"/>
          </a:xfrm>
          <a:prstGeom prst="rect">
            <a:avLst/>
          </a:prstGeom>
        </p:spPr>
      </p:pic>
      <p:sp>
        <p:nvSpPr>
          <p:cNvPr id="5" name="Text Placeholder 13"/>
          <p:cNvSpPr>
            <a:spLocks noGrp="1"/>
          </p:cNvSpPr>
          <p:nvPr>
            <p:ph type="body" sz="quarter" idx="14" hasCustomPrompt="1"/>
          </p:nvPr>
        </p:nvSpPr>
        <p:spPr>
          <a:xfrm>
            <a:off x="304800" y="1314450"/>
            <a:ext cx="5162550" cy="11334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7" name="Text Placeholder 13"/>
          <p:cNvSpPr>
            <a:spLocks noGrp="1"/>
          </p:cNvSpPr>
          <p:nvPr>
            <p:ph type="body" sz="quarter" idx="15" hasCustomPrompt="1"/>
          </p:nvPr>
        </p:nvSpPr>
        <p:spPr>
          <a:xfrm>
            <a:off x="352425" y="3143250"/>
            <a:ext cx="4105275" cy="1133475"/>
          </a:xfrm>
          <a:prstGeom prst="rect">
            <a:avLst/>
          </a:prstGeom>
        </p:spPr>
        <p:txBody>
          <a:bodyPr/>
          <a:lstStyle>
            <a:lvl1pPr marL="0" indent="0">
              <a:defRPr baseline="0"/>
            </a:lvl1pPr>
          </a:lstStyle>
          <a:p>
            <a:pPr lvl="0"/>
            <a:r>
              <a:rPr lang="en-US" dirty="0" smtClean="0"/>
              <a:t>Further contact details </a:t>
            </a:r>
            <a:br>
              <a:rPr lang="en-US" dirty="0" smtClean="0"/>
            </a:br>
            <a:r>
              <a:rPr lang="en-US" dirty="0" smtClean="0"/>
              <a:t>or call-to-action</a:t>
            </a:r>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15963" y="6173788"/>
            <a:ext cx="5394325" cy="336550"/>
          </a:xfrm>
          <a:prstGeom prst="rect">
            <a:avLst/>
          </a:prstGeom>
          <a:ln/>
        </p:spPr>
        <p:txBody>
          <a:bodyPr/>
          <a:lstStyle>
            <a:lvl1pPr>
              <a:defRPr/>
            </a:lvl1pPr>
          </a:lstStyle>
          <a:p>
            <a:pPr>
              <a:defRPr/>
            </a:pPr>
            <a:r>
              <a:rPr lang="en-AU"/>
              <a:t>Swinburne University of Technology, Melbourne Australia</a:t>
            </a:r>
          </a:p>
        </p:txBody>
      </p:sp>
      <p:sp>
        <p:nvSpPr>
          <p:cNvPr id="3" name="Rectangle 6"/>
          <p:cNvSpPr>
            <a:spLocks noGrp="1" noChangeArrowheads="1"/>
          </p:cNvSpPr>
          <p:nvPr>
            <p:ph type="sldNum" sz="quarter" idx="11"/>
          </p:nvPr>
        </p:nvSpPr>
        <p:spPr>
          <a:xfrm>
            <a:off x="6643688" y="6154738"/>
            <a:ext cx="1812925" cy="365125"/>
          </a:xfrm>
          <a:prstGeom prst="rect">
            <a:avLst/>
          </a:prstGeom>
          <a:ln/>
        </p:spPr>
        <p:txBody>
          <a:bodyPr/>
          <a:lstStyle>
            <a:lvl1pPr>
              <a:defRPr/>
            </a:lvl1pPr>
          </a:lstStyle>
          <a:p>
            <a:pPr>
              <a:defRPr/>
            </a:pPr>
            <a:fld id="{44539E3C-8B94-4AF2-846D-EC6E0EFE7C8A}" type="slidenum">
              <a:rPr lang="en-AU"/>
              <a:pPr>
                <a:defRPr/>
              </a:pPr>
              <a:t>‹#›</a:t>
            </a:fld>
            <a:endParaRPr lang="en-AU" dirty="0"/>
          </a:p>
        </p:txBody>
      </p:sp>
    </p:spTree>
    <p:extLst>
      <p:ext uri="{BB962C8B-B14F-4D97-AF65-F5344CB8AC3E}">
        <p14:creationId xmlns:p14="http://schemas.microsoft.com/office/powerpoint/2010/main" val="27325396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655638"/>
            <a:ext cx="7932737" cy="792162"/>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722313" y="1663700"/>
            <a:ext cx="7986712" cy="43148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ftr" sz="quarter" idx="10"/>
          </p:nvPr>
        </p:nvSpPr>
        <p:spPr>
          <a:xfrm>
            <a:off x="715963" y="6173788"/>
            <a:ext cx="5353050" cy="336550"/>
          </a:xfrm>
          <a:prstGeom prst="rect">
            <a:avLst/>
          </a:prstGeom>
          <a:ln/>
        </p:spPr>
        <p:txBody>
          <a:bodyPr/>
          <a:lstStyle>
            <a:lvl1pPr>
              <a:defRPr/>
            </a:lvl1pPr>
          </a:lstStyle>
          <a:p>
            <a:pPr>
              <a:defRPr/>
            </a:pPr>
            <a:r>
              <a:rPr lang="en-AU"/>
              <a:t>Swinburne University of Technology, Melbourne Australia</a:t>
            </a:r>
          </a:p>
        </p:txBody>
      </p:sp>
      <p:sp>
        <p:nvSpPr>
          <p:cNvPr id="5" name="Rectangle 5"/>
          <p:cNvSpPr>
            <a:spLocks noGrp="1" noChangeArrowheads="1"/>
          </p:cNvSpPr>
          <p:nvPr>
            <p:ph type="sldNum" sz="quarter" idx="11"/>
          </p:nvPr>
        </p:nvSpPr>
        <p:spPr>
          <a:xfrm>
            <a:off x="6643688" y="6154738"/>
            <a:ext cx="1812925" cy="365125"/>
          </a:xfrm>
          <a:prstGeom prst="rect">
            <a:avLst/>
          </a:prstGeom>
          <a:ln/>
        </p:spPr>
        <p:txBody>
          <a:bodyPr/>
          <a:lstStyle>
            <a:lvl1pPr>
              <a:defRPr/>
            </a:lvl1pPr>
          </a:lstStyle>
          <a:p>
            <a:pPr>
              <a:defRPr/>
            </a:pPr>
            <a:fld id="{CBCE0258-842E-46B1-9A33-BE49FBBDD02A}" type="slidenum">
              <a:rPr lang="en-AU"/>
              <a:pPr>
                <a:defRPr/>
              </a:pPr>
              <a:t>‹#›</a:t>
            </a:fld>
            <a:endParaRPr lang="en-AU" dirty="0"/>
          </a:p>
        </p:txBody>
      </p:sp>
    </p:spTree>
    <p:extLst>
      <p:ext uri="{BB962C8B-B14F-4D97-AF65-F5344CB8AC3E}">
        <p14:creationId xmlns:p14="http://schemas.microsoft.com/office/powerpoint/2010/main" val="4666910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chemeClr val="accent3"/>
                </a:solidFill>
                <a:latin typeface="Arial"/>
                <a:ea typeface="ＭＳ Ｐゴシック" charset="-128"/>
                <a:cs typeface="Arial"/>
              </a:rPr>
              <a:t>Swinburne</a:t>
            </a:r>
          </a:p>
        </p:txBody>
      </p:sp>
      <p:sp>
        <p:nvSpPr>
          <p:cNvPr id="8"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smtClean="0"/>
              <a:pPr>
                <a:defRPr/>
              </a:pPr>
              <a:t>‹#›</a:t>
            </a:fld>
            <a:endParaRPr lang="en-US" dirty="0"/>
          </a:p>
        </p:txBody>
      </p:sp>
      <p:sp>
        <p:nvSpPr>
          <p:cNvPr id="11"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2" name="TextBox 11"/>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bg2"/>
                </a:solidFill>
              </a:rPr>
              <a:t>SCIENCE  |  TECHNOLOGY  |   INNOVATION  |  BUSINESS  |  DESIGN</a:t>
            </a:r>
            <a:endParaRPr lang="en-AU" sz="1000" dirty="0">
              <a:solidFill>
                <a:schemeClr val="bg2"/>
              </a:solidFill>
            </a:endParaRPr>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 </a:t>
            </a:r>
          </a:p>
        </p:txBody>
      </p:sp>
      <p:sp>
        <p:nvSpPr>
          <p:cNvPr id="6"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AAAAAA"/>
                </a:solidFill>
                <a:latin typeface="Arial"/>
                <a:ea typeface="ＭＳ Ｐゴシック" charset="-128"/>
                <a:cs typeface="Arial"/>
              </a:rPr>
              <a:t>Swinburne</a:t>
            </a:r>
          </a:p>
        </p:txBody>
      </p:sp>
      <p:sp>
        <p:nvSpPr>
          <p:cNvPr id="2"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7" name="Slide Number Placeholder 4"/>
          <p:cNvSpPr>
            <a:spLocks noGrp="1"/>
          </p:cNvSpPr>
          <p:nvPr userDrawn="1">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srgbClr val="FFFFFF"/>
                </a:solidFill>
                <a:cs typeface="+mn-cs"/>
              </a:rPr>
              <a:pPr>
                <a:defRPr/>
              </a:pPr>
              <a:t>‹#›</a:t>
            </a:fld>
            <a:endParaRPr lang="en-US" dirty="0">
              <a:solidFill>
                <a:srgbClr val="FFFFFF"/>
              </a:solidFill>
              <a:cs typeface="+mn-cs"/>
            </a:endParaRPr>
          </a:p>
        </p:txBody>
      </p:sp>
      <p:sp>
        <p:nvSpPr>
          <p:cNvPr id="10"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1" name="TextBox 10"/>
          <p:cNvSpPr txBox="1"/>
          <p:nvPr userDrawn="1"/>
        </p:nvSpPr>
        <p:spPr>
          <a:xfrm>
            <a:off x="304800" y="6486525"/>
            <a:ext cx="4467225" cy="246221"/>
          </a:xfrm>
          <a:prstGeom prst="rect">
            <a:avLst/>
          </a:prstGeom>
          <a:noFill/>
        </p:spPr>
        <p:txBody>
          <a:bodyPr wrap="square" rtlCol="0">
            <a:spAutoFit/>
          </a:bodyPr>
          <a:lstStyle/>
          <a:p>
            <a:r>
              <a:rPr lang="en-AU" sz="1000" dirty="0" smtClean="0">
                <a:solidFill>
                  <a:srgbClr val="808080"/>
                </a:solidFill>
                <a:cs typeface="+mn-cs"/>
              </a:rPr>
              <a:t>SCIENCE  |  TECHNOLOGY  |   INNOVATION  |  BUSINESS  |  DESIGN</a:t>
            </a:r>
            <a:endParaRPr lang="en-AU" sz="1000" dirty="0">
              <a:solidFill>
                <a:srgbClr val="808080"/>
              </a:solidFill>
              <a:cs typeface="+mn-cs"/>
            </a:endParaRPr>
          </a:p>
        </p:txBody>
      </p:sp>
    </p:spTree>
    <p:extLst>
      <p:ext uri="{BB962C8B-B14F-4D97-AF65-F5344CB8AC3E}">
        <p14:creationId xmlns:p14="http://schemas.microsoft.com/office/powerpoint/2010/main" val="836626733"/>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AAAAAA"/>
                </a:solidFill>
                <a:latin typeface="Arial"/>
                <a:ea typeface="ＭＳ Ｐゴシック" charset="-128"/>
                <a:cs typeface="Arial"/>
              </a:rPr>
              <a:t>Swinburne</a:t>
            </a:r>
          </a:p>
        </p:txBody>
      </p:sp>
      <p:sp>
        <p:nvSpPr>
          <p:cNvPr id="8"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srgbClr val="FFFFFF"/>
                </a:solidFill>
                <a:cs typeface="+mn-cs"/>
              </a:rPr>
              <a:pPr>
                <a:defRPr/>
              </a:pPr>
              <a:t>‹#›</a:t>
            </a:fld>
            <a:endParaRPr lang="en-US" dirty="0">
              <a:solidFill>
                <a:srgbClr val="FFFFFF"/>
              </a:solidFill>
              <a:cs typeface="+mn-cs"/>
            </a:endParaRPr>
          </a:p>
        </p:txBody>
      </p:sp>
      <p:sp>
        <p:nvSpPr>
          <p:cNvPr id="11"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2" name="TextBox 11"/>
          <p:cNvSpPr txBox="1"/>
          <p:nvPr userDrawn="1"/>
        </p:nvSpPr>
        <p:spPr>
          <a:xfrm>
            <a:off x="304800" y="6486525"/>
            <a:ext cx="4467225" cy="246221"/>
          </a:xfrm>
          <a:prstGeom prst="rect">
            <a:avLst/>
          </a:prstGeom>
          <a:noFill/>
        </p:spPr>
        <p:txBody>
          <a:bodyPr wrap="square" rtlCol="0">
            <a:spAutoFit/>
          </a:bodyPr>
          <a:lstStyle/>
          <a:p>
            <a:r>
              <a:rPr lang="en-AU" sz="1000" dirty="0" smtClean="0">
                <a:solidFill>
                  <a:srgbClr val="808080"/>
                </a:solidFill>
                <a:cs typeface="+mn-cs"/>
              </a:rPr>
              <a:t>SCIENCE  |  TECHNOLOGY  |   INNOVATION  |  BUSINESS  |  DESIGN</a:t>
            </a:r>
            <a:endParaRPr lang="en-AU" sz="1000" dirty="0">
              <a:solidFill>
                <a:srgbClr val="808080"/>
              </a:solidFill>
              <a:cs typeface="+mn-cs"/>
            </a:endParaRPr>
          </a:p>
        </p:txBody>
      </p:sp>
    </p:spTree>
    <p:extLst>
      <p:ext uri="{BB962C8B-B14F-4D97-AF65-F5344CB8AC3E}">
        <p14:creationId xmlns:p14="http://schemas.microsoft.com/office/powerpoint/2010/main" val="3068145152"/>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 column black">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AAAAAA"/>
                </a:solidFill>
                <a:latin typeface="Arial"/>
                <a:ea typeface="ＭＳ Ｐゴシック" charset="-128"/>
                <a:cs typeface="Arial"/>
              </a:rPr>
              <a:t>Swinburne</a:t>
            </a:r>
          </a:p>
        </p:txBody>
      </p:sp>
      <p:sp>
        <p:nvSpPr>
          <p:cNvPr id="7"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0"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2"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3"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srgbClr val="FFFFFF"/>
                </a:solidFill>
                <a:cs typeface="+mn-cs"/>
              </a:rPr>
              <a:pPr>
                <a:defRPr/>
              </a:pPr>
              <a:t>‹#›</a:t>
            </a:fld>
            <a:endParaRPr lang="en-US" dirty="0">
              <a:solidFill>
                <a:srgbClr val="FFFFFF"/>
              </a:solidFill>
              <a:cs typeface="+mn-cs"/>
            </a:endParaRPr>
          </a:p>
        </p:txBody>
      </p:sp>
      <p:sp>
        <p:nvSpPr>
          <p:cNvPr id="14"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5" name="TextBox 14"/>
          <p:cNvSpPr txBox="1"/>
          <p:nvPr userDrawn="1"/>
        </p:nvSpPr>
        <p:spPr>
          <a:xfrm>
            <a:off x="304800" y="6486525"/>
            <a:ext cx="4467225" cy="246221"/>
          </a:xfrm>
          <a:prstGeom prst="rect">
            <a:avLst/>
          </a:prstGeom>
          <a:noFill/>
        </p:spPr>
        <p:txBody>
          <a:bodyPr wrap="square" rtlCol="0">
            <a:spAutoFit/>
          </a:bodyPr>
          <a:lstStyle/>
          <a:p>
            <a:r>
              <a:rPr lang="en-AU" sz="1000" dirty="0" smtClean="0">
                <a:solidFill>
                  <a:srgbClr val="808080"/>
                </a:solidFill>
                <a:cs typeface="+mn-cs"/>
              </a:rPr>
              <a:t>SCIENCE  |  TECHNOLOGY  |   INNOVATION  |  BUSINESS  |  DESIGN</a:t>
            </a:r>
            <a:endParaRPr lang="en-AU" sz="1000" dirty="0">
              <a:solidFill>
                <a:srgbClr val="808080"/>
              </a:solidFill>
              <a:cs typeface="+mn-cs"/>
            </a:endParaRPr>
          </a:p>
        </p:txBody>
      </p:sp>
    </p:spTree>
    <p:extLst>
      <p:ext uri="{BB962C8B-B14F-4D97-AF65-F5344CB8AC3E}">
        <p14:creationId xmlns:p14="http://schemas.microsoft.com/office/powerpoint/2010/main" val="3862744693"/>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7" name="Picture 6" descr="ATC Building powerpoint.jpg"/>
          <p:cNvPicPr>
            <a:picLocks noChangeAspect="1"/>
          </p:cNvPicPr>
          <p:nvPr userDrawn="1"/>
        </p:nvPicPr>
        <p:blipFill rotWithShape="1">
          <a:blip r:embed="rId2">
            <a:extLst>
              <a:ext uri="{28A0092B-C50C-407E-A947-70E740481C1C}">
                <a14:useLocalDpi xmlns:a14="http://schemas.microsoft.com/office/drawing/2010/main" val="0"/>
              </a:ext>
            </a:extLst>
          </a:blip>
          <a:srcRect r="11220"/>
          <a:stretch/>
        </p:blipFill>
        <p:spPr>
          <a:xfrm>
            <a:off x="0" y="-1"/>
            <a:ext cx="9144000" cy="6866467"/>
          </a:xfrm>
          <a:prstGeom prst="rect">
            <a:avLst/>
          </a:prstGeom>
        </p:spPr>
      </p:pic>
      <p:pic>
        <p:nvPicPr>
          <p:cNvPr id="8" name="Picture 7"/>
          <p:cNvPicPr>
            <a:picLocks noChangeAspect="1"/>
          </p:cNvPicPr>
          <p:nvPr userDrawn="1"/>
        </p:nvPicPr>
        <p:blipFill>
          <a:blip r:embed="rId3"/>
          <a:stretch>
            <a:fillRect/>
          </a:stretch>
        </p:blipFill>
        <p:spPr>
          <a:xfrm>
            <a:off x="6268084" y="5346700"/>
            <a:ext cx="2456815" cy="927100"/>
          </a:xfrm>
          <a:prstGeom prst="rect">
            <a:avLst/>
          </a:prstGeom>
        </p:spPr>
      </p:pic>
      <p:pic>
        <p:nvPicPr>
          <p:cNvPr id="9" name="Picture 8" descr="DVC Bubbl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sp>
        <p:nvSpPr>
          <p:cNvPr id="11" name="Text Placeholder 9"/>
          <p:cNvSpPr>
            <a:spLocks noGrp="1"/>
          </p:cNvSpPr>
          <p:nvPr>
            <p:ph type="body" sz="quarter" idx="13" hasCustomPrompt="1"/>
          </p:nvPr>
        </p:nvSpPr>
        <p:spPr>
          <a:xfrm>
            <a:off x="295274" y="1200149"/>
            <a:ext cx="5200651" cy="1419367"/>
          </a:xfrm>
          <a:prstGeom prst="rect">
            <a:avLst/>
          </a:prstGeom>
        </p:spPr>
        <p:txBody>
          <a:bodyPr/>
          <a:lstStyle>
            <a:lvl1pPr marL="0" indent="0">
              <a:defRPr sz="3600" baseline="0">
                <a:solidFill>
                  <a:schemeClr val="tx1"/>
                </a:solidFill>
              </a:defRPr>
            </a:lvl1pPr>
          </a:lstStyle>
          <a:p>
            <a:pPr lvl="0"/>
            <a:r>
              <a:rPr lang="en-US" dirty="0" smtClean="0"/>
              <a:t>Presentation title</a:t>
            </a:r>
          </a:p>
        </p:txBody>
      </p:sp>
      <p:sp>
        <p:nvSpPr>
          <p:cNvPr id="12" name="Text Placeholder 13"/>
          <p:cNvSpPr>
            <a:spLocks noGrp="1"/>
          </p:cNvSpPr>
          <p:nvPr>
            <p:ph type="body" sz="quarter" idx="14" hasCustomPrompt="1"/>
          </p:nvPr>
        </p:nvSpPr>
        <p:spPr>
          <a:xfrm>
            <a:off x="304800" y="3114675"/>
            <a:ext cx="4133850" cy="1133475"/>
          </a:xfrm>
          <a:prstGeom prst="rect">
            <a:avLst/>
          </a:prstGeom>
        </p:spPr>
        <p:txBody>
          <a:bodyPr/>
          <a:lstStyle>
            <a:lvl1pPr marL="0" indent="0">
              <a:defRPr baseline="0"/>
            </a:lvl1pPr>
          </a:lstStyle>
          <a:p>
            <a:pPr lvl="0"/>
            <a:r>
              <a:rPr lang="en-US" dirty="0" smtClean="0"/>
              <a:t>Presenter</a:t>
            </a:r>
          </a:p>
        </p:txBody>
      </p:sp>
      <p:pic>
        <p:nvPicPr>
          <p:cNvPr id="13" name="Picture 7" descr="swin logo v.png"/>
          <p:cNvPicPr>
            <a:picLocks noChangeAspect="1"/>
          </p:cNvPicPr>
          <p:nvPr userDrawn="1"/>
        </p:nvPicPr>
        <p:blipFill>
          <a:blip r:embed="rId5"/>
          <a:srcRect/>
          <a:stretch>
            <a:fillRect/>
          </a:stretch>
        </p:blipFill>
        <p:spPr bwMode="auto">
          <a:xfrm>
            <a:off x="7699375" y="0"/>
            <a:ext cx="1444625" cy="2882900"/>
          </a:xfrm>
          <a:prstGeom prst="rect">
            <a:avLst/>
          </a:prstGeom>
          <a:noFill/>
          <a:ln w="9525">
            <a:noFill/>
            <a:miter lim="800000"/>
            <a:headEnd/>
            <a:tailEnd/>
          </a:ln>
        </p:spPr>
      </p:pic>
    </p:spTree>
    <p:extLst>
      <p:ext uri="{BB962C8B-B14F-4D97-AF65-F5344CB8AC3E}">
        <p14:creationId xmlns:p14="http://schemas.microsoft.com/office/powerpoint/2010/main" val="1234845268"/>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inal page">
    <p:spTree>
      <p:nvGrpSpPr>
        <p:cNvPr id="1" name=""/>
        <p:cNvGrpSpPr/>
        <p:nvPr/>
      </p:nvGrpSpPr>
      <p:grpSpPr>
        <a:xfrm>
          <a:off x="0" y="0"/>
          <a:ext cx="0" cy="0"/>
          <a:chOff x="0" y="0"/>
          <a:chExt cx="0" cy="0"/>
        </a:xfrm>
      </p:grpSpPr>
      <p:pic>
        <p:nvPicPr>
          <p:cNvPr id="4" name="Picture 5" descr="swin logo v black box reversed.png"/>
          <p:cNvPicPr>
            <a:picLocks noChangeAspect="1"/>
          </p:cNvPicPr>
          <p:nvPr userDrawn="1"/>
        </p:nvPicPr>
        <p:blipFill>
          <a:blip r:embed="rId2"/>
          <a:srcRect/>
          <a:stretch>
            <a:fillRect/>
          </a:stretch>
        </p:blipFill>
        <p:spPr bwMode="auto">
          <a:xfrm>
            <a:off x="7696516" y="-9525"/>
            <a:ext cx="1444625" cy="2882900"/>
          </a:xfrm>
          <a:prstGeom prst="rect">
            <a:avLst/>
          </a:prstGeom>
          <a:noFill/>
          <a:ln w="9525">
            <a:noFill/>
            <a:miter lim="800000"/>
            <a:headEnd/>
            <a:tailEnd/>
          </a:ln>
        </p:spPr>
      </p:pic>
      <p:pic>
        <p:nvPicPr>
          <p:cNvPr id="10" name="Picture 9" descr="DVC Bubb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pic>
        <p:nvPicPr>
          <p:cNvPr id="11" name="Picture 10"/>
          <p:cNvPicPr>
            <a:picLocks noChangeAspect="1"/>
          </p:cNvPicPr>
          <p:nvPr userDrawn="1"/>
        </p:nvPicPr>
        <p:blipFill>
          <a:blip r:embed="rId4"/>
          <a:stretch>
            <a:fillRect/>
          </a:stretch>
        </p:blipFill>
        <p:spPr>
          <a:xfrm>
            <a:off x="6268084" y="5346700"/>
            <a:ext cx="2456815" cy="927100"/>
          </a:xfrm>
          <a:prstGeom prst="rect">
            <a:avLst/>
          </a:prstGeom>
        </p:spPr>
      </p:pic>
      <p:sp>
        <p:nvSpPr>
          <p:cNvPr id="12" name="Text Placeholder 13"/>
          <p:cNvSpPr>
            <a:spLocks noGrp="1"/>
          </p:cNvSpPr>
          <p:nvPr>
            <p:ph type="body" sz="quarter" idx="14" hasCustomPrompt="1"/>
          </p:nvPr>
        </p:nvSpPr>
        <p:spPr>
          <a:xfrm>
            <a:off x="304800" y="1314450"/>
            <a:ext cx="5162550" cy="11334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13" name="Text Placeholder 13"/>
          <p:cNvSpPr>
            <a:spLocks noGrp="1"/>
          </p:cNvSpPr>
          <p:nvPr>
            <p:ph type="body" sz="quarter" idx="15" hasCustomPrompt="1"/>
          </p:nvPr>
        </p:nvSpPr>
        <p:spPr>
          <a:xfrm>
            <a:off x="352425" y="3143250"/>
            <a:ext cx="4105275" cy="1133475"/>
          </a:xfrm>
          <a:prstGeom prst="rect">
            <a:avLst/>
          </a:prstGeom>
        </p:spPr>
        <p:txBody>
          <a:bodyPr/>
          <a:lstStyle>
            <a:lvl1pPr marL="0" indent="0">
              <a:defRPr baseline="0"/>
            </a:lvl1pPr>
          </a:lstStyle>
          <a:p>
            <a:pPr lvl="0"/>
            <a:r>
              <a:rPr lang="en-US" dirty="0" smtClean="0"/>
              <a:t>Further contact details </a:t>
            </a:r>
            <a:br>
              <a:rPr lang="en-US" dirty="0" smtClean="0"/>
            </a:br>
            <a:r>
              <a:rPr lang="en-US" dirty="0" smtClean="0"/>
              <a:t>or call-to-action</a:t>
            </a:r>
          </a:p>
        </p:txBody>
      </p:sp>
    </p:spTree>
    <p:extLst>
      <p:ext uri="{BB962C8B-B14F-4D97-AF65-F5344CB8AC3E}">
        <p14:creationId xmlns:p14="http://schemas.microsoft.com/office/powerpoint/2010/main" val="893880671"/>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5"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6" name="Rectangle 8"/>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1"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1200"/>
              </a:spcBef>
              <a:spcAft>
                <a:spcPts val="600"/>
              </a:spcAft>
              <a:buClr>
                <a:schemeClr val="bg1"/>
              </a:buClr>
              <a:buFont typeface="Arial" pitchFamily="34" charset="0"/>
              <a:buChar char="-"/>
              <a:defRPr sz="2400">
                <a:solidFill>
                  <a:schemeClr val="bg1"/>
                </a:solidFill>
              </a:defRPr>
            </a:lvl1pPr>
            <a:lvl2pPr marL="720000" indent="-360000">
              <a:lnSpc>
                <a:spcPct val="100000"/>
              </a:lnSpc>
              <a:spcBef>
                <a:spcPts val="0"/>
              </a:spcBef>
              <a:buClr>
                <a:schemeClr val="bg1"/>
              </a:buClr>
              <a:buFont typeface="Arial" pitchFamily="34" charset="0"/>
              <a:buChar char="-"/>
              <a:defRPr sz="2400">
                <a:solidFill>
                  <a:schemeClr val="bg1"/>
                </a:solidFill>
              </a:defRPr>
            </a:lvl2pPr>
            <a:lvl3pPr marL="1080000" indent="-360000">
              <a:lnSpc>
                <a:spcPct val="100000"/>
              </a:lnSpc>
              <a:spcBef>
                <a:spcPts val="600"/>
              </a:spcBef>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latin typeface="Arial" pitchFamily="34" charset="0"/>
                <a:ea typeface="+mn-ea"/>
                <a:cs typeface="+mn-cs"/>
              </a:rPr>
              <a:pPr>
                <a:defRPr/>
              </a:pPr>
              <a:t>‹#›</a:t>
            </a:fld>
            <a:endParaRPr lang="en-US" dirty="0">
              <a:solidFill>
                <a:srgbClr val="808080"/>
              </a:solidFill>
              <a:latin typeface="Arial" pitchFamily="34" charset="0"/>
              <a:ea typeface="+mn-ea"/>
              <a:cs typeface="+mn-cs"/>
            </a:endParaRPr>
          </a:p>
        </p:txBody>
      </p:sp>
      <p:sp>
        <p:nvSpPr>
          <p:cNvPr id="13"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1906919764"/>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7"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latin typeface="Arial" pitchFamily="34" charset="0"/>
                <a:ea typeface="+mn-ea"/>
                <a:cs typeface="+mn-cs"/>
              </a:rPr>
              <a:pPr>
                <a:defRPr/>
              </a:pPr>
              <a:t>‹#›</a:t>
            </a:fld>
            <a:endParaRPr lang="en-US" dirty="0">
              <a:solidFill>
                <a:srgbClr val="808080"/>
              </a:solidFill>
              <a:latin typeface="Arial" pitchFamily="34" charset="0"/>
              <a:ea typeface="+mn-ea"/>
              <a:cs typeface="+mn-cs"/>
            </a:endParaRPr>
          </a:p>
        </p:txBody>
      </p:sp>
      <p:sp>
        <p:nvSpPr>
          <p:cNvPr id="8"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123137567"/>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white">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9"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3"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4"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latin typeface="Arial" pitchFamily="34" charset="0"/>
                <a:ea typeface="+mn-ea"/>
                <a:cs typeface="+mn-cs"/>
              </a:rPr>
              <a:pPr>
                <a:defRPr/>
              </a:pPr>
              <a:t>‹#›</a:t>
            </a:fld>
            <a:endParaRPr lang="en-US" dirty="0">
              <a:solidFill>
                <a:srgbClr val="808080"/>
              </a:solidFill>
              <a:latin typeface="Arial" pitchFamily="34" charset="0"/>
              <a:ea typeface="+mn-ea"/>
              <a:cs typeface="+mn-cs"/>
            </a:endParaRPr>
          </a:p>
        </p:txBody>
      </p:sp>
      <p:sp>
        <p:nvSpPr>
          <p:cNvPr id="10" name="Text Placeholder 9"/>
          <p:cNvSpPr>
            <a:spLocks noGrp="1"/>
          </p:cNvSpPr>
          <p:nvPr>
            <p:ph type="body" sz="quarter" idx="12"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637666258"/>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pic>
        <p:nvPicPr>
          <p:cNvPr id="4" name="Picture 7" descr="swin logo v.png"/>
          <p:cNvPicPr>
            <a:picLocks noChangeAspect="1"/>
          </p:cNvPicPr>
          <p:nvPr userDrawn="1"/>
        </p:nvPicPr>
        <p:blipFill>
          <a:blip r:embed="rId2" cstate="print"/>
          <a:srcRect/>
          <a:stretch>
            <a:fillRect/>
          </a:stretch>
        </p:blipFill>
        <p:spPr bwMode="auto">
          <a:xfrm>
            <a:off x="7699375" y="0"/>
            <a:ext cx="1444625" cy="2882900"/>
          </a:xfrm>
          <a:prstGeom prst="rect">
            <a:avLst/>
          </a:prstGeom>
          <a:noFill/>
          <a:ln w="9525">
            <a:noFill/>
            <a:miter lim="800000"/>
            <a:headEnd/>
            <a:tailEnd/>
          </a:ln>
        </p:spPr>
      </p:pic>
      <p:sp>
        <p:nvSpPr>
          <p:cNvPr id="10" name="Text Placeholder 9"/>
          <p:cNvSpPr>
            <a:spLocks noGrp="1"/>
          </p:cNvSpPr>
          <p:nvPr>
            <p:ph type="body" sz="quarter" idx="13" hasCustomPrompt="1"/>
          </p:nvPr>
        </p:nvSpPr>
        <p:spPr>
          <a:xfrm>
            <a:off x="266699" y="342900"/>
            <a:ext cx="6553201" cy="571500"/>
          </a:xfrm>
          <a:prstGeom prst="rect">
            <a:avLst/>
          </a:prstGeom>
        </p:spPr>
        <p:txBody>
          <a:bodyPr/>
          <a:lstStyle>
            <a:lvl1pPr>
              <a:defRPr>
                <a:solidFill>
                  <a:schemeClr val="bg2"/>
                </a:solidFill>
              </a:defRPr>
            </a:lvl1pPr>
          </a:lstStyle>
          <a:p>
            <a:pPr lvl="0"/>
            <a:r>
              <a:rPr lang="en-US" dirty="0" smtClean="0"/>
              <a:t>Presenter name</a:t>
            </a:r>
          </a:p>
        </p:txBody>
      </p:sp>
      <p:sp>
        <p:nvSpPr>
          <p:cNvPr id="14" name="Text Placeholder 13"/>
          <p:cNvSpPr>
            <a:spLocks noGrp="1"/>
          </p:cNvSpPr>
          <p:nvPr>
            <p:ph type="body" sz="quarter" idx="14" hasCustomPrompt="1"/>
          </p:nvPr>
        </p:nvSpPr>
        <p:spPr>
          <a:xfrm>
            <a:off x="266699" y="1438275"/>
            <a:ext cx="6591300" cy="1133475"/>
          </a:xfrm>
          <a:prstGeom prst="rect">
            <a:avLst/>
          </a:prstGeom>
        </p:spPr>
        <p:txBody>
          <a:bodyPr/>
          <a:lstStyle>
            <a:lvl1pPr>
              <a:defRPr>
                <a:solidFill>
                  <a:schemeClr val="bg1"/>
                </a:solidFill>
              </a:defRPr>
            </a:lvl1pPr>
          </a:lstStyle>
          <a:p>
            <a:pPr lvl="0"/>
            <a:r>
              <a:rPr lang="en-US" dirty="0" smtClean="0"/>
              <a:t>Presentation title</a:t>
            </a:r>
          </a:p>
        </p:txBody>
      </p:sp>
    </p:spTree>
    <p:extLst>
      <p:ext uri="{BB962C8B-B14F-4D97-AF65-F5344CB8AC3E}">
        <p14:creationId xmlns:p14="http://schemas.microsoft.com/office/powerpoint/2010/main" val="2410811041"/>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nal page">
    <p:spTree>
      <p:nvGrpSpPr>
        <p:cNvPr id="1" name=""/>
        <p:cNvGrpSpPr/>
        <p:nvPr/>
      </p:nvGrpSpPr>
      <p:grpSpPr>
        <a:xfrm>
          <a:off x="0" y="0"/>
          <a:ext cx="0" cy="0"/>
          <a:chOff x="0" y="0"/>
          <a:chExt cx="0" cy="0"/>
        </a:xfrm>
      </p:grpSpPr>
      <p:sp>
        <p:nvSpPr>
          <p:cNvPr id="7" name="Text Placeholder 13"/>
          <p:cNvSpPr>
            <a:spLocks noGrp="1"/>
          </p:cNvSpPr>
          <p:nvPr>
            <p:ph type="body" sz="quarter" idx="15" hasCustomPrompt="1"/>
          </p:nvPr>
        </p:nvSpPr>
        <p:spPr>
          <a:xfrm>
            <a:off x="266699" y="1733550"/>
            <a:ext cx="6591300" cy="1133475"/>
          </a:xfrm>
          <a:prstGeom prst="rect">
            <a:avLst/>
          </a:prstGeom>
        </p:spPr>
        <p:txBody>
          <a:bodyPr/>
          <a:lstStyle>
            <a:lvl1pPr>
              <a:defRPr baseline="0">
                <a:solidFill>
                  <a:schemeClr val="bg1"/>
                </a:solidFill>
              </a:defRPr>
            </a:lvl1pPr>
          </a:lstStyle>
          <a:p>
            <a:pPr lvl="0"/>
            <a:r>
              <a:rPr lang="en-US" dirty="0" smtClean="0"/>
              <a:t>Further contact details or call-to-action</a:t>
            </a:r>
          </a:p>
        </p:txBody>
      </p:sp>
      <p:pic>
        <p:nvPicPr>
          <p:cNvPr id="6" name="Picture 7" descr="swin logo v.png"/>
          <p:cNvPicPr>
            <a:picLocks noChangeAspect="1"/>
          </p:cNvPicPr>
          <p:nvPr userDrawn="1"/>
        </p:nvPicPr>
        <p:blipFill>
          <a:blip r:embed="rId2" cstate="print"/>
          <a:srcRect/>
          <a:stretch>
            <a:fillRect/>
          </a:stretch>
        </p:blipFill>
        <p:spPr bwMode="auto">
          <a:xfrm>
            <a:off x="7699375" y="0"/>
            <a:ext cx="1444625" cy="2882900"/>
          </a:xfrm>
          <a:prstGeom prst="rect">
            <a:avLst/>
          </a:prstGeom>
          <a:noFill/>
          <a:ln w="9525">
            <a:noFill/>
            <a:miter lim="800000"/>
            <a:headEnd/>
            <a:tailEnd/>
          </a:ln>
        </p:spPr>
      </p:pic>
      <p:sp>
        <p:nvSpPr>
          <p:cNvPr id="8" name="Text Placeholder 9"/>
          <p:cNvSpPr>
            <a:spLocks noGrp="1"/>
          </p:cNvSpPr>
          <p:nvPr>
            <p:ph type="body" sz="quarter" idx="13" hasCustomPrompt="1"/>
          </p:nvPr>
        </p:nvSpPr>
        <p:spPr>
          <a:xfrm>
            <a:off x="266699" y="342900"/>
            <a:ext cx="6553201" cy="571500"/>
          </a:xfrm>
          <a:prstGeom prst="rect">
            <a:avLst/>
          </a:prstGeom>
        </p:spPr>
        <p:txBody>
          <a:bodyPr/>
          <a:lstStyle>
            <a:lvl1pPr>
              <a:defRPr baseline="0">
                <a:solidFill>
                  <a:schemeClr val="bg2"/>
                </a:solidFill>
              </a:defRPr>
            </a:lvl1pPr>
          </a:lstStyle>
          <a:p>
            <a:pPr lvl="0"/>
            <a:r>
              <a:rPr lang="en-US" dirty="0" smtClean="0"/>
              <a:t>Presentation tile</a:t>
            </a:r>
          </a:p>
        </p:txBody>
      </p:sp>
    </p:spTree>
    <p:extLst>
      <p:ext uri="{BB962C8B-B14F-4D97-AF65-F5344CB8AC3E}">
        <p14:creationId xmlns:p14="http://schemas.microsoft.com/office/powerpoint/2010/main" val="378500544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 column black">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chemeClr val="accent3"/>
                </a:solidFill>
                <a:latin typeface="Arial"/>
                <a:ea typeface="ＭＳ Ｐゴシック" charset="-128"/>
                <a:cs typeface="Arial"/>
              </a:rPr>
              <a:t>Swinburne</a:t>
            </a:r>
          </a:p>
        </p:txBody>
      </p:sp>
      <p:sp>
        <p:nvSpPr>
          <p:cNvPr id="7"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0"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2"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3"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smtClean="0"/>
              <a:pPr>
                <a:defRPr/>
              </a:pPr>
              <a:t>‹#›</a:t>
            </a:fld>
            <a:endParaRPr lang="en-US" dirty="0"/>
          </a:p>
        </p:txBody>
      </p:sp>
      <p:sp>
        <p:nvSpPr>
          <p:cNvPr id="14"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5" name="TextBox 14"/>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bg2"/>
                </a:solidFill>
              </a:rPr>
              <a:t>SCIENCE  |  TECHNOLOGY  |   INNOVATION  |  BUSINESS  |  DESIGN</a:t>
            </a:r>
            <a:endParaRPr lang="en-AU" sz="1000" dirty="0">
              <a:solidFill>
                <a:schemeClr val="bg2"/>
              </a:solidFill>
            </a:endParaRPr>
          </a:p>
        </p:txBody>
      </p:sp>
    </p:spTree>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pSp>
        <p:nvGrpSpPr>
          <p:cNvPr id="2" name="Group 205"/>
          <p:cNvGrpSpPr>
            <a:grpSpLocks/>
          </p:cNvGrpSpPr>
          <p:nvPr userDrawn="1"/>
        </p:nvGrpSpPr>
        <p:grpSpPr bwMode="auto">
          <a:xfrm>
            <a:off x="0" y="0"/>
            <a:ext cx="9142413" cy="6864350"/>
            <a:chOff x="0" y="0"/>
            <a:chExt cx="5759" cy="4324"/>
          </a:xfrm>
        </p:grpSpPr>
        <p:pic>
          <p:nvPicPr>
            <p:cNvPr id="5" name="Picture 129" descr="P-05 BW 200dpi GY AA Q8"/>
            <p:cNvPicPr>
              <a:picLocks noChangeAspect="1" noChangeArrowheads="1"/>
            </p:cNvPicPr>
            <p:nvPr userDrawn="1"/>
          </p:nvPicPr>
          <p:blipFill>
            <a:blip r:embed="rId3" cstate="print"/>
            <a:srcRect/>
            <a:stretch>
              <a:fillRect/>
            </a:stretch>
          </p:blipFill>
          <p:spPr bwMode="auto">
            <a:xfrm>
              <a:off x="0" y="3620"/>
              <a:ext cx="1524" cy="700"/>
            </a:xfrm>
            <a:prstGeom prst="rect">
              <a:avLst/>
            </a:prstGeom>
            <a:noFill/>
            <a:ln w="9525">
              <a:noFill/>
              <a:miter lim="800000"/>
              <a:headEnd/>
              <a:tailEnd/>
            </a:ln>
          </p:spPr>
        </p:pic>
        <p:pic>
          <p:nvPicPr>
            <p:cNvPr id="6" name="Picture 55" descr="P-05 Bac 150dpi 8bit AA"/>
            <p:cNvPicPr>
              <a:picLocks noChangeArrowheads="1"/>
            </p:cNvPicPr>
            <p:nvPr userDrawn="1"/>
          </p:nvPicPr>
          <p:blipFill>
            <a:blip r:embed="rId4" cstate="print"/>
            <a:srcRect/>
            <a:stretch>
              <a:fillRect/>
            </a:stretch>
          </p:blipFill>
          <p:spPr bwMode="hidden">
            <a:xfrm>
              <a:off x="1" y="1"/>
              <a:ext cx="5758" cy="4323"/>
            </a:xfrm>
            <a:prstGeom prst="rect">
              <a:avLst/>
            </a:prstGeom>
            <a:noFill/>
            <a:ln w="9525">
              <a:noFill/>
              <a:miter lim="800000"/>
              <a:headEnd/>
              <a:tailEnd/>
            </a:ln>
          </p:spPr>
        </p:pic>
        <p:grpSp>
          <p:nvGrpSpPr>
            <p:cNvPr id="3" name="Group 131"/>
            <p:cNvGrpSpPr>
              <a:grpSpLocks/>
            </p:cNvGrpSpPr>
            <p:nvPr userDrawn="1"/>
          </p:nvGrpSpPr>
          <p:grpSpPr bwMode="auto">
            <a:xfrm>
              <a:off x="4858" y="0"/>
              <a:ext cx="756" cy="1512"/>
              <a:chOff x="2790" y="0"/>
              <a:chExt cx="756" cy="1512"/>
            </a:xfrm>
          </p:grpSpPr>
          <p:sp>
            <p:nvSpPr>
              <p:cNvPr id="45" name="Rectangle 132"/>
              <p:cNvSpPr>
                <a:spLocks noChangeAspect="1" noChangeArrowheads="1"/>
              </p:cNvSpPr>
              <p:nvPr userDrawn="1"/>
            </p:nvSpPr>
            <p:spPr bwMode="auto">
              <a:xfrm>
                <a:off x="2790" y="756"/>
                <a:ext cx="756" cy="756"/>
              </a:xfrm>
              <a:prstGeom prst="rect">
                <a:avLst/>
              </a:prstGeom>
              <a:solidFill>
                <a:srgbClr val="DCDCDC"/>
              </a:solidFill>
              <a:ln w="9525">
                <a:noFill/>
                <a:miter lim="800000"/>
                <a:headEnd/>
                <a:tailEnd/>
              </a:ln>
            </p:spPr>
            <p:txBody>
              <a:bodyPr/>
              <a:lstStyle/>
              <a:p>
                <a:pPr>
                  <a:defRPr/>
                </a:pPr>
                <a:endParaRPr lang="en-AU" sz="3200">
                  <a:solidFill>
                    <a:srgbClr val="FFFFFF"/>
                  </a:solidFill>
                  <a:ea typeface="+mn-ea"/>
                  <a:cs typeface="+mn-cs"/>
                </a:endParaRPr>
              </a:p>
            </p:txBody>
          </p:sp>
          <p:sp>
            <p:nvSpPr>
              <p:cNvPr id="46" name="Rectangle 133"/>
              <p:cNvSpPr>
                <a:spLocks noChangeAspect="1" noChangeArrowheads="1"/>
              </p:cNvSpPr>
              <p:nvPr userDrawn="1"/>
            </p:nvSpPr>
            <p:spPr bwMode="hidden">
              <a:xfrm>
                <a:off x="2790" y="756"/>
                <a:ext cx="756" cy="756"/>
              </a:xfrm>
              <a:prstGeom prst="rect">
                <a:avLst/>
              </a:prstGeom>
              <a:solidFill>
                <a:srgbClr val="ED1C2E"/>
              </a:solidFill>
              <a:ln w="9525">
                <a:noFill/>
                <a:miter lim="800000"/>
                <a:headEnd/>
                <a:tailEnd/>
              </a:ln>
            </p:spPr>
            <p:txBody>
              <a:bodyPr/>
              <a:lstStyle/>
              <a:p>
                <a:pPr>
                  <a:defRPr/>
                </a:pPr>
                <a:endParaRPr lang="en-AU" sz="3200">
                  <a:solidFill>
                    <a:srgbClr val="FFFFFF"/>
                  </a:solidFill>
                  <a:ea typeface="+mn-ea"/>
                  <a:cs typeface="+mn-cs"/>
                </a:endParaRPr>
              </a:p>
            </p:txBody>
          </p:sp>
          <p:grpSp>
            <p:nvGrpSpPr>
              <p:cNvPr id="4" name="Group 134"/>
              <p:cNvGrpSpPr>
                <a:grpSpLocks/>
              </p:cNvGrpSpPr>
              <p:nvPr userDrawn="1"/>
            </p:nvGrpSpPr>
            <p:grpSpPr bwMode="auto">
              <a:xfrm>
                <a:off x="2878" y="975"/>
                <a:ext cx="576" cy="261"/>
                <a:chOff x="4946" y="975"/>
                <a:chExt cx="576" cy="261"/>
              </a:xfrm>
            </p:grpSpPr>
            <p:sp>
              <p:nvSpPr>
                <p:cNvPr id="50" name="Freeform 135"/>
                <p:cNvSpPr>
                  <a:spLocks noChangeAspect="1"/>
                </p:cNvSpPr>
                <p:nvPr userDrawn="1"/>
              </p:nvSpPr>
              <p:spPr bwMode="black">
                <a:xfrm>
                  <a:off x="4946" y="1076"/>
                  <a:ext cx="48" cy="59"/>
                </a:xfrm>
                <a:custGeom>
                  <a:avLst/>
                  <a:gdLst/>
                  <a:ahLst/>
                  <a:cxnLst>
                    <a:cxn ang="0">
                      <a:pos x="277" y="671"/>
                    </a:cxn>
                    <a:cxn ang="0">
                      <a:pos x="523" y="446"/>
                    </a:cxn>
                    <a:cxn ang="0">
                      <a:pos x="523" y="66"/>
                    </a:cxn>
                    <a:cxn ang="0">
                      <a:pos x="523" y="50"/>
                    </a:cxn>
                    <a:cxn ang="0">
                      <a:pos x="524" y="36"/>
                    </a:cxn>
                    <a:cxn ang="0">
                      <a:pos x="519" y="35"/>
                    </a:cxn>
                    <a:cxn ang="0">
                      <a:pos x="519" y="35"/>
                    </a:cxn>
                    <a:cxn ang="0">
                      <a:pos x="524" y="35"/>
                    </a:cxn>
                    <a:cxn ang="0">
                      <a:pos x="531" y="8"/>
                    </a:cxn>
                    <a:cxn ang="0">
                      <a:pos x="533" y="0"/>
                    </a:cxn>
                    <a:cxn ang="0">
                      <a:pos x="435" y="0"/>
                    </a:cxn>
                    <a:cxn ang="0">
                      <a:pos x="427" y="0"/>
                    </a:cxn>
                    <a:cxn ang="0">
                      <a:pos x="430" y="8"/>
                    </a:cxn>
                    <a:cxn ang="0">
                      <a:pos x="438" y="36"/>
                    </a:cxn>
                    <a:cxn ang="0">
                      <a:pos x="440" y="68"/>
                    </a:cxn>
                    <a:cxn ang="0">
                      <a:pos x="440" y="440"/>
                    </a:cxn>
                    <a:cxn ang="0">
                      <a:pos x="276" y="603"/>
                    </a:cxn>
                    <a:cxn ang="0">
                      <a:pos x="270" y="603"/>
                    </a:cxn>
                    <a:cxn ang="0">
                      <a:pos x="93" y="435"/>
                    </a:cxn>
                    <a:cxn ang="0">
                      <a:pos x="93" y="63"/>
                    </a:cxn>
                    <a:cxn ang="0">
                      <a:pos x="93" y="51"/>
                    </a:cxn>
                    <a:cxn ang="0">
                      <a:pos x="94" y="34"/>
                    </a:cxn>
                    <a:cxn ang="0">
                      <a:pos x="102" y="8"/>
                    </a:cxn>
                    <a:cxn ang="0">
                      <a:pos x="105" y="0"/>
                    </a:cxn>
                    <a:cxn ang="0">
                      <a:pos x="8" y="0"/>
                    </a:cxn>
                    <a:cxn ang="0">
                      <a:pos x="0" y="0"/>
                    </a:cxn>
                    <a:cxn ang="0">
                      <a:pos x="3" y="8"/>
                    </a:cxn>
                    <a:cxn ang="0">
                      <a:pos x="10" y="41"/>
                    </a:cxn>
                    <a:cxn ang="0">
                      <a:pos x="11" y="55"/>
                    </a:cxn>
                    <a:cxn ang="0">
                      <a:pos x="11" y="69"/>
                    </a:cxn>
                    <a:cxn ang="0">
                      <a:pos x="11" y="443"/>
                    </a:cxn>
                    <a:cxn ang="0">
                      <a:pos x="272" y="671"/>
                    </a:cxn>
                    <a:cxn ang="0">
                      <a:pos x="277" y="671"/>
                    </a:cxn>
                  </a:cxnLst>
                  <a:rect l="0" t="0" r="r" b="b"/>
                  <a:pathLst>
                    <a:path w="533" h="671">
                      <a:moveTo>
                        <a:pt x="277" y="671"/>
                      </a:moveTo>
                      <a:cubicBezTo>
                        <a:pt x="413" y="668"/>
                        <a:pt x="523" y="575"/>
                        <a:pt x="523" y="446"/>
                      </a:cubicBezTo>
                      <a:cubicBezTo>
                        <a:pt x="523" y="66"/>
                        <a:pt x="523" y="66"/>
                        <a:pt x="523" y="66"/>
                      </a:cubicBezTo>
                      <a:cubicBezTo>
                        <a:pt x="523" y="60"/>
                        <a:pt x="523" y="55"/>
                        <a:pt x="523" y="50"/>
                      </a:cubicBezTo>
                      <a:cubicBezTo>
                        <a:pt x="523" y="46"/>
                        <a:pt x="523" y="41"/>
                        <a:pt x="524" y="36"/>
                      </a:cubicBezTo>
                      <a:cubicBezTo>
                        <a:pt x="519" y="35"/>
                        <a:pt x="519" y="35"/>
                        <a:pt x="519" y="35"/>
                      </a:cubicBezTo>
                      <a:cubicBezTo>
                        <a:pt x="519" y="35"/>
                        <a:pt x="519" y="35"/>
                        <a:pt x="519" y="35"/>
                      </a:cubicBezTo>
                      <a:cubicBezTo>
                        <a:pt x="524" y="35"/>
                        <a:pt x="524" y="35"/>
                        <a:pt x="524" y="35"/>
                      </a:cubicBezTo>
                      <a:cubicBezTo>
                        <a:pt x="526" y="24"/>
                        <a:pt x="527" y="18"/>
                        <a:pt x="531" y="8"/>
                      </a:cubicBezTo>
                      <a:cubicBezTo>
                        <a:pt x="533" y="0"/>
                        <a:pt x="533" y="0"/>
                        <a:pt x="533" y="0"/>
                      </a:cubicBezTo>
                      <a:cubicBezTo>
                        <a:pt x="435" y="0"/>
                        <a:pt x="435" y="0"/>
                        <a:pt x="435" y="0"/>
                      </a:cubicBezTo>
                      <a:cubicBezTo>
                        <a:pt x="427" y="0"/>
                        <a:pt x="427" y="0"/>
                        <a:pt x="427" y="0"/>
                      </a:cubicBezTo>
                      <a:cubicBezTo>
                        <a:pt x="430" y="8"/>
                        <a:pt x="430" y="8"/>
                        <a:pt x="430" y="8"/>
                      </a:cubicBezTo>
                      <a:cubicBezTo>
                        <a:pt x="434" y="18"/>
                        <a:pt x="436" y="25"/>
                        <a:pt x="438" y="36"/>
                      </a:cubicBezTo>
                      <a:cubicBezTo>
                        <a:pt x="440" y="47"/>
                        <a:pt x="440" y="55"/>
                        <a:pt x="440" y="68"/>
                      </a:cubicBezTo>
                      <a:cubicBezTo>
                        <a:pt x="440" y="440"/>
                        <a:pt x="440" y="440"/>
                        <a:pt x="440" y="440"/>
                      </a:cubicBezTo>
                      <a:cubicBezTo>
                        <a:pt x="440" y="529"/>
                        <a:pt x="373" y="600"/>
                        <a:pt x="276" y="603"/>
                      </a:cubicBezTo>
                      <a:cubicBezTo>
                        <a:pt x="274" y="603"/>
                        <a:pt x="272" y="603"/>
                        <a:pt x="270" y="603"/>
                      </a:cubicBezTo>
                      <a:cubicBezTo>
                        <a:pt x="176" y="603"/>
                        <a:pt x="93" y="529"/>
                        <a:pt x="93" y="435"/>
                      </a:cubicBezTo>
                      <a:cubicBezTo>
                        <a:pt x="93" y="63"/>
                        <a:pt x="93" y="63"/>
                        <a:pt x="93" y="63"/>
                      </a:cubicBezTo>
                      <a:cubicBezTo>
                        <a:pt x="93" y="59"/>
                        <a:pt x="93" y="55"/>
                        <a:pt x="93" y="51"/>
                      </a:cubicBezTo>
                      <a:cubicBezTo>
                        <a:pt x="93" y="46"/>
                        <a:pt x="93" y="41"/>
                        <a:pt x="94" y="34"/>
                      </a:cubicBezTo>
                      <a:cubicBezTo>
                        <a:pt x="96" y="23"/>
                        <a:pt x="98" y="18"/>
                        <a:pt x="102" y="8"/>
                      </a:cubicBezTo>
                      <a:cubicBezTo>
                        <a:pt x="105" y="0"/>
                        <a:pt x="105" y="0"/>
                        <a:pt x="105" y="0"/>
                      </a:cubicBezTo>
                      <a:cubicBezTo>
                        <a:pt x="8" y="0"/>
                        <a:pt x="8" y="0"/>
                        <a:pt x="8" y="0"/>
                      </a:cubicBezTo>
                      <a:cubicBezTo>
                        <a:pt x="0" y="0"/>
                        <a:pt x="0" y="0"/>
                        <a:pt x="0" y="0"/>
                      </a:cubicBezTo>
                      <a:cubicBezTo>
                        <a:pt x="3" y="8"/>
                        <a:pt x="3" y="8"/>
                        <a:pt x="3" y="8"/>
                      </a:cubicBezTo>
                      <a:cubicBezTo>
                        <a:pt x="7" y="20"/>
                        <a:pt x="9" y="27"/>
                        <a:pt x="10" y="41"/>
                      </a:cubicBezTo>
                      <a:cubicBezTo>
                        <a:pt x="11" y="46"/>
                        <a:pt x="11" y="50"/>
                        <a:pt x="11" y="55"/>
                      </a:cubicBezTo>
                      <a:cubicBezTo>
                        <a:pt x="11" y="59"/>
                        <a:pt x="11" y="64"/>
                        <a:pt x="11" y="69"/>
                      </a:cubicBezTo>
                      <a:cubicBezTo>
                        <a:pt x="11" y="443"/>
                        <a:pt x="11" y="443"/>
                        <a:pt x="11" y="443"/>
                      </a:cubicBezTo>
                      <a:cubicBezTo>
                        <a:pt x="11" y="577"/>
                        <a:pt x="129" y="671"/>
                        <a:pt x="272" y="671"/>
                      </a:cubicBezTo>
                      <a:cubicBezTo>
                        <a:pt x="274" y="671"/>
                        <a:pt x="275" y="671"/>
                        <a:pt x="277" y="67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1" name="Freeform 136"/>
                <p:cNvSpPr>
                  <a:spLocks noChangeAspect="1"/>
                </p:cNvSpPr>
                <p:nvPr userDrawn="1"/>
              </p:nvSpPr>
              <p:spPr bwMode="black">
                <a:xfrm>
                  <a:off x="5009" y="975"/>
                  <a:ext cx="37" cy="61"/>
                </a:xfrm>
                <a:custGeom>
                  <a:avLst/>
                  <a:gdLst/>
                  <a:ahLst/>
                  <a:cxnLst>
                    <a:cxn ang="0">
                      <a:pos x="105" y="320"/>
                    </a:cxn>
                    <a:cxn ang="0">
                      <a:pos x="223" y="388"/>
                    </a:cxn>
                    <a:cxn ang="0">
                      <a:pos x="321" y="508"/>
                    </a:cxn>
                    <a:cxn ang="0">
                      <a:pos x="172" y="626"/>
                    </a:cxn>
                    <a:cxn ang="0">
                      <a:pos x="161" y="626"/>
                    </a:cxn>
                    <a:cxn ang="0">
                      <a:pos x="12" y="583"/>
                    </a:cxn>
                    <a:cxn ang="0">
                      <a:pos x="3" y="575"/>
                    </a:cxn>
                    <a:cxn ang="0">
                      <a:pos x="3" y="656"/>
                    </a:cxn>
                    <a:cxn ang="0">
                      <a:pos x="154" y="680"/>
                    </a:cxn>
                    <a:cxn ang="0">
                      <a:pos x="165" y="680"/>
                    </a:cxn>
                    <a:cxn ang="0">
                      <a:pos x="413" y="505"/>
                    </a:cxn>
                    <a:cxn ang="0">
                      <a:pos x="413" y="497"/>
                    </a:cxn>
                    <a:cxn ang="0">
                      <a:pos x="262" y="312"/>
                    </a:cxn>
                    <a:cxn ang="0">
                      <a:pos x="159" y="252"/>
                    </a:cxn>
                    <a:cxn ang="0">
                      <a:pos x="85" y="162"/>
                    </a:cxn>
                    <a:cxn ang="0">
                      <a:pos x="84" y="155"/>
                    </a:cxn>
                    <a:cxn ang="0">
                      <a:pos x="214" y="53"/>
                    </a:cxn>
                    <a:cxn ang="0">
                      <a:pos x="222" y="53"/>
                    </a:cxn>
                    <a:cxn ang="0">
                      <a:pos x="342" y="96"/>
                    </a:cxn>
                    <a:cxn ang="0">
                      <a:pos x="352" y="105"/>
                    </a:cxn>
                    <a:cxn ang="0">
                      <a:pos x="352" y="25"/>
                    </a:cxn>
                    <a:cxn ang="0">
                      <a:pos x="216" y="0"/>
                    </a:cxn>
                    <a:cxn ang="0">
                      <a:pos x="207" y="0"/>
                    </a:cxn>
                    <a:cxn ang="0">
                      <a:pos x="0" y="165"/>
                    </a:cxn>
                    <a:cxn ang="0">
                      <a:pos x="1" y="167"/>
                    </a:cxn>
                    <a:cxn ang="0">
                      <a:pos x="105" y="320"/>
                    </a:cxn>
                  </a:cxnLst>
                  <a:rect l="0" t="0" r="r" b="b"/>
                  <a:pathLst>
                    <a:path w="413" h="681">
                      <a:moveTo>
                        <a:pt x="105" y="320"/>
                      </a:moveTo>
                      <a:cubicBezTo>
                        <a:pt x="223" y="388"/>
                        <a:pt x="223" y="388"/>
                        <a:pt x="223" y="388"/>
                      </a:cubicBezTo>
                      <a:cubicBezTo>
                        <a:pt x="277" y="419"/>
                        <a:pt x="321" y="449"/>
                        <a:pt x="321" y="508"/>
                      </a:cubicBezTo>
                      <a:cubicBezTo>
                        <a:pt x="320" y="582"/>
                        <a:pt x="266" y="625"/>
                        <a:pt x="172" y="626"/>
                      </a:cubicBezTo>
                      <a:cubicBezTo>
                        <a:pt x="168" y="626"/>
                        <a:pt x="165" y="626"/>
                        <a:pt x="161" y="626"/>
                      </a:cubicBezTo>
                      <a:cubicBezTo>
                        <a:pt x="99" y="625"/>
                        <a:pt x="59" y="621"/>
                        <a:pt x="12" y="583"/>
                      </a:cubicBezTo>
                      <a:cubicBezTo>
                        <a:pt x="3" y="575"/>
                        <a:pt x="3" y="575"/>
                        <a:pt x="3" y="575"/>
                      </a:cubicBezTo>
                      <a:cubicBezTo>
                        <a:pt x="3" y="656"/>
                        <a:pt x="3" y="656"/>
                        <a:pt x="3" y="656"/>
                      </a:cubicBezTo>
                      <a:cubicBezTo>
                        <a:pt x="61" y="681"/>
                        <a:pt x="98" y="679"/>
                        <a:pt x="154" y="680"/>
                      </a:cubicBezTo>
                      <a:cubicBezTo>
                        <a:pt x="158" y="680"/>
                        <a:pt x="162" y="680"/>
                        <a:pt x="165" y="680"/>
                      </a:cubicBezTo>
                      <a:cubicBezTo>
                        <a:pt x="279" y="680"/>
                        <a:pt x="412" y="642"/>
                        <a:pt x="413" y="505"/>
                      </a:cubicBezTo>
                      <a:cubicBezTo>
                        <a:pt x="413" y="502"/>
                        <a:pt x="413" y="500"/>
                        <a:pt x="413" y="497"/>
                      </a:cubicBezTo>
                      <a:cubicBezTo>
                        <a:pt x="409" y="384"/>
                        <a:pt x="339" y="357"/>
                        <a:pt x="262" y="312"/>
                      </a:cubicBezTo>
                      <a:cubicBezTo>
                        <a:pt x="159" y="252"/>
                        <a:pt x="159" y="252"/>
                        <a:pt x="159" y="252"/>
                      </a:cubicBezTo>
                      <a:cubicBezTo>
                        <a:pt x="118" y="229"/>
                        <a:pt x="89" y="205"/>
                        <a:pt x="85" y="162"/>
                      </a:cubicBezTo>
                      <a:cubicBezTo>
                        <a:pt x="84" y="159"/>
                        <a:pt x="84" y="157"/>
                        <a:pt x="84" y="155"/>
                      </a:cubicBezTo>
                      <a:cubicBezTo>
                        <a:pt x="85" y="95"/>
                        <a:pt x="150" y="53"/>
                        <a:pt x="214" y="53"/>
                      </a:cubicBezTo>
                      <a:cubicBezTo>
                        <a:pt x="216" y="53"/>
                        <a:pt x="219" y="53"/>
                        <a:pt x="222" y="53"/>
                      </a:cubicBezTo>
                      <a:cubicBezTo>
                        <a:pt x="273" y="55"/>
                        <a:pt x="307" y="62"/>
                        <a:pt x="342" y="96"/>
                      </a:cubicBezTo>
                      <a:cubicBezTo>
                        <a:pt x="352" y="105"/>
                        <a:pt x="352" y="105"/>
                        <a:pt x="352" y="105"/>
                      </a:cubicBezTo>
                      <a:cubicBezTo>
                        <a:pt x="352" y="25"/>
                        <a:pt x="352" y="25"/>
                        <a:pt x="352" y="25"/>
                      </a:cubicBezTo>
                      <a:cubicBezTo>
                        <a:pt x="300" y="0"/>
                        <a:pt x="267" y="2"/>
                        <a:pt x="216" y="0"/>
                      </a:cubicBezTo>
                      <a:cubicBezTo>
                        <a:pt x="213" y="0"/>
                        <a:pt x="210" y="0"/>
                        <a:pt x="207" y="0"/>
                      </a:cubicBezTo>
                      <a:cubicBezTo>
                        <a:pt x="99" y="0"/>
                        <a:pt x="0" y="61"/>
                        <a:pt x="0" y="165"/>
                      </a:cubicBezTo>
                      <a:cubicBezTo>
                        <a:pt x="0" y="166"/>
                        <a:pt x="0" y="166"/>
                        <a:pt x="1" y="167"/>
                      </a:cubicBezTo>
                      <a:cubicBezTo>
                        <a:pt x="1" y="238"/>
                        <a:pt x="41" y="283"/>
                        <a:pt x="105" y="32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2" name="Freeform 137"/>
                <p:cNvSpPr>
                  <a:spLocks noChangeAspect="1"/>
                </p:cNvSpPr>
                <p:nvPr userDrawn="1"/>
              </p:nvSpPr>
              <p:spPr bwMode="black">
                <a:xfrm>
                  <a:off x="4962" y="1175"/>
                  <a:ext cx="47" cy="59"/>
                </a:xfrm>
                <a:custGeom>
                  <a:avLst/>
                  <a:gdLst/>
                  <a:ahLst/>
                  <a:cxnLst>
                    <a:cxn ang="0">
                      <a:pos x="23" y="0"/>
                    </a:cxn>
                    <a:cxn ang="0">
                      <a:pos x="3" y="71"/>
                    </a:cxn>
                    <a:cxn ang="0">
                      <a:pos x="0" y="84"/>
                    </a:cxn>
                    <a:cxn ang="0">
                      <a:pos x="12" y="77"/>
                    </a:cxn>
                    <a:cxn ang="0">
                      <a:pos x="44" y="64"/>
                    </a:cxn>
                    <a:cxn ang="0">
                      <a:pos x="65" y="60"/>
                    </a:cxn>
                    <a:cxn ang="0">
                      <a:pos x="223" y="60"/>
                    </a:cxn>
                    <a:cxn ang="0">
                      <a:pos x="223" y="598"/>
                    </a:cxn>
                    <a:cxn ang="0">
                      <a:pos x="223" y="618"/>
                    </a:cxn>
                    <a:cxn ang="0">
                      <a:pos x="222" y="632"/>
                    </a:cxn>
                    <a:cxn ang="0">
                      <a:pos x="214" y="651"/>
                    </a:cxn>
                    <a:cxn ang="0">
                      <a:pos x="209" y="660"/>
                    </a:cxn>
                    <a:cxn ang="0">
                      <a:pos x="320" y="660"/>
                    </a:cxn>
                    <a:cxn ang="0">
                      <a:pos x="330" y="660"/>
                    </a:cxn>
                    <a:cxn ang="0">
                      <a:pos x="325" y="651"/>
                    </a:cxn>
                    <a:cxn ang="0">
                      <a:pos x="316" y="630"/>
                    </a:cxn>
                    <a:cxn ang="0">
                      <a:pos x="312" y="604"/>
                    </a:cxn>
                    <a:cxn ang="0">
                      <a:pos x="313" y="596"/>
                    </a:cxn>
                    <a:cxn ang="0">
                      <a:pos x="313" y="58"/>
                    </a:cxn>
                    <a:cxn ang="0">
                      <a:pos x="449" y="58"/>
                    </a:cxn>
                    <a:cxn ang="0">
                      <a:pos x="485" y="64"/>
                    </a:cxn>
                    <a:cxn ang="0">
                      <a:pos x="487" y="59"/>
                    </a:cxn>
                    <a:cxn ang="0">
                      <a:pos x="486" y="64"/>
                    </a:cxn>
                    <a:cxn ang="0">
                      <a:pos x="514" y="74"/>
                    </a:cxn>
                    <a:cxn ang="0">
                      <a:pos x="523" y="79"/>
                    </a:cxn>
                    <a:cxn ang="0">
                      <a:pos x="516" y="5"/>
                    </a:cxn>
                    <a:cxn ang="0">
                      <a:pos x="23" y="0"/>
                    </a:cxn>
                  </a:cxnLst>
                  <a:rect l="0" t="0" r="r" b="b"/>
                  <a:pathLst>
                    <a:path w="523" h="660">
                      <a:moveTo>
                        <a:pt x="23" y="0"/>
                      </a:moveTo>
                      <a:cubicBezTo>
                        <a:pt x="3" y="71"/>
                        <a:pt x="3" y="71"/>
                        <a:pt x="3" y="71"/>
                      </a:cubicBezTo>
                      <a:cubicBezTo>
                        <a:pt x="0" y="84"/>
                        <a:pt x="0" y="84"/>
                        <a:pt x="0" y="84"/>
                      </a:cubicBezTo>
                      <a:cubicBezTo>
                        <a:pt x="12" y="77"/>
                        <a:pt x="12" y="77"/>
                        <a:pt x="12" y="77"/>
                      </a:cubicBezTo>
                      <a:cubicBezTo>
                        <a:pt x="23" y="70"/>
                        <a:pt x="30" y="66"/>
                        <a:pt x="44" y="64"/>
                      </a:cubicBezTo>
                      <a:cubicBezTo>
                        <a:pt x="53" y="61"/>
                        <a:pt x="57" y="61"/>
                        <a:pt x="65" y="60"/>
                      </a:cubicBezTo>
                      <a:cubicBezTo>
                        <a:pt x="223" y="60"/>
                        <a:pt x="223" y="60"/>
                        <a:pt x="223" y="60"/>
                      </a:cubicBezTo>
                      <a:cubicBezTo>
                        <a:pt x="223" y="598"/>
                        <a:pt x="223" y="598"/>
                        <a:pt x="223" y="598"/>
                      </a:cubicBezTo>
                      <a:cubicBezTo>
                        <a:pt x="223" y="606"/>
                        <a:pt x="223" y="612"/>
                        <a:pt x="223" y="618"/>
                      </a:cubicBezTo>
                      <a:cubicBezTo>
                        <a:pt x="223" y="623"/>
                        <a:pt x="223" y="627"/>
                        <a:pt x="222" y="632"/>
                      </a:cubicBezTo>
                      <a:cubicBezTo>
                        <a:pt x="220" y="639"/>
                        <a:pt x="218" y="644"/>
                        <a:pt x="214" y="651"/>
                      </a:cubicBezTo>
                      <a:cubicBezTo>
                        <a:pt x="209" y="660"/>
                        <a:pt x="209" y="660"/>
                        <a:pt x="209" y="660"/>
                      </a:cubicBezTo>
                      <a:cubicBezTo>
                        <a:pt x="320" y="660"/>
                        <a:pt x="320" y="660"/>
                        <a:pt x="320" y="660"/>
                      </a:cubicBezTo>
                      <a:cubicBezTo>
                        <a:pt x="330" y="660"/>
                        <a:pt x="330" y="660"/>
                        <a:pt x="330" y="660"/>
                      </a:cubicBezTo>
                      <a:cubicBezTo>
                        <a:pt x="325" y="651"/>
                        <a:pt x="325" y="651"/>
                        <a:pt x="325" y="651"/>
                      </a:cubicBezTo>
                      <a:cubicBezTo>
                        <a:pt x="320" y="642"/>
                        <a:pt x="317" y="637"/>
                        <a:pt x="316" y="630"/>
                      </a:cubicBezTo>
                      <a:cubicBezTo>
                        <a:pt x="313" y="612"/>
                        <a:pt x="312" y="609"/>
                        <a:pt x="312" y="604"/>
                      </a:cubicBezTo>
                      <a:cubicBezTo>
                        <a:pt x="312" y="602"/>
                        <a:pt x="313" y="600"/>
                        <a:pt x="313" y="596"/>
                      </a:cubicBezTo>
                      <a:cubicBezTo>
                        <a:pt x="313" y="58"/>
                        <a:pt x="313" y="58"/>
                        <a:pt x="313" y="58"/>
                      </a:cubicBezTo>
                      <a:cubicBezTo>
                        <a:pt x="449" y="58"/>
                        <a:pt x="449" y="58"/>
                        <a:pt x="449" y="58"/>
                      </a:cubicBezTo>
                      <a:cubicBezTo>
                        <a:pt x="463" y="58"/>
                        <a:pt x="472" y="59"/>
                        <a:pt x="485" y="64"/>
                      </a:cubicBezTo>
                      <a:cubicBezTo>
                        <a:pt x="487" y="59"/>
                        <a:pt x="487" y="59"/>
                        <a:pt x="487" y="59"/>
                      </a:cubicBezTo>
                      <a:cubicBezTo>
                        <a:pt x="486" y="64"/>
                        <a:pt x="486" y="64"/>
                        <a:pt x="486" y="64"/>
                      </a:cubicBezTo>
                      <a:cubicBezTo>
                        <a:pt x="497" y="66"/>
                        <a:pt x="504" y="69"/>
                        <a:pt x="514" y="74"/>
                      </a:cubicBezTo>
                      <a:cubicBezTo>
                        <a:pt x="523" y="79"/>
                        <a:pt x="523" y="79"/>
                        <a:pt x="523" y="79"/>
                      </a:cubicBezTo>
                      <a:cubicBezTo>
                        <a:pt x="516" y="5"/>
                        <a:pt x="516" y="5"/>
                        <a:pt x="516" y="5"/>
                      </a:cubicBezTo>
                      <a:lnTo>
                        <a:pt x="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3" name="Freeform 138"/>
                <p:cNvSpPr>
                  <a:spLocks noChangeAspect="1"/>
                </p:cNvSpPr>
                <p:nvPr userDrawn="1"/>
              </p:nvSpPr>
              <p:spPr bwMode="black">
                <a:xfrm>
                  <a:off x="5130" y="976"/>
                  <a:ext cx="11" cy="59"/>
                </a:xfrm>
                <a:custGeom>
                  <a:avLst/>
                  <a:gdLst/>
                  <a:ahLst/>
                  <a:cxnLst>
                    <a:cxn ang="0">
                      <a:pos x="19" y="37"/>
                    </a:cxn>
                    <a:cxn ang="0">
                      <a:pos x="24" y="69"/>
                    </a:cxn>
                    <a:cxn ang="0">
                      <a:pos x="24" y="598"/>
                    </a:cxn>
                    <a:cxn ang="0">
                      <a:pos x="19" y="629"/>
                    </a:cxn>
                    <a:cxn ang="0">
                      <a:pos x="9" y="650"/>
                    </a:cxn>
                    <a:cxn ang="0">
                      <a:pos x="3" y="659"/>
                    </a:cxn>
                    <a:cxn ang="0">
                      <a:pos x="116" y="659"/>
                    </a:cxn>
                    <a:cxn ang="0">
                      <a:pos x="126" y="659"/>
                    </a:cxn>
                    <a:cxn ang="0">
                      <a:pos x="120" y="651"/>
                    </a:cxn>
                    <a:cxn ang="0">
                      <a:pos x="109" y="628"/>
                    </a:cxn>
                    <a:cxn ang="0">
                      <a:pos x="106" y="545"/>
                    </a:cxn>
                    <a:cxn ang="0">
                      <a:pos x="106" y="67"/>
                    </a:cxn>
                    <a:cxn ang="0">
                      <a:pos x="112" y="32"/>
                    </a:cxn>
                    <a:cxn ang="0">
                      <a:pos x="112" y="32"/>
                    </a:cxn>
                    <a:cxn ang="0">
                      <a:pos x="122" y="8"/>
                    </a:cxn>
                    <a:cxn ang="0">
                      <a:pos x="126" y="0"/>
                    </a:cxn>
                    <a:cxn ang="0">
                      <a:pos x="10" y="0"/>
                    </a:cxn>
                    <a:cxn ang="0">
                      <a:pos x="0" y="0"/>
                    </a:cxn>
                    <a:cxn ang="0">
                      <a:pos x="6" y="9"/>
                    </a:cxn>
                    <a:cxn ang="0">
                      <a:pos x="19" y="37"/>
                    </a:cxn>
                  </a:cxnLst>
                  <a:rect l="0" t="0" r="r" b="b"/>
                  <a:pathLst>
                    <a:path w="126" h="659">
                      <a:moveTo>
                        <a:pt x="19" y="37"/>
                      </a:moveTo>
                      <a:cubicBezTo>
                        <a:pt x="23" y="49"/>
                        <a:pt x="24" y="56"/>
                        <a:pt x="24" y="69"/>
                      </a:cubicBezTo>
                      <a:cubicBezTo>
                        <a:pt x="24" y="598"/>
                        <a:pt x="24" y="598"/>
                        <a:pt x="24" y="598"/>
                      </a:cubicBezTo>
                      <a:cubicBezTo>
                        <a:pt x="24" y="611"/>
                        <a:pt x="24" y="618"/>
                        <a:pt x="19" y="629"/>
                      </a:cubicBezTo>
                      <a:cubicBezTo>
                        <a:pt x="16" y="638"/>
                        <a:pt x="14" y="643"/>
                        <a:pt x="9" y="650"/>
                      </a:cubicBezTo>
                      <a:cubicBezTo>
                        <a:pt x="3" y="659"/>
                        <a:pt x="3" y="659"/>
                        <a:pt x="3" y="659"/>
                      </a:cubicBezTo>
                      <a:cubicBezTo>
                        <a:pt x="116" y="659"/>
                        <a:pt x="116" y="659"/>
                        <a:pt x="116" y="659"/>
                      </a:cubicBezTo>
                      <a:cubicBezTo>
                        <a:pt x="126" y="659"/>
                        <a:pt x="126" y="659"/>
                        <a:pt x="126" y="659"/>
                      </a:cubicBezTo>
                      <a:cubicBezTo>
                        <a:pt x="120" y="651"/>
                        <a:pt x="120" y="651"/>
                        <a:pt x="120" y="651"/>
                      </a:cubicBezTo>
                      <a:cubicBezTo>
                        <a:pt x="115" y="641"/>
                        <a:pt x="110" y="637"/>
                        <a:pt x="109" y="628"/>
                      </a:cubicBezTo>
                      <a:cubicBezTo>
                        <a:pt x="107" y="607"/>
                        <a:pt x="106" y="578"/>
                        <a:pt x="106" y="545"/>
                      </a:cubicBezTo>
                      <a:cubicBezTo>
                        <a:pt x="106" y="67"/>
                        <a:pt x="106" y="67"/>
                        <a:pt x="106" y="67"/>
                      </a:cubicBezTo>
                      <a:cubicBezTo>
                        <a:pt x="107" y="58"/>
                        <a:pt x="106" y="53"/>
                        <a:pt x="112" y="32"/>
                      </a:cubicBezTo>
                      <a:cubicBezTo>
                        <a:pt x="112" y="32"/>
                        <a:pt x="112" y="32"/>
                        <a:pt x="112" y="32"/>
                      </a:cubicBezTo>
                      <a:cubicBezTo>
                        <a:pt x="116" y="23"/>
                        <a:pt x="118" y="16"/>
                        <a:pt x="122" y="8"/>
                      </a:cubicBezTo>
                      <a:cubicBezTo>
                        <a:pt x="126" y="0"/>
                        <a:pt x="126" y="0"/>
                        <a:pt x="126" y="0"/>
                      </a:cubicBezTo>
                      <a:cubicBezTo>
                        <a:pt x="10" y="0"/>
                        <a:pt x="10" y="0"/>
                        <a:pt x="10" y="0"/>
                      </a:cubicBezTo>
                      <a:cubicBezTo>
                        <a:pt x="0" y="0"/>
                        <a:pt x="0" y="0"/>
                        <a:pt x="0" y="0"/>
                      </a:cubicBezTo>
                      <a:cubicBezTo>
                        <a:pt x="6" y="9"/>
                        <a:pt x="6" y="9"/>
                        <a:pt x="6" y="9"/>
                      </a:cubicBezTo>
                      <a:cubicBezTo>
                        <a:pt x="12" y="19"/>
                        <a:pt x="16" y="26"/>
                        <a:pt x="19" y="3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4" name="Freeform 139"/>
                <p:cNvSpPr>
                  <a:spLocks noChangeAspect="1"/>
                </p:cNvSpPr>
                <p:nvPr userDrawn="1"/>
              </p:nvSpPr>
              <p:spPr bwMode="black">
                <a:xfrm>
                  <a:off x="5016" y="1175"/>
                  <a:ext cx="38" cy="59"/>
                </a:xfrm>
                <a:custGeom>
                  <a:avLst/>
                  <a:gdLst/>
                  <a:ahLst/>
                  <a:cxnLst>
                    <a:cxn ang="0">
                      <a:pos x="384" y="589"/>
                    </a:cxn>
                    <a:cxn ang="0">
                      <a:pos x="314" y="599"/>
                    </a:cxn>
                    <a:cxn ang="0">
                      <a:pos x="111" y="599"/>
                    </a:cxn>
                    <a:cxn ang="0">
                      <a:pos x="111" y="320"/>
                    </a:cxn>
                    <a:cxn ang="0">
                      <a:pos x="280" y="320"/>
                    </a:cxn>
                    <a:cxn ang="0">
                      <a:pos x="308" y="321"/>
                    </a:cxn>
                    <a:cxn ang="0">
                      <a:pos x="343" y="333"/>
                    </a:cxn>
                    <a:cxn ang="0">
                      <a:pos x="350" y="337"/>
                    </a:cxn>
                    <a:cxn ang="0">
                      <a:pos x="350" y="266"/>
                    </a:cxn>
                    <a:cxn ang="0">
                      <a:pos x="350" y="260"/>
                    </a:cxn>
                    <a:cxn ang="0">
                      <a:pos x="109" y="260"/>
                    </a:cxn>
                    <a:cxn ang="0">
                      <a:pos x="109" y="58"/>
                    </a:cxn>
                    <a:cxn ang="0">
                      <a:pos x="280" y="58"/>
                    </a:cxn>
                    <a:cxn ang="0">
                      <a:pos x="300" y="57"/>
                    </a:cxn>
                    <a:cxn ang="0">
                      <a:pos x="318" y="60"/>
                    </a:cxn>
                    <a:cxn ang="0">
                      <a:pos x="341" y="75"/>
                    </a:cxn>
                    <a:cxn ang="0">
                      <a:pos x="350" y="84"/>
                    </a:cxn>
                    <a:cxn ang="0">
                      <a:pos x="350" y="5"/>
                    </a:cxn>
                    <a:cxn ang="0">
                      <a:pos x="350" y="0"/>
                    </a:cxn>
                    <a:cxn ang="0">
                      <a:pos x="0" y="0"/>
                    </a:cxn>
                    <a:cxn ang="0">
                      <a:pos x="10" y="9"/>
                    </a:cxn>
                    <a:cxn ang="0">
                      <a:pos x="21" y="26"/>
                    </a:cxn>
                    <a:cxn ang="0">
                      <a:pos x="25" y="51"/>
                    </a:cxn>
                    <a:cxn ang="0">
                      <a:pos x="25" y="596"/>
                    </a:cxn>
                    <a:cxn ang="0">
                      <a:pos x="26" y="612"/>
                    </a:cxn>
                    <a:cxn ang="0">
                      <a:pos x="24" y="627"/>
                    </a:cxn>
                    <a:cxn ang="0">
                      <a:pos x="13" y="650"/>
                    </a:cxn>
                    <a:cxn ang="0">
                      <a:pos x="7" y="659"/>
                    </a:cxn>
                    <a:cxn ang="0">
                      <a:pos x="393" y="659"/>
                    </a:cxn>
                    <a:cxn ang="0">
                      <a:pos x="393" y="653"/>
                    </a:cxn>
                    <a:cxn ang="0">
                      <a:pos x="393" y="653"/>
                    </a:cxn>
                    <a:cxn ang="0">
                      <a:pos x="398" y="655"/>
                    </a:cxn>
                    <a:cxn ang="0">
                      <a:pos x="421" y="582"/>
                    </a:cxn>
                    <a:cxn ang="0">
                      <a:pos x="425" y="566"/>
                    </a:cxn>
                    <a:cxn ang="0">
                      <a:pos x="412" y="575"/>
                    </a:cxn>
                    <a:cxn ang="0">
                      <a:pos x="384" y="589"/>
                    </a:cxn>
                  </a:cxnLst>
                  <a:rect l="0" t="0" r="r" b="b"/>
                  <a:pathLst>
                    <a:path w="425" h="659">
                      <a:moveTo>
                        <a:pt x="384" y="589"/>
                      </a:move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0" y="337"/>
                        <a:pt x="350" y="337"/>
                        <a:pt x="350" y="337"/>
                      </a:cubicBezTo>
                      <a:cubicBezTo>
                        <a:pt x="350" y="266"/>
                        <a:pt x="350" y="266"/>
                        <a:pt x="350" y="266"/>
                      </a:cubicBezTo>
                      <a:cubicBezTo>
                        <a:pt x="350" y="260"/>
                        <a:pt x="350" y="260"/>
                        <a:pt x="350" y="260"/>
                      </a:cubicBezTo>
                      <a:cubicBezTo>
                        <a:pt x="109" y="260"/>
                        <a:pt x="109" y="260"/>
                        <a:pt x="109" y="260"/>
                      </a:cubicBezTo>
                      <a:cubicBezTo>
                        <a:pt x="109" y="58"/>
                        <a:pt x="109" y="58"/>
                        <a:pt x="109" y="58"/>
                      </a:cubicBezTo>
                      <a:cubicBezTo>
                        <a:pt x="280" y="58"/>
                        <a:pt x="280" y="58"/>
                        <a:pt x="280" y="58"/>
                      </a:cubicBezTo>
                      <a:cubicBezTo>
                        <a:pt x="287" y="58"/>
                        <a:pt x="294" y="57"/>
                        <a:pt x="300" y="57"/>
                      </a:cubicBezTo>
                      <a:cubicBezTo>
                        <a:pt x="306" y="57"/>
                        <a:pt x="311" y="58"/>
                        <a:pt x="318" y="60"/>
                      </a:cubicBezTo>
                      <a:cubicBezTo>
                        <a:pt x="328" y="64"/>
                        <a:pt x="334" y="67"/>
                        <a:pt x="341" y="75"/>
                      </a:cubicBezTo>
                      <a:cubicBezTo>
                        <a:pt x="350" y="84"/>
                        <a:pt x="350" y="84"/>
                        <a:pt x="350" y="84"/>
                      </a:cubicBezTo>
                      <a:cubicBezTo>
                        <a:pt x="350" y="5"/>
                        <a:pt x="350" y="5"/>
                        <a:pt x="350" y="5"/>
                      </a:cubicBezTo>
                      <a:cubicBezTo>
                        <a:pt x="350" y="0"/>
                        <a:pt x="350" y="0"/>
                        <a:pt x="350" y="0"/>
                      </a:cubicBezTo>
                      <a:cubicBezTo>
                        <a:pt x="0" y="0"/>
                        <a:pt x="0" y="0"/>
                        <a:pt x="0" y="0"/>
                      </a:cubicBezTo>
                      <a:cubicBezTo>
                        <a:pt x="10" y="9"/>
                        <a:pt x="10" y="9"/>
                        <a:pt x="10" y="9"/>
                      </a:cubicBezTo>
                      <a:cubicBezTo>
                        <a:pt x="15" y="15"/>
                        <a:pt x="17" y="18"/>
                        <a:pt x="21" y="26"/>
                      </a:cubicBezTo>
                      <a:cubicBezTo>
                        <a:pt x="24" y="35"/>
                        <a:pt x="25" y="41"/>
                        <a:pt x="25" y="51"/>
                      </a:cubicBezTo>
                      <a:cubicBezTo>
                        <a:pt x="25" y="596"/>
                        <a:pt x="25" y="596"/>
                        <a:pt x="25" y="596"/>
                      </a:cubicBezTo>
                      <a:cubicBezTo>
                        <a:pt x="25" y="602"/>
                        <a:pt x="26" y="607"/>
                        <a:pt x="26" y="612"/>
                      </a:cubicBezTo>
                      <a:cubicBezTo>
                        <a:pt x="26" y="617"/>
                        <a:pt x="25" y="622"/>
                        <a:pt x="24" y="627"/>
                      </a:cubicBezTo>
                      <a:cubicBezTo>
                        <a:pt x="21" y="636"/>
                        <a:pt x="19" y="641"/>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6"/>
                        <a:pt x="425" y="566"/>
                        <a:pt x="425" y="566"/>
                      </a:cubicBezTo>
                      <a:cubicBezTo>
                        <a:pt x="412" y="575"/>
                        <a:pt x="412" y="575"/>
                        <a:pt x="412" y="575"/>
                      </a:cubicBezTo>
                      <a:cubicBezTo>
                        <a:pt x="402" y="582"/>
                        <a:pt x="396" y="585"/>
                        <a:pt x="384" y="58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5" name="Freeform 140"/>
                <p:cNvSpPr>
                  <a:spLocks noChangeAspect="1"/>
                </p:cNvSpPr>
                <p:nvPr userDrawn="1"/>
              </p:nvSpPr>
              <p:spPr bwMode="black">
                <a:xfrm>
                  <a:off x="5066" y="1076"/>
                  <a:ext cx="11" cy="58"/>
                </a:xfrm>
                <a:custGeom>
                  <a:avLst/>
                  <a:gdLst/>
                  <a:ahLst/>
                  <a:cxnLst>
                    <a:cxn ang="0">
                      <a:pos x="126" y="0"/>
                    </a:cxn>
                    <a:cxn ang="0">
                      <a:pos x="10" y="0"/>
                    </a:cxn>
                    <a:cxn ang="0">
                      <a:pos x="0" y="0"/>
                    </a:cxn>
                    <a:cxn ang="0">
                      <a:pos x="5" y="9"/>
                    </a:cxn>
                    <a:cxn ang="0">
                      <a:pos x="18" y="37"/>
                    </a:cxn>
                    <a:cxn ang="0">
                      <a:pos x="23" y="69"/>
                    </a:cxn>
                    <a:cxn ang="0">
                      <a:pos x="23" y="598"/>
                    </a:cxn>
                    <a:cxn ang="0">
                      <a:pos x="19" y="630"/>
                    </a:cxn>
                    <a:cxn ang="0">
                      <a:pos x="9" y="651"/>
                    </a:cxn>
                    <a:cxn ang="0">
                      <a:pos x="3" y="659"/>
                    </a:cxn>
                    <a:cxn ang="0">
                      <a:pos x="115" y="659"/>
                    </a:cxn>
                    <a:cxn ang="0">
                      <a:pos x="125" y="659"/>
                    </a:cxn>
                    <a:cxn ang="0">
                      <a:pos x="120" y="651"/>
                    </a:cxn>
                    <a:cxn ang="0">
                      <a:pos x="108" y="628"/>
                    </a:cxn>
                    <a:cxn ang="0">
                      <a:pos x="106" y="545"/>
                    </a:cxn>
                    <a:cxn ang="0">
                      <a:pos x="106" y="68"/>
                    </a:cxn>
                    <a:cxn ang="0">
                      <a:pos x="112" y="33"/>
                    </a:cxn>
                    <a:cxn ang="0">
                      <a:pos x="112" y="33"/>
                    </a:cxn>
                    <a:cxn ang="0">
                      <a:pos x="122" y="8"/>
                    </a:cxn>
                    <a:cxn ang="0">
                      <a:pos x="126" y="0"/>
                    </a:cxn>
                  </a:cxnLst>
                  <a:rect l="0" t="0" r="r" b="b"/>
                  <a:pathLst>
                    <a:path w="126" h="659">
                      <a:moveTo>
                        <a:pt x="126" y="0"/>
                      </a:moveTo>
                      <a:cubicBezTo>
                        <a:pt x="10" y="0"/>
                        <a:pt x="10" y="0"/>
                        <a:pt x="10" y="0"/>
                      </a:cubicBezTo>
                      <a:cubicBezTo>
                        <a:pt x="0" y="0"/>
                        <a:pt x="0" y="0"/>
                        <a:pt x="0" y="0"/>
                      </a:cubicBezTo>
                      <a:cubicBezTo>
                        <a:pt x="5" y="9"/>
                        <a:pt x="5" y="9"/>
                        <a:pt x="5" y="9"/>
                      </a:cubicBezTo>
                      <a:cubicBezTo>
                        <a:pt x="12" y="19"/>
                        <a:pt x="15" y="26"/>
                        <a:pt x="18" y="37"/>
                      </a:cubicBezTo>
                      <a:cubicBezTo>
                        <a:pt x="23" y="50"/>
                        <a:pt x="23" y="56"/>
                        <a:pt x="23" y="69"/>
                      </a:cubicBezTo>
                      <a:cubicBezTo>
                        <a:pt x="23" y="598"/>
                        <a:pt x="23" y="598"/>
                        <a:pt x="23" y="598"/>
                      </a:cubicBezTo>
                      <a:cubicBezTo>
                        <a:pt x="23" y="611"/>
                        <a:pt x="23"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4" y="642"/>
                        <a:pt x="110" y="637"/>
                        <a:pt x="108" y="628"/>
                      </a:cubicBezTo>
                      <a:cubicBezTo>
                        <a:pt x="106" y="608"/>
                        <a:pt x="106" y="578"/>
                        <a:pt x="106" y="545"/>
                      </a:cubicBezTo>
                      <a:cubicBezTo>
                        <a:pt x="106" y="68"/>
                        <a:pt x="106" y="68"/>
                        <a:pt x="106" y="68"/>
                      </a:cubicBezTo>
                      <a:cubicBezTo>
                        <a:pt x="106" y="58"/>
                        <a:pt x="106" y="53"/>
                        <a:pt x="112" y="33"/>
                      </a:cubicBezTo>
                      <a:cubicBezTo>
                        <a:pt x="112" y="33"/>
                        <a:pt x="112" y="33"/>
                        <a:pt x="112" y="33"/>
                      </a:cubicBezTo>
                      <a:cubicBezTo>
                        <a:pt x="115" y="23"/>
                        <a:pt x="118" y="17"/>
                        <a:pt x="122" y="8"/>
                      </a:cubicBezTo>
                      <a:lnTo>
                        <a:pt x="126"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6" name="Freeform 141"/>
                <p:cNvSpPr>
                  <a:spLocks noChangeAspect="1"/>
                </p:cNvSpPr>
                <p:nvPr userDrawn="1"/>
              </p:nvSpPr>
              <p:spPr bwMode="black">
                <a:xfrm>
                  <a:off x="5045" y="976"/>
                  <a:ext cx="79" cy="61"/>
                </a:xfrm>
                <a:custGeom>
                  <a:avLst/>
                  <a:gdLst/>
                  <a:ahLst/>
                  <a:cxnLst>
                    <a:cxn ang="0">
                      <a:pos x="39" y="31"/>
                    </a:cxn>
                    <a:cxn ang="0">
                      <a:pos x="51" y="53"/>
                    </a:cxn>
                    <a:cxn ang="0">
                      <a:pos x="286" y="686"/>
                    </a:cxn>
                    <a:cxn ang="0">
                      <a:pos x="453" y="224"/>
                    </a:cxn>
                    <a:cxn ang="0">
                      <a:pos x="625" y="683"/>
                    </a:cxn>
                    <a:cxn ang="0">
                      <a:pos x="847" y="65"/>
                    </a:cxn>
                    <a:cxn ang="0">
                      <a:pos x="859" y="40"/>
                    </a:cxn>
                    <a:cxn ang="0">
                      <a:pos x="859" y="40"/>
                    </a:cxn>
                    <a:cxn ang="0">
                      <a:pos x="881" y="9"/>
                    </a:cxn>
                    <a:cxn ang="0">
                      <a:pos x="889" y="0"/>
                    </a:cxn>
                    <a:cxn ang="0">
                      <a:pos x="781" y="0"/>
                    </a:cxn>
                    <a:cxn ang="0">
                      <a:pos x="771" y="0"/>
                    </a:cxn>
                    <a:cxn ang="0">
                      <a:pos x="777" y="9"/>
                    </a:cxn>
                    <a:cxn ang="0">
                      <a:pos x="783" y="30"/>
                    </a:cxn>
                    <a:cxn ang="0">
                      <a:pos x="783" y="33"/>
                    </a:cxn>
                    <a:cxn ang="0">
                      <a:pos x="776" y="57"/>
                    </a:cxn>
                    <a:cxn ang="0">
                      <a:pos x="633" y="482"/>
                    </a:cxn>
                    <a:cxn ang="0">
                      <a:pos x="479" y="53"/>
                    </a:cxn>
                    <a:cxn ang="0">
                      <a:pos x="475" y="34"/>
                    </a:cxn>
                    <a:cxn ang="0">
                      <a:pos x="476" y="25"/>
                    </a:cxn>
                    <a:cxn ang="0">
                      <a:pos x="483" y="10"/>
                    </a:cxn>
                    <a:cxn ang="0">
                      <a:pos x="488" y="1"/>
                    </a:cxn>
                    <a:cxn ang="0">
                      <a:pos x="346" y="1"/>
                    </a:cxn>
                    <a:cxn ang="0">
                      <a:pos x="356" y="11"/>
                    </a:cxn>
                    <a:cxn ang="0">
                      <a:pos x="373" y="30"/>
                    </a:cxn>
                    <a:cxn ang="0">
                      <a:pos x="390" y="54"/>
                    </a:cxn>
                    <a:cxn ang="0">
                      <a:pos x="422" y="136"/>
                    </a:cxn>
                    <a:cxn ang="0">
                      <a:pos x="291" y="481"/>
                    </a:cxn>
                    <a:cxn ang="0">
                      <a:pos x="137" y="43"/>
                    </a:cxn>
                    <a:cxn ang="0">
                      <a:pos x="136" y="36"/>
                    </a:cxn>
                    <a:cxn ang="0">
                      <a:pos x="137" y="27"/>
                    </a:cxn>
                    <a:cxn ang="0">
                      <a:pos x="144" y="10"/>
                    </a:cxn>
                    <a:cxn ang="0">
                      <a:pos x="149" y="1"/>
                    </a:cxn>
                    <a:cxn ang="0">
                      <a:pos x="0" y="1"/>
                    </a:cxn>
                    <a:cxn ang="0">
                      <a:pos x="17" y="11"/>
                    </a:cxn>
                    <a:cxn ang="0">
                      <a:pos x="39" y="31"/>
                    </a:cxn>
                  </a:cxnLst>
                  <a:rect l="0" t="0" r="r" b="b"/>
                  <a:pathLst>
                    <a:path w="889" h="686">
                      <a:moveTo>
                        <a:pt x="39" y="31"/>
                      </a:moveTo>
                      <a:cubicBezTo>
                        <a:pt x="46" y="39"/>
                        <a:pt x="48" y="44"/>
                        <a:pt x="51" y="53"/>
                      </a:cubicBezTo>
                      <a:cubicBezTo>
                        <a:pt x="286" y="686"/>
                        <a:pt x="286" y="686"/>
                        <a:pt x="286" y="686"/>
                      </a:cubicBezTo>
                      <a:cubicBezTo>
                        <a:pt x="453" y="224"/>
                        <a:pt x="453" y="224"/>
                        <a:pt x="453" y="224"/>
                      </a:cubicBezTo>
                      <a:cubicBezTo>
                        <a:pt x="625" y="683"/>
                        <a:pt x="625" y="683"/>
                        <a:pt x="625" y="683"/>
                      </a:cubicBezTo>
                      <a:cubicBezTo>
                        <a:pt x="847" y="65"/>
                        <a:pt x="847" y="65"/>
                        <a:pt x="847" y="65"/>
                      </a:cubicBezTo>
                      <a:cubicBezTo>
                        <a:pt x="850" y="55"/>
                        <a:pt x="854" y="50"/>
                        <a:pt x="859" y="40"/>
                      </a:cubicBezTo>
                      <a:cubicBezTo>
                        <a:pt x="859" y="40"/>
                        <a:pt x="859" y="40"/>
                        <a:pt x="859" y="40"/>
                      </a:cubicBezTo>
                      <a:cubicBezTo>
                        <a:pt x="867" y="28"/>
                        <a:pt x="872" y="20"/>
                        <a:pt x="881" y="9"/>
                      </a:cubicBezTo>
                      <a:cubicBezTo>
                        <a:pt x="889" y="0"/>
                        <a:pt x="889" y="0"/>
                        <a:pt x="889" y="0"/>
                      </a:cubicBezTo>
                      <a:cubicBezTo>
                        <a:pt x="781" y="0"/>
                        <a:pt x="781" y="0"/>
                        <a:pt x="781" y="0"/>
                      </a:cubicBezTo>
                      <a:cubicBezTo>
                        <a:pt x="771" y="0"/>
                        <a:pt x="771" y="0"/>
                        <a:pt x="771" y="0"/>
                      </a:cubicBezTo>
                      <a:cubicBezTo>
                        <a:pt x="777" y="9"/>
                        <a:pt x="777" y="9"/>
                        <a:pt x="777" y="9"/>
                      </a:cubicBezTo>
                      <a:cubicBezTo>
                        <a:pt x="781" y="16"/>
                        <a:pt x="783" y="21"/>
                        <a:pt x="783" y="30"/>
                      </a:cubicBezTo>
                      <a:cubicBezTo>
                        <a:pt x="783" y="30"/>
                        <a:pt x="783" y="32"/>
                        <a:pt x="783" y="33"/>
                      </a:cubicBezTo>
                      <a:cubicBezTo>
                        <a:pt x="783" y="41"/>
                        <a:pt x="781" y="47"/>
                        <a:pt x="776" y="57"/>
                      </a:cubicBezTo>
                      <a:cubicBezTo>
                        <a:pt x="633" y="482"/>
                        <a:pt x="633" y="482"/>
                        <a:pt x="633" y="482"/>
                      </a:cubicBezTo>
                      <a:cubicBezTo>
                        <a:pt x="479" y="53"/>
                        <a:pt x="479" y="53"/>
                        <a:pt x="479" y="53"/>
                      </a:cubicBezTo>
                      <a:cubicBezTo>
                        <a:pt x="476" y="45"/>
                        <a:pt x="475" y="40"/>
                        <a:pt x="475" y="34"/>
                      </a:cubicBezTo>
                      <a:cubicBezTo>
                        <a:pt x="475" y="31"/>
                        <a:pt x="475" y="28"/>
                        <a:pt x="476" y="25"/>
                      </a:cubicBezTo>
                      <a:cubicBezTo>
                        <a:pt x="478" y="18"/>
                        <a:pt x="479" y="16"/>
                        <a:pt x="483" y="10"/>
                      </a:cubicBezTo>
                      <a:cubicBezTo>
                        <a:pt x="488" y="1"/>
                        <a:pt x="488" y="1"/>
                        <a:pt x="488" y="1"/>
                      </a:cubicBezTo>
                      <a:cubicBezTo>
                        <a:pt x="346" y="1"/>
                        <a:pt x="346" y="1"/>
                        <a:pt x="346" y="1"/>
                      </a:cubicBezTo>
                      <a:cubicBezTo>
                        <a:pt x="356" y="11"/>
                        <a:pt x="356" y="11"/>
                        <a:pt x="356" y="11"/>
                      </a:cubicBezTo>
                      <a:cubicBezTo>
                        <a:pt x="363" y="17"/>
                        <a:pt x="367" y="22"/>
                        <a:pt x="373" y="30"/>
                      </a:cubicBezTo>
                      <a:cubicBezTo>
                        <a:pt x="381" y="39"/>
                        <a:pt x="386" y="44"/>
                        <a:pt x="390" y="54"/>
                      </a:cubicBezTo>
                      <a:cubicBezTo>
                        <a:pt x="422" y="136"/>
                        <a:pt x="422" y="136"/>
                        <a:pt x="422" y="136"/>
                      </a:cubicBezTo>
                      <a:cubicBezTo>
                        <a:pt x="291" y="481"/>
                        <a:pt x="291" y="481"/>
                        <a:pt x="291" y="481"/>
                      </a:cubicBezTo>
                      <a:cubicBezTo>
                        <a:pt x="137" y="43"/>
                        <a:pt x="137" y="43"/>
                        <a:pt x="137" y="43"/>
                      </a:cubicBezTo>
                      <a:cubicBezTo>
                        <a:pt x="136" y="40"/>
                        <a:pt x="136" y="38"/>
                        <a:pt x="136" y="36"/>
                      </a:cubicBezTo>
                      <a:cubicBezTo>
                        <a:pt x="136" y="34"/>
                        <a:pt x="136" y="31"/>
                        <a:pt x="137" y="27"/>
                      </a:cubicBezTo>
                      <a:cubicBezTo>
                        <a:pt x="138" y="20"/>
                        <a:pt x="140" y="17"/>
                        <a:pt x="144" y="10"/>
                      </a:cubicBezTo>
                      <a:cubicBezTo>
                        <a:pt x="149" y="1"/>
                        <a:pt x="149" y="1"/>
                        <a:pt x="149" y="1"/>
                      </a:cubicBezTo>
                      <a:cubicBezTo>
                        <a:pt x="0" y="1"/>
                        <a:pt x="0" y="1"/>
                        <a:pt x="0" y="1"/>
                      </a:cubicBezTo>
                      <a:cubicBezTo>
                        <a:pt x="17" y="11"/>
                        <a:pt x="17" y="11"/>
                        <a:pt x="17" y="11"/>
                      </a:cubicBezTo>
                      <a:cubicBezTo>
                        <a:pt x="27" y="17"/>
                        <a:pt x="32" y="22"/>
                        <a:pt x="39" y="3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7" name="Freeform 142"/>
                <p:cNvSpPr>
                  <a:spLocks noChangeAspect="1"/>
                </p:cNvSpPr>
                <p:nvPr userDrawn="1"/>
              </p:nvSpPr>
              <p:spPr bwMode="black">
                <a:xfrm>
                  <a:off x="5298" y="1076"/>
                  <a:ext cx="46" cy="58"/>
                </a:xfrm>
                <a:custGeom>
                  <a:avLst/>
                  <a:gdLst/>
                  <a:ahLst/>
                  <a:cxnLst>
                    <a:cxn ang="0">
                      <a:pos x="64" y="61"/>
                    </a:cxn>
                    <a:cxn ang="0">
                      <a:pos x="222" y="61"/>
                    </a:cxn>
                    <a:cxn ang="0">
                      <a:pos x="222" y="598"/>
                    </a:cxn>
                    <a:cxn ang="0">
                      <a:pos x="223" y="619"/>
                    </a:cxn>
                    <a:cxn ang="0">
                      <a:pos x="222" y="633"/>
                    </a:cxn>
                    <a:cxn ang="0">
                      <a:pos x="213" y="652"/>
                    </a:cxn>
                    <a:cxn ang="0">
                      <a:pos x="209" y="660"/>
                    </a:cxn>
                    <a:cxn ang="0">
                      <a:pos x="319" y="660"/>
                    </a:cxn>
                    <a:cxn ang="0">
                      <a:pos x="329" y="660"/>
                    </a:cxn>
                    <a:cxn ang="0">
                      <a:pos x="324" y="652"/>
                    </a:cxn>
                    <a:cxn ang="0">
                      <a:pos x="315" y="631"/>
                    </a:cxn>
                    <a:cxn ang="0">
                      <a:pos x="312" y="604"/>
                    </a:cxn>
                    <a:cxn ang="0">
                      <a:pos x="312" y="596"/>
                    </a:cxn>
                    <a:cxn ang="0">
                      <a:pos x="312" y="59"/>
                    </a:cxn>
                    <a:cxn ang="0">
                      <a:pos x="448" y="59"/>
                    </a:cxn>
                    <a:cxn ang="0">
                      <a:pos x="485" y="64"/>
                    </a:cxn>
                    <a:cxn ang="0">
                      <a:pos x="486" y="59"/>
                    </a:cxn>
                    <a:cxn ang="0">
                      <a:pos x="486" y="59"/>
                    </a:cxn>
                    <a:cxn ang="0">
                      <a:pos x="485" y="65"/>
                    </a:cxn>
                    <a:cxn ang="0">
                      <a:pos x="513" y="74"/>
                    </a:cxn>
                    <a:cxn ang="0">
                      <a:pos x="522" y="79"/>
                    </a:cxn>
                    <a:cxn ang="0">
                      <a:pos x="515" y="5"/>
                    </a:cxn>
                    <a:cxn ang="0">
                      <a:pos x="22" y="0"/>
                    </a:cxn>
                    <a:cxn ang="0">
                      <a:pos x="2" y="72"/>
                    </a:cxn>
                    <a:cxn ang="0">
                      <a:pos x="0" y="84"/>
                    </a:cxn>
                    <a:cxn ang="0">
                      <a:pos x="11" y="78"/>
                    </a:cxn>
                    <a:cxn ang="0">
                      <a:pos x="43" y="65"/>
                    </a:cxn>
                    <a:cxn ang="0">
                      <a:pos x="64" y="61"/>
                    </a:cxn>
                  </a:cxnLst>
                  <a:rect l="0" t="0" r="r" b="b"/>
                  <a:pathLst>
                    <a:path w="522" h="660">
                      <a:moveTo>
                        <a:pt x="64" y="61"/>
                      </a:moveTo>
                      <a:cubicBezTo>
                        <a:pt x="222" y="61"/>
                        <a:pt x="222" y="61"/>
                        <a:pt x="222" y="61"/>
                      </a:cubicBezTo>
                      <a:cubicBezTo>
                        <a:pt x="222" y="598"/>
                        <a:pt x="222" y="598"/>
                        <a:pt x="222" y="598"/>
                      </a:cubicBezTo>
                      <a:cubicBezTo>
                        <a:pt x="222" y="606"/>
                        <a:pt x="223" y="613"/>
                        <a:pt x="223" y="619"/>
                      </a:cubicBezTo>
                      <a:cubicBezTo>
                        <a:pt x="223" y="623"/>
                        <a:pt x="223" y="628"/>
                        <a:pt x="222" y="633"/>
                      </a:cubicBezTo>
                      <a:cubicBezTo>
                        <a:pt x="219" y="640"/>
                        <a:pt x="218" y="644"/>
                        <a:pt x="213" y="652"/>
                      </a:cubicBezTo>
                      <a:cubicBezTo>
                        <a:pt x="209" y="660"/>
                        <a:pt x="209" y="660"/>
                        <a:pt x="209" y="660"/>
                      </a:cubicBezTo>
                      <a:cubicBezTo>
                        <a:pt x="319" y="660"/>
                        <a:pt x="319" y="660"/>
                        <a:pt x="319" y="660"/>
                      </a:cubicBezTo>
                      <a:cubicBezTo>
                        <a:pt x="329" y="660"/>
                        <a:pt x="329" y="660"/>
                        <a:pt x="329" y="660"/>
                      </a:cubicBezTo>
                      <a:cubicBezTo>
                        <a:pt x="324" y="652"/>
                        <a:pt x="324" y="652"/>
                        <a:pt x="324" y="652"/>
                      </a:cubicBezTo>
                      <a:cubicBezTo>
                        <a:pt x="319" y="643"/>
                        <a:pt x="316" y="638"/>
                        <a:pt x="315" y="631"/>
                      </a:cubicBezTo>
                      <a:cubicBezTo>
                        <a:pt x="312" y="612"/>
                        <a:pt x="312" y="610"/>
                        <a:pt x="312" y="604"/>
                      </a:cubicBezTo>
                      <a:cubicBezTo>
                        <a:pt x="312" y="602"/>
                        <a:pt x="312" y="600"/>
                        <a:pt x="312" y="596"/>
                      </a:cubicBezTo>
                      <a:cubicBezTo>
                        <a:pt x="312" y="59"/>
                        <a:pt x="312" y="59"/>
                        <a:pt x="312" y="59"/>
                      </a:cubicBezTo>
                      <a:cubicBezTo>
                        <a:pt x="448" y="59"/>
                        <a:pt x="448" y="59"/>
                        <a:pt x="448" y="59"/>
                      </a:cubicBezTo>
                      <a:cubicBezTo>
                        <a:pt x="462" y="59"/>
                        <a:pt x="471" y="60"/>
                        <a:pt x="485" y="64"/>
                      </a:cubicBezTo>
                      <a:cubicBezTo>
                        <a:pt x="486" y="59"/>
                        <a:pt x="486" y="59"/>
                        <a:pt x="486" y="59"/>
                      </a:cubicBezTo>
                      <a:cubicBezTo>
                        <a:pt x="486" y="59"/>
                        <a:pt x="486" y="59"/>
                        <a:pt x="486" y="59"/>
                      </a:cubicBezTo>
                      <a:cubicBezTo>
                        <a:pt x="485" y="65"/>
                        <a:pt x="485" y="65"/>
                        <a:pt x="485" y="65"/>
                      </a:cubicBezTo>
                      <a:cubicBezTo>
                        <a:pt x="496" y="67"/>
                        <a:pt x="503" y="69"/>
                        <a:pt x="513" y="74"/>
                      </a:cubicBezTo>
                      <a:cubicBezTo>
                        <a:pt x="522" y="79"/>
                        <a:pt x="522" y="79"/>
                        <a:pt x="522" y="79"/>
                      </a:cubicBezTo>
                      <a:cubicBezTo>
                        <a:pt x="515" y="5"/>
                        <a:pt x="515" y="5"/>
                        <a:pt x="515" y="5"/>
                      </a:cubicBezTo>
                      <a:cubicBezTo>
                        <a:pt x="22" y="0"/>
                        <a:pt x="22" y="0"/>
                        <a:pt x="22" y="0"/>
                      </a:cubicBezTo>
                      <a:cubicBezTo>
                        <a:pt x="2" y="72"/>
                        <a:pt x="2" y="72"/>
                        <a:pt x="2" y="72"/>
                      </a:cubicBezTo>
                      <a:cubicBezTo>
                        <a:pt x="0" y="84"/>
                        <a:pt x="0" y="84"/>
                        <a:pt x="0" y="84"/>
                      </a:cubicBezTo>
                      <a:cubicBezTo>
                        <a:pt x="11" y="78"/>
                        <a:pt x="11" y="78"/>
                        <a:pt x="11" y="78"/>
                      </a:cubicBezTo>
                      <a:cubicBezTo>
                        <a:pt x="22" y="71"/>
                        <a:pt x="30" y="67"/>
                        <a:pt x="43" y="65"/>
                      </a:cubicBezTo>
                      <a:cubicBezTo>
                        <a:pt x="52" y="62"/>
                        <a:pt x="56" y="61"/>
                        <a:pt x="64" y="6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8" name="Freeform 143"/>
                <p:cNvSpPr>
                  <a:spLocks noChangeAspect="1"/>
                </p:cNvSpPr>
                <p:nvPr userDrawn="1"/>
              </p:nvSpPr>
              <p:spPr bwMode="black">
                <a:xfrm>
                  <a:off x="5082" y="1076"/>
                  <a:ext cx="61" cy="60"/>
                </a:xfrm>
                <a:custGeom>
                  <a:avLst/>
                  <a:gdLst/>
                  <a:ahLst/>
                  <a:cxnLst>
                    <a:cxn ang="0">
                      <a:pos x="657" y="42"/>
                    </a:cxn>
                    <a:cxn ang="0">
                      <a:pos x="678" y="10"/>
                    </a:cxn>
                    <a:cxn ang="0">
                      <a:pos x="684" y="1"/>
                    </a:cxn>
                    <a:cxn ang="0">
                      <a:pos x="583" y="1"/>
                    </a:cxn>
                    <a:cxn ang="0">
                      <a:pos x="575" y="1"/>
                    </a:cxn>
                    <a:cxn ang="0">
                      <a:pos x="577" y="9"/>
                    </a:cxn>
                    <a:cxn ang="0">
                      <a:pos x="581" y="30"/>
                    </a:cxn>
                    <a:cxn ang="0">
                      <a:pos x="571" y="58"/>
                    </a:cxn>
                    <a:cxn ang="0">
                      <a:pos x="357" y="517"/>
                    </a:cxn>
                    <a:cxn ang="0">
                      <a:pos x="129" y="38"/>
                    </a:cxn>
                    <a:cxn ang="0">
                      <a:pos x="125" y="22"/>
                    </a:cxn>
                    <a:cxn ang="0">
                      <a:pos x="128" y="9"/>
                    </a:cxn>
                    <a:cxn ang="0">
                      <a:pos x="133" y="0"/>
                    </a:cxn>
                    <a:cxn ang="0">
                      <a:pos x="19" y="0"/>
                    </a:cxn>
                    <a:cxn ang="0">
                      <a:pos x="0" y="0"/>
                    </a:cxn>
                    <a:cxn ang="0">
                      <a:pos x="16" y="11"/>
                    </a:cxn>
                    <a:cxn ang="0">
                      <a:pos x="35" y="30"/>
                    </a:cxn>
                    <a:cxn ang="0">
                      <a:pos x="45" y="51"/>
                    </a:cxn>
                    <a:cxn ang="0">
                      <a:pos x="354" y="682"/>
                    </a:cxn>
                    <a:cxn ang="0">
                      <a:pos x="644" y="67"/>
                    </a:cxn>
                    <a:cxn ang="0">
                      <a:pos x="657" y="42"/>
                    </a:cxn>
                    <a:cxn ang="0">
                      <a:pos x="652" y="39"/>
                    </a:cxn>
                    <a:cxn ang="0">
                      <a:pos x="652" y="39"/>
                    </a:cxn>
                    <a:cxn ang="0">
                      <a:pos x="657" y="42"/>
                    </a:cxn>
                  </a:cxnLst>
                  <a:rect l="0" t="0" r="r" b="b"/>
                  <a:pathLst>
                    <a:path w="684" h="682">
                      <a:moveTo>
                        <a:pt x="657" y="42"/>
                      </a:moveTo>
                      <a:cubicBezTo>
                        <a:pt x="664" y="29"/>
                        <a:pt x="669" y="22"/>
                        <a:pt x="678" y="10"/>
                      </a:cubicBezTo>
                      <a:cubicBezTo>
                        <a:pt x="684" y="1"/>
                        <a:pt x="684" y="1"/>
                        <a:pt x="684" y="1"/>
                      </a:cubicBezTo>
                      <a:cubicBezTo>
                        <a:pt x="583" y="1"/>
                        <a:pt x="583" y="1"/>
                        <a:pt x="583" y="1"/>
                      </a:cubicBezTo>
                      <a:cubicBezTo>
                        <a:pt x="575" y="1"/>
                        <a:pt x="575" y="1"/>
                        <a:pt x="575" y="1"/>
                      </a:cubicBezTo>
                      <a:cubicBezTo>
                        <a:pt x="577" y="9"/>
                        <a:pt x="577" y="9"/>
                        <a:pt x="577" y="9"/>
                      </a:cubicBezTo>
                      <a:cubicBezTo>
                        <a:pt x="580" y="17"/>
                        <a:pt x="581" y="22"/>
                        <a:pt x="581" y="30"/>
                      </a:cubicBezTo>
                      <a:cubicBezTo>
                        <a:pt x="580" y="41"/>
                        <a:pt x="575" y="47"/>
                        <a:pt x="571" y="58"/>
                      </a:cubicBezTo>
                      <a:cubicBezTo>
                        <a:pt x="357" y="517"/>
                        <a:pt x="357" y="517"/>
                        <a:pt x="357" y="517"/>
                      </a:cubicBezTo>
                      <a:cubicBezTo>
                        <a:pt x="129" y="38"/>
                        <a:pt x="129" y="38"/>
                        <a:pt x="129" y="38"/>
                      </a:cubicBezTo>
                      <a:cubicBezTo>
                        <a:pt x="126" y="31"/>
                        <a:pt x="125" y="28"/>
                        <a:pt x="125" y="22"/>
                      </a:cubicBezTo>
                      <a:cubicBezTo>
                        <a:pt x="125" y="17"/>
                        <a:pt x="126" y="15"/>
                        <a:pt x="128" y="9"/>
                      </a:cubicBezTo>
                      <a:cubicBezTo>
                        <a:pt x="133" y="0"/>
                        <a:pt x="133" y="0"/>
                        <a:pt x="133" y="0"/>
                      </a:cubicBezTo>
                      <a:cubicBezTo>
                        <a:pt x="19" y="0"/>
                        <a:pt x="19" y="0"/>
                        <a:pt x="19" y="0"/>
                      </a:cubicBezTo>
                      <a:cubicBezTo>
                        <a:pt x="0" y="0"/>
                        <a:pt x="0" y="0"/>
                        <a:pt x="0" y="0"/>
                      </a:cubicBezTo>
                      <a:cubicBezTo>
                        <a:pt x="16" y="11"/>
                        <a:pt x="16" y="11"/>
                        <a:pt x="16" y="11"/>
                      </a:cubicBezTo>
                      <a:cubicBezTo>
                        <a:pt x="25" y="17"/>
                        <a:pt x="30" y="21"/>
                        <a:pt x="35" y="30"/>
                      </a:cubicBezTo>
                      <a:cubicBezTo>
                        <a:pt x="40" y="37"/>
                        <a:pt x="42" y="43"/>
                        <a:pt x="45" y="51"/>
                      </a:cubicBezTo>
                      <a:cubicBezTo>
                        <a:pt x="354" y="682"/>
                        <a:pt x="354" y="682"/>
                        <a:pt x="354" y="682"/>
                      </a:cubicBezTo>
                      <a:cubicBezTo>
                        <a:pt x="644" y="67"/>
                        <a:pt x="644" y="67"/>
                        <a:pt x="644" y="67"/>
                      </a:cubicBezTo>
                      <a:cubicBezTo>
                        <a:pt x="648" y="57"/>
                        <a:pt x="651" y="52"/>
                        <a:pt x="657" y="42"/>
                      </a:cubicBezTo>
                      <a:cubicBezTo>
                        <a:pt x="652" y="39"/>
                        <a:pt x="652" y="39"/>
                        <a:pt x="652" y="39"/>
                      </a:cubicBezTo>
                      <a:cubicBezTo>
                        <a:pt x="653" y="39"/>
                        <a:pt x="652" y="39"/>
                        <a:pt x="652" y="39"/>
                      </a:cubicBezTo>
                      <a:lnTo>
                        <a:pt x="657" y="4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9" name="Freeform 144"/>
                <p:cNvSpPr>
                  <a:spLocks noChangeAspect="1" noEditPoints="1"/>
                </p:cNvSpPr>
                <p:nvPr userDrawn="1"/>
              </p:nvSpPr>
              <p:spPr bwMode="black">
                <a:xfrm>
                  <a:off x="5193" y="1076"/>
                  <a:ext cx="45" cy="58"/>
                </a:xfrm>
                <a:custGeom>
                  <a:avLst/>
                  <a:gdLst/>
                  <a:ahLst/>
                  <a:cxnLst>
                    <a:cxn ang="0">
                      <a:pos x="490" y="663"/>
                    </a:cxn>
                    <a:cxn ang="0">
                      <a:pos x="507" y="663"/>
                    </a:cxn>
                    <a:cxn ang="0">
                      <a:pos x="493" y="653"/>
                    </a:cxn>
                    <a:cxn ang="0">
                      <a:pos x="460" y="627"/>
                    </a:cxn>
                    <a:cxn ang="0">
                      <a:pos x="405" y="564"/>
                    </a:cxn>
                    <a:cxn ang="0">
                      <a:pos x="251" y="367"/>
                    </a:cxn>
                    <a:cxn ang="0">
                      <a:pos x="205" y="317"/>
                    </a:cxn>
                    <a:cxn ang="0">
                      <a:pos x="204" y="316"/>
                    </a:cxn>
                    <a:cxn ang="0">
                      <a:pos x="211" y="316"/>
                    </a:cxn>
                    <a:cxn ang="0">
                      <a:pos x="370" y="156"/>
                    </a:cxn>
                    <a:cxn ang="0">
                      <a:pos x="370" y="151"/>
                    </a:cxn>
                    <a:cxn ang="0">
                      <a:pos x="205" y="0"/>
                    </a:cxn>
                    <a:cxn ang="0">
                      <a:pos x="0" y="0"/>
                    </a:cxn>
                    <a:cxn ang="0">
                      <a:pos x="5" y="9"/>
                    </a:cxn>
                    <a:cxn ang="0">
                      <a:pos x="16" y="34"/>
                    </a:cxn>
                    <a:cxn ang="0">
                      <a:pos x="21" y="96"/>
                    </a:cxn>
                    <a:cxn ang="0">
                      <a:pos x="21" y="562"/>
                    </a:cxn>
                    <a:cxn ang="0">
                      <a:pos x="19" y="627"/>
                    </a:cxn>
                    <a:cxn ang="0">
                      <a:pos x="9" y="652"/>
                    </a:cxn>
                    <a:cxn ang="0">
                      <a:pos x="5" y="661"/>
                    </a:cxn>
                    <a:cxn ang="0">
                      <a:pos x="110" y="661"/>
                    </a:cxn>
                    <a:cxn ang="0">
                      <a:pos x="117" y="661"/>
                    </a:cxn>
                    <a:cxn ang="0">
                      <a:pos x="115" y="653"/>
                    </a:cxn>
                    <a:cxn ang="0">
                      <a:pos x="105" y="623"/>
                    </a:cxn>
                    <a:cxn ang="0">
                      <a:pos x="103" y="601"/>
                    </a:cxn>
                    <a:cxn ang="0">
                      <a:pos x="103" y="588"/>
                    </a:cxn>
                    <a:cxn ang="0">
                      <a:pos x="103" y="300"/>
                    </a:cxn>
                    <a:cxn ang="0">
                      <a:pos x="105" y="302"/>
                    </a:cxn>
                    <a:cxn ang="0">
                      <a:pos x="122" y="322"/>
                    </a:cxn>
                    <a:cxn ang="0">
                      <a:pos x="383" y="661"/>
                    </a:cxn>
                    <a:cxn ang="0">
                      <a:pos x="387" y="658"/>
                    </a:cxn>
                    <a:cxn ang="0">
                      <a:pos x="387" y="658"/>
                    </a:cxn>
                    <a:cxn ang="0">
                      <a:pos x="387" y="663"/>
                    </a:cxn>
                    <a:cxn ang="0">
                      <a:pos x="490" y="663"/>
                    </a:cxn>
                    <a:cxn ang="0">
                      <a:pos x="104" y="57"/>
                    </a:cxn>
                    <a:cxn ang="0">
                      <a:pos x="167" y="51"/>
                    </a:cxn>
                    <a:cxn ang="0">
                      <a:pos x="288" y="158"/>
                    </a:cxn>
                    <a:cxn ang="0">
                      <a:pos x="288" y="167"/>
                    </a:cxn>
                    <a:cxn ang="0">
                      <a:pos x="154" y="278"/>
                    </a:cxn>
                    <a:cxn ang="0">
                      <a:pos x="138" y="278"/>
                    </a:cxn>
                    <a:cxn ang="0">
                      <a:pos x="104" y="277"/>
                    </a:cxn>
                    <a:cxn ang="0">
                      <a:pos x="104" y="57"/>
                    </a:cxn>
                  </a:cxnLst>
                  <a:rect l="0" t="0" r="r" b="b"/>
                  <a:pathLst>
                    <a:path w="507" h="663">
                      <a:moveTo>
                        <a:pt x="490" y="663"/>
                      </a:moveTo>
                      <a:cubicBezTo>
                        <a:pt x="507" y="663"/>
                        <a:pt x="507" y="663"/>
                        <a:pt x="507" y="663"/>
                      </a:cubicBezTo>
                      <a:cubicBezTo>
                        <a:pt x="493" y="653"/>
                        <a:pt x="493" y="653"/>
                        <a:pt x="493" y="653"/>
                      </a:cubicBezTo>
                      <a:cubicBezTo>
                        <a:pt x="480" y="643"/>
                        <a:pt x="472" y="637"/>
                        <a:pt x="460" y="627"/>
                      </a:cubicBezTo>
                      <a:cubicBezTo>
                        <a:pt x="441" y="610"/>
                        <a:pt x="425" y="590"/>
                        <a:pt x="405" y="564"/>
                      </a:cubicBezTo>
                      <a:cubicBezTo>
                        <a:pt x="251" y="367"/>
                        <a:pt x="251" y="367"/>
                        <a:pt x="251" y="367"/>
                      </a:cubicBezTo>
                      <a:cubicBezTo>
                        <a:pt x="234" y="346"/>
                        <a:pt x="223" y="334"/>
                        <a:pt x="205" y="317"/>
                      </a:cubicBezTo>
                      <a:cubicBezTo>
                        <a:pt x="204" y="317"/>
                        <a:pt x="204" y="316"/>
                        <a:pt x="204" y="316"/>
                      </a:cubicBezTo>
                      <a:cubicBezTo>
                        <a:pt x="206" y="316"/>
                        <a:pt x="209" y="316"/>
                        <a:pt x="211" y="316"/>
                      </a:cubicBezTo>
                      <a:cubicBezTo>
                        <a:pt x="300" y="316"/>
                        <a:pt x="368" y="242"/>
                        <a:pt x="370" y="156"/>
                      </a:cubicBezTo>
                      <a:cubicBezTo>
                        <a:pt x="370" y="154"/>
                        <a:pt x="370" y="153"/>
                        <a:pt x="370" y="151"/>
                      </a:cubicBezTo>
                      <a:cubicBezTo>
                        <a:pt x="370" y="57"/>
                        <a:pt x="291" y="1"/>
                        <a:pt x="205" y="0"/>
                      </a:cubicBezTo>
                      <a:cubicBezTo>
                        <a:pt x="0" y="0"/>
                        <a:pt x="0" y="0"/>
                        <a:pt x="0" y="0"/>
                      </a:cubicBezTo>
                      <a:cubicBezTo>
                        <a:pt x="5" y="9"/>
                        <a:pt x="5" y="9"/>
                        <a:pt x="5" y="9"/>
                      </a:cubicBezTo>
                      <a:cubicBezTo>
                        <a:pt x="10" y="19"/>
                        <a:pt x="14" y="24"/>
                        <a:pt x="16" y="34"/>
                      </a:cubicBezTo>
                      <a:cubicBezTo>
                        <a:pt x="21" y="58"/>
                        <a:pt x="21" y="71"/>
                        <a:pt x="21" y="96"/>
                      </a:cubicBezTo>
                      <a:cubicBezTo>
                        <a:pt x="21" y="562"/>
                        <a:pt x="21" y="562"/>
                        <a:pt x="21" y="562"/>
                      </a:cubicBezTo>
                      <a:cubicBezTo>
                        <a:pt x="21" y="586"/>
                        <a:pt x="21" y="615"/>
                        <a:pt x="19" y="627"/>
                      </a:cubicBezTo>
                      <a:cubicBezTo>
                        <a:pt x="18" y="636"/>
                        <a:pt x="14" y="641"/>
                        <a:pt x="9" y="652"/>
                      </a:cubicBezTo>
                      <a:cubicBezTo>
                        <a:pt x="5" y="661"/>
                        <a:pt x="5" y="661"/>
                        <a:pt x="5" y="661"/>
                      </a:cubicBezTo>
                      <a:cubicBezTo>
                        <a:pt x="110" y="661"/>
                        <a:pt x="110" y="661"/>
                        <a:pt x="110" y="661"/>
                      </a:cubicBezTo>
                      <a:cubicBezTo>
                        <a:pt x="117" y="661"/>
                        <a:pt x="117" y="661"/>
                        <a:pt x="117" y="661"/>
                      </a:cubicBezTo>
                      <a:cubicBezTo>
                        <a:pt x="115" y="653"/>
                        <a:pt x="115" y="653"/>
                        <a:pt x="115" y="653"/>
                      </a:cubicBezTo>
                      <a:cubicBezTo>
                        <a:pt x="110" y="640"/>
                        <a:pt x="107" y="634"/>
                        <a:pt x="105" y="623"/>
                      </a:cubicBezTo>
                      <a:cubicBezTo>
                        <a:pt x="103" y="614"/>
                        <a:pt x="103" y="608"/>
                        <a:pt x="103" y="601"/>
                      </a:cubicBezTo>
                      <a:cubicBezTo>
                        <a:pt x="103" y="597"/>
                        <a:pt x="103" y="593"/>
                        <a:pt x="103" y="588"/>
                      </a:cubicBezTo>
                      <a:cubicBezTo>
                        <a:pt x="103" y="300"/>
                        <a:pt x="103" y="300"/>
                        <a:pt x="103" y="300"/>
                      </a:cubicBezTo>
                      <a:cubicBezTo>
                        <a:pt x="104" y="301"/>
                        <a:pt x="104" y="301"/>
                        <a:pt x="105" y="302"/>
                      </a:cubicBezTo>
                      <a:cubicBezTo>
                        <a:pt x="112" y="307"/>
                        <a:pt x="114" y="313"/>
                        <a:pt x="122" y="322"/>
                      </a:cubicBezTo>
                      <a:cubicBezTo>
                        <a:pt x="383" y="661"/>
                        <a:pt x="383" y="661"/>
                        <a:pt x="383" y="661"/>
                      </a:cubicBezTo>
                      <a:cubicBezTo>
                        <a:pt x="387" y="658"/>
                        <a:pt x="387" y="658"/>
                        <a:pt x="387" y="658"/>
                      </a:cubicBezTo>
                      <a:cubicBezTo>
                        <a:pt x="387" y="658"/>
                        <a:pt x="387" y="658"/>
                        <a:pt x="387" y="658"/>
                      </a:cubicBezTo>
                      <a:cubicBezTo>
                        <a:pt x="387" y="663"/>
                        <a:pt x="387" y="663"/>
                        <a:pt x="387" y="663"/>
                      </a:cubicBezTo>
                      <a:lnTo>
                        <a:pt x="490" y="663"/>
                      </a:lnTo>
                      <a:close/>
                      <a:moveTo>
                        <a:pt x="104" y="57"/>
                      </a:moveTo>
                      <a:cubicBezTo>
                        <a:pt x="125" y="52"/>
                        <a:pt x="140" y="51"/>
                        <a:pt x="167" y="51"/>
                      </a:cubicBezTo>
                      <a:cubicBezTo>
                        <a:pt x="270" y="56"/>
                        <a:pt x="283" y="107"/>
                        <a:pt x="288" y="158"/>
                      </a:cubicBezTo>
                      <a:cubicBezTo>
                        <a:pt x="288" y="161"/>
                        <a:pt x="288" y="164"/>
                        <a:pt x="288" y="167"/>
                      </a:cubicBezTo>
                      <a:cubicBezTo>
                        <a:pt x="288" y="230"/>
                        <a:pt x="239" y="271"/>
                        <a:pt x="154" y="278"/>
                      </a:cubicBezTo>
                      <a:cubicBezTo>
                        <a:pt x="149" y="278"/>
                        <a:pt x="143" y="278"/>
                        <a:pt x="138" y="278"/>
                      </a:cubicBezTo>
                      <a:cubicBezTo>
                        <a:pt x="125" y="278"/>
                        <a:pt x="113" y="278"/>
                        <a:pt x="104" y="277"/>
                      </a:cubicBezTo>
                      <a:lnTo>
                        <a:pt x="104" y="57"/>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0" name="Freeform 145"/>
                <p:cNvSpPr>
                  <a:spLocks noChangeAspect="1" noEditPoints="1"/>
                </p:cNvSpPr>
                <p:nvPr userDrawn="1"/>
              </p:nvSpPr>
              <p:spPr bwMode="black">
                <a:xfrm>
                  <a:off x="5232" y="1174"/>
                  <a:ext cx="60" cy="60"/>
                </a:xfrm>
                <a:custGeom>
                  <a:avLst/>
                  <a:gdLst/>
                  <a:ahLst/>
                  <a:cxnLst>
                    <a:cxn ang="0">
                      <a:pos x="345" y="0"/>
                    </a:cxn>
                    <a:cxn ang="0">
                      <a:pos x="335" y="0"/>
                    </a:cxn>
                    <a:cxn ang="0">
                      <a:pos x="0" y="337"/>
                    </a:cxn>
                    <a:cxn ang="0">
                      <a:pos x="330" y="675"/>
                    </a:cxn>
                    <a:cxn ang="0">
                      <a:pos x="330" y="669"/>
                    </a:cxn>
                    <a:cxn ang="0">
                      <a:pos x="330" y="675"/>
                    </a:cxn>
                    <a:cxn ang="0">
                      <a:pos x="338" y="674"/>
                    </a:cxn>
                    <a:cxn ang="0">
                      <a:pos x="674" y="341"/>
                    </a:cxn>
                    <a:cxn ang="0">
                      <a:pos x="674" y="335"/>
                    </a:cxn>
                    <a:cxn ang="0">
                      <a:pos x="345" y="0"/>
                    </a:cxn>
                    <a:cxn ang="0">
                      <a:pos x="336" y="64"/>
                    </a:cxn>
                    <a:cxn ang="0">
                      <a:pos x="339" y="64"/>
                    </a:cxn>
                    <a:cxn ang="0">
                      <a:pos x="592" y="335"/>
                    </a:cxn>
                    <a:cxn ang="0">
                      <a:pos x="337" y="610"/>
                    </a:cxn>
                    <a:cxn ang="0">
                      <a:pos x="332" y="610"/>
                    </a:cxn>
                    <a:cxn ang="0">
                      <a:pos x="85" y="339"/>
                    </a:cxn>
                    <a:cxn ang="0">
                      <a:pos x="85" y="334"/>
                    </a:cxn>
                    <a:cxn ang="0">
                      <a:pos x="336" y="64"/>
                    </a:cxn>
                  </a:cxnLst>
                  <a:rect l="0" t="0" r="r" b="b"/>
                  <a:pathLst>
                    <a:path w="674" h="675">
                      <a:moveTo>
                        <a:pt x="345" y="0"/>
                      </a:moveTo>
                      <a:cubicBezTo>
                        <a:pt x="341"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4"/>
                        <a:pt x="338" y="674"/>
                      </a:cubicBezTo>
                      <a:cubicBezTo>
                        <a:pt x="520" y="674"/>
                        <a:pt x="674" y="533"/>
                        <a:pt x="674" y="341"/>
                      </a:cubicBezTo>
                      <a:cubicBezTo>
                        <a:pt x="674" y="339"/>
                        <a:pt x="674" y="337"/>
                        <a:pt x="674" y="335"/>
                      </a:cubicBezTo>
                      <a:cubicBezTo>
                        <a:pt x="670" y="154"/>
                        <a:pt x="533" y="7"/>
                        <a:pt x="345" y="0"/>
                      </a:cubicBezTo>
                      <a:close/>
                      <a:moveTo>
                        <a:pt x="336" y="64"/>
                      </a:moveTo>
                      <a:cubicBezTo>
                        <a:pt x="337" y="64"/>
                        <a:pt x="338" y="64"/>
                        <a:pt x="339" y="64"/>
                      </a:cubicBezTo>
                      <a:cubicBezTo>
                        <a:pt x="488" y="67"/>
                        <a:pt x="590" y="191"/>
                        <a:pt x="592" y="335"/>
                      </a:cubicBezTo>
                      <a:cubicBezTo>
                        <a:pt x="592" y="479"/>
                        <a:pt x="481" y="609"/>
                        <a:pt x="337" y="610"/>
                      </a:cubicBezTo>
                      <a:cubicBezTo>
                        <a:pt x="335" y="610"/>
                        <a:pt x="333" y="610"/>
                        <a:pt x="332" y="610"/>
                      </a:cubicBezTo>
                      <a:cubicBezTo>
                        <a:pt x="186" y="606"/>
                        <a:pt x="85" y="480"/>
                        <a:pt x="85" y="339"/>
                      </a:cubicBezTo>
                      <a:cubicBezTo>
                        <a:pt x="85" y="337"/>
                        <a:pt x="85" y="335"/>
                        <a:pt x="85" y="334"/>
                      </a:cubicBezTo>
                      <a:cubicBezTo>
                        <a:pt x="88" y="191"/>
                        <a:pt x="186" y="64"/>
                        <a:pt x="336" y="6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1" name="Freeform 146"/>
                <p:cNvSpPr>
                  <a:spLocks noChangeAspect="1"/>
                </p:cNvSpPr>
                <p:nvPr userDrawn="1"/>
              </p:nvSpPr>
              <p:spPr bwMode="black">
                <a:xfrm>
                  <a:off x="5055" y="1174"/>
                  <a:ext cx="52" cy="61"/>
                </a:xfrm>
                <a:custGeom>
                  <a:avLst/>
                  <a:gdLst/>
                  <a:ahLst/>
                  <a:cxnLst>
                    <a:cxn ang="0">
                      <a:pos x="379" y="617"/>
                    </a:cxn>
                    <a:cxn ang="0">
                      <a:pos x="370" y="617"/>
                    </a:cxn>
                    <a:cxn ang="0">
                      <a:pos x="84" y="347"/>
                    </a:cxn>
                    <a:cxn ang="0">
                      <a:pos x="84" y="342"/>
                    </a:cxn>
                    <a:cxn ang="0">
                      <a:pos x="368" y="62"/>
                    </a:cxn>
                    <a:cxn ang="0">
                      <a:pos x="375" y="62"/>
                    </a:cxn>
                    <a:cxn ang="0">
                      <a:pos x="523" y="102"/>
                    </a:cxn>
                    <a:cxn ang="0">
                      <a:pos x="532" y="107"/>
                    </a:cxn>
                    <a:cxn ang="0">
                      <a:pos x="532" y="34"/>
                    </a:cxn>
                    <a:cxn ang="0">
                      <a:pos x="373" y="0"/>
                    </a:cxn>
                    <a:cxn ang="0">
                      <a:pos x="369" y="0"/>
                    </a:cxn>
                    <a:cxn ang="0">
                      <a:pos x="0" y="341"/>
                    </a:cxn>
                    <a:cxn ang="0">
                      <a:pos x="1" y="343"/>
                    </a:cxn>
                    <a:cxn ang="0">
                      <a:pos x="360" y="681"/>
                    </a:cxn>
                    <a:cxn ang="0">
                      <a:pos x="380" y="680"/>
                    </a:cxn>
                    <a:cxn ang="0">
                      <a:pos x="538" y="657"/>
                    </a:cxn>
                    <a:cxn ang="0">
                      <a:pos x="537" y="652"/>
                    </a:cxn>
                    <a:cxn ang="0">
                      <a:pos x="542" y="654"/>
                    </a:cxn>
                    <a:cxn ang="0">
                      <a:pos x="583" y="550"/>
                    </a:cxn>
                    <a:cxn ang="0">
                      <a:pos x="568" y="561"/>
                    </a:cxn>
                    <a:cxn ang="0">
                      <a:pos x="379" y="617"/>
                    </a:cxn>
                  </a:cxnLst>
                  <a:rect l="0" t="0" r="r" b="b"/>
                  <a:pathLst>
                    <a:path w="583" h="681">
                      <a:moveTo>
                        <a:pt x="379" y="617"/>
                      </a:moveTo>
                      <a:cubicBezTo>
                        <a:pt x="376" y="617"/>
                        <a:pt x="373" y="617"/>
                        <a:pt x="370" y="617"/>
                      </a:cubicBezTo>
                      <a:cubicBezTo>
                        <a:pt x="208" y="617"/>
                        <a:pt x="84" y="507"/>
                        <a:pt x="84" y="347"/>
                      </a:cubicBezTo>
                      <a:cubicBezTo>
                        <a:pt x="84" y="346"/>
                        <a:pt x="84" y="344"/>
                        <a:pt x="84" y="342"/>
                      </a:cubicBezTo>
                      <a:cubicBezTo>
                        <a:pt x="85" y="187"/>
                        <a:pt x="200" y="62"/>
                        <a:pt x="368" y="62"/>
                      </a:cubicBezTo>
                      <a:cubicBezTo>
                        <a:pt x="370" y="62"/>
                        <a:pt x="372" y="62"/>
                        <a:pt x="375" y="62"/>
                      </a:cubicBezTo>
                      <a:cubicBezTo>
                        <a:pt x="435" y="63"/>
                        <a:pt x="472" y="73"/>
                        <a:pt x="523" y="102"/>
                      </a:cubicBezTo>
                      <a:cubicBezTo>
                        <a:pt x="532" y="107"/>
                        <a:pt x="532" y="107"/>
                        <a:pt x="532" y="107"/>
                      </a:cubicBezTo>
                      <a:cubicBezTo>
                        <a:pt x="532" y="34"/>
                        <a:pt x="532" y="34"/>
                        <a:pt x="532" y="34"/>
                      </a:cubicBezTo>
                      <a:cubicBezTo>
                        <a:pt x="472" y="4"/>
                        <a:pt x="432" y="1"/>
                        <a:pt x="373" y="0"/>
                      </a:cubicBezTo>
                      <a:cubicBezTo>
                        <a:pt x="372" y="0"/>
                        <a:pt x="370" y="0"/>
                        <a:pt x="369" y="0"/>
                      </a:cubicBezTo>
                      <a:cubicBezTo>
                        <a:pt x="159" y="0"/>
                        <a:pt x="1" y="145"/>
                        <a:pt x="0" y="341"/>
                      </a:cubicBezTo>
                      <a:cubicBezTo>
                        <a:pt x="0" y="342"/>
                        <a:pt x="0" y="343"/>
                        <a:pt x="1" y="343"/>
                      </a:cubicBezTo>
                      <a:cubicBezTo>
                        <a:pt x="1" y="533"/>
                        <a:pt x="151" y="681"/>
                        <a:pt x="360" y="681"/>
                      </a:cubicBezTo>
                      <a:cubicBezTo>
                        <a:pt x="367" y="681"/>
                        <a:pt x="373" y="680"/>
                        <a:pt x="380" y="680"/>
                      </a:cubicBezTo>
                      <a:cubicBezTo>
                        <a:pt x="442" y="678"/>
                        <a:pt x="480" y="678"/>
                        <a:pt x="538" y="657"/>
                      </a:cubicBezTo>
                      <a:cubicBezTo>
                        <a:pt x="537" y="652"/>
                        <a:pt x="537" y="652"/>
                        <a:pt x="537" y="652"/>
                      </a:cubicBezTo>
                      <a:cubicBezTo>
                        <a:pt x="542" y="654"/>
                        <a:pt x="542" y="654"/>
                        <a:pt x="542" y="654"/>
                      </a:cubicBezTo>
                      <a:cubicBezTo>
                        <a:pt x="583" y="550"/>
                        <a:pt x="583" y="550"/>
                        <a:pt x="583" y="550"/>
                      </a:cubicBezTo>
                      <a:cubicBezTo>
                        <a:pt x="568" y="561"/>
                        <a:pt x="568" y="561"/>
                        <a:pt x="568" y="561"/>
                      </a:cubicBezTo>
                      <a:cubicBezTo>
                        <a:pt x="506" y="605"/>
                        <a:pt x="438" y="616"/>
                        <a:pt x="379" y="61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2" name="Freeform 147"/>
                <p:cNvSpPr>
                  <a:spLocks noChangeAspect="1"/>
                </p:cNvSpPr>
                <p:nvPr userDrawn="1"/>
              </p:nvSpPr>
              <p:spPr bwMode="black">
                <a:xfrm>
                  <a:off x="5112" y="1175"/>
                  <a:ext cx="48" cy="59"/>
                </a:xfrm>
                <a:custGeom>
                  <a:avLst/>
                  <a:gdLst/>
                  <a:ahLst/>
                  <a:cxnLst>
                    <a:cxn ang="0">
                      <a:pos x="529" y="626"/>
                    </a:cxn>
                    <a:cxn ang="0">
                      <a:pos x="526" y="598"/>
                    </a:cxn>
                    <a:cxn ang="0">
                      <a:pos x="526" y="90"/>
                    </a:cxn>
                    <a:cxn ang="0">
                      <a:pos x="525" y="66"/>
                    </a:cxn>
                    <a:cxn ang="0">
                      <a:pos x="529" y="35"/>
                    </a:cxn>
                    <a:cxn ang="0">
                      <a:pos x="538" y="9"/>
                    </a:cxn>
                    <a:cxn ang="0">
                      <a:pos x="542" y="1"/>
                    </a:cxn>
                    <a:cxn ang="0">
                      <a:pos x="432" y="1"/>
                    </a:cxn>
                    <a:cxn ang="0">
                      <a:pos x="419" y="1"/>
                    </a:cxn>
                    <a:cxn ang="0">
                      <a:pos x="427" y="10"/>
                    </a:cxn>
                    <a:cxn ang="0">
                      <a:pos x="443" y="38"/>
                    </a:cxn>
                    <a:cxn ang="0">
                      <a:pos x="445" y="56"/>
                    </a:cxn>
                    <a:cxn ang="0">
                      <a:pos x="445" y="72"/>
                    </a:cxn>
                    <a:cxn ang="0">
                      <a:pos x="445" y="259"/>
                    </a:cxn>
                    <a:cxn ang="0">
                      <a:pos x="103" y="259"/>
                    </a:cxn>
                    <a:cxn ang="0">
                      <a:pos x="103" y="81"/>
                    </a:cxn>
                    <a:cxn ang="0">
                      <a:pos x="103" y="67"/>
                    </a:cxn>
                    <a:cxn ang="0">
                      <a:pos x="108" y="30"/>
                    </a:cxn>
                    <a:cxn ang="0">
                      <a:pos x="118" y="8"/>
                    </a:cxn>
                    <a:cxn ang="0">
                      <a:pos x="123" y="0"/>
                    </a:cxn>
                    <a:cxn ang="0">
                      <a:pos x="11" y="0"/>
                    </a:cxn>
                    <a:cxn ang="0">
                      <a:pos x="0" y="0"/>
                    </a:cxn>
                    <a:cxn ang="0">
                      <a:pos x="7" y="9"/>
                    </a:cxn>
                    <a:cxn ang="0">
                      <a:pos x="21" y="34"/>
                    </a:cxn>
                    <a:cxn ang="0">
                      <a:pos x="24" y="65"/>
                    </a:cxn>
                    <a:cxn ang="0">
                      <a:pos x="24" y="603"/>
                    </a:cxn>
                    <a:cxn ang="0">
                      <a:pos x="24" y="613"/>
                    </a:cxn>
                    <a:cxn ang="0">
                      <a:pos x="21" y="635"/>
                    </a:cxn>
                    <a:cxn ang="0">
                      <a:pos x="10" y="652"/>
                    </a:cxn>
                    <a:cxn ang="0">
                      <a:pos x="4" y="661"/>
                    </a:cxn>
                    <a:cxn ang="0">
                      <a:pos x="115" y="661"/>
                    </a:cxn>
                    <a:cxn ang="0">
                      <a:pos x="126" y="661"/>
                    </a:cxn>
                    <a:cxn ang="0">
                      <a:pos x="120" y="652"/>
                    </a:cxn>
                    <a:cxn ang="0">
                      <a:pos x="108" y="632"/>
                    </a:cxn>
                    <a:cxn ang="0">
                      <a:pos x="103" y="598"/>
                    </a:cxn>
                    <a:cxn ang="0">
                      <a:pos x="104" y="575"/>
                    </a:cxn>
                    <a:cxn ang="0">
                      <a:pos x="104" y="318"/>
                    </a:cxn>
                    <a:cxn ang="0">
                      <a:pos x="445" y="318"/>
                    </a:cxn>
                    <a:cxn ang="0">
                      <a:pos x="445" y="603"/>
                    </a:cxn>
                    <a:cxn ang="0">
                      <a:pos x="445" y="618"/>
                    </a:cxn>
                    <a:cxn ang="0">
                      <a:pos x="445" y="625"/>
                    </a:cxn>
                    <a:cxn ang="0">
                      <a:pos x="433" y="650"/>
                    </a:cxn>
                    <a:cxn ang="0">
                      <a:pos x="426" y="659"/>
                    </a:cxn>
                    <a:cxn ang="0">
                      <a:pos x="438" y="659"/>
                    </a:cxn>
                    <a:cxn ang="0">
                      <a:pos x="534" y="659"/>
                    </a:cxn>
                    <a:cxn ang="0">
                      <a:pos x="544" y="659"/>
                    </a:cxn>
                    <a:cxn ang="0">
                      <a:pos x="539" y="651"/>
                    </a:cxn>
                    <a:cxn ang="0">
                      <a:pos x="529" y="626"/>
                    </a:cxn>
                  </a:cxnLst>
                  <a:rect l="0" t="0" r="r" b="b"/>
                  <a:pathLst>
                    <a:path w="544" h="661">
                      <a:moveTo>
                        <a:pt x="529" y="626"/>
                      </a:moveTo>
                      <a:cubicBezTo>
                        <a:pt x="527" y="615"/>
                        <a:pt x="526" y="608"/>
                        <a:pt x="526" y="598"/>
                      </a:cubicBezTo>
                      <a:cubicBezTo>
                        <a:pt x="526" y="90"/>
                        <a:pt x="526" y="90"/>
                        <a:pt x="526" y="90"/>
                      </a:cubicBezTo>
                      <a:cubicBezTo>
                        <a:pt x="526" y="81"/>
                        <a:pt x="525" y="73"/>
                        <a:pt x="525" y="66"/>
                      </a:cubicBezTo>
                      <a:cubicBezTo>
                        <a:pt x="525" y="56"/>
                        <a:pt x="526" y="46"/>
                        <a:pt x="529" y="35"/>
                      </a:cubicBezTo>
                      <a:cubicBezTo>
                        <a:pt x="532" y="24"/>
                        <a:pt x="534" y="18"/>
                        <a:pt x="538" y="9"/>
                      </a:cubicBezTo>
                      <a:cubicBezTo>
                        <a:pt x="542" y="1"/>
                        <a:pt x="542" y="1"/>
                        <a:pt x="542" y="1"/>
                      </a:cubicBezTo>
                      <a:cubicBezTo>
                        <a:pt x="432" y="1"/>
                        <a:pt x="432" y="1"/>
                        <a:pt x="432" y="1"/>
                      </a:cubicBezTo>
                      <a:cubicBezTo>
                        <a:pt x="419" y="1"/>
                        <a:pt x="419" y="1"/>
                        <a:pt x="419" y="1"/>
                      </a:cubicBezTo>
                      <a:cubicBezTo>
                        <a:pt x="427" y="10"/>
                        <a:pt x="427" y="10"/>
                        <a:pt x="427" y="10"/>
                      </a:cubicBezTo>
                      <a:cubicBezTo>
                        <a:pt x="436" y="19"/>
                        <a:pt x="439" y="26"/>
                        <a:pt x="443" y="38"/>
                      </a:cubicBezTo>
                      <a:cubicBezTo>
                        <a:pt x="445" y="44"/>
                        <a:pt x="445" y="49"/>
                        <a:pt x="445" y="56"/>
                      </a:cubicBezTo>
                      <a:cubicBezTo>
                        <a:pt x="445" y="61"/>
                        <a:pt x="445" y="66"/>
                        <a:pt x="445" y="72"/>
                      </a:cubicBezTo>
                      <a:cubicBezTo>
                        <a:pt x="445" y="259"/>
                        <a:pt x="445" y="259"/>
                        <a:pt x="445" y="259"/>
                      </a:cubicBezTo>
                      <a:cubicBezTo>
                        <a:pt x="103" y="259"/>
                        <a:pt x="103" y="259"/>
                        <a:pt x="103" y="259"/>
                      </a:cubicBezTo>
                      <a:cubicBezTo>
                        <a:pt x="103" y="81"/>
                        <a:pt x="103" y="81"/>
                        <a:pt x="103" y="81"/>
                      </a:cubicBezTo>
                      <a:cubicBezTo>
                        <a:pt x="103" y="76"/>
                        <a:pt x="103" y="71"/>
                        <a:pt x="103" y="67"/>
                      </a:cubicBezTo>
                      <a:cubicBezTo>
                        <a:pt x="103" y="54"/>
                        <a:pt x="104" y="43"/>
                        <a:pt x="108" y="30"/>
                      </a:cubicBezTo>
                      <a:cubicBezTo>
                        <a:pt x="111" y="21"/>
                        <a:pt x="113" y="16"/>
                        <a:pt x="118" y="8"/>
                      </a:cubicBezTo>
                      <a:cubicBezTo>
                        <a:pt x="123" y="0"/>
                        <a:pt x="123" y="0"/>
                        <a:pt x="123" y="0"/>
                      </a:cubicBezTo>
                      <a:cubicBezTo>
                        <a:pt x="11" y="0"/>
                        <a:pt x="11" y="0"/>
                        <a:pt x="11" y="0"/>
                      </a:cubicBezTo>
                      <a:cubicBezTo>
                        <a:pt x="0" y="0"/>
                        <a:pt x="0" y="0"/>
                        <a:pt x="0" y="0"/>
                      </a:cubicBezTo>
                      <a:cubicBezTo>
                        <a:pt x="7" y="9"/>
                        <a:pt x="7" y="9"/>
                        <a:pt x="7" y="9"/>
                      </a:cubicBezTo>
                      <a:cubicBezTo>
                        <a:pt x="14" y="18"/>
                        <a:pt x="17" y="23"/>
                        <a:pt x="21" y="34"/>
                      </a:cubicBezTo>
                      <a:cubicBezTo>
                        <a:pt x="24" y="44"/>
                        <a:pt x="24" y="52"/>
                        <a:pt x="24" y="65"/>
                      </a:cubicBezTo>
                      <a:cubicBezTo>
                        <a:pt x="24" y="603"/>
                        <a:pt x="24" y="603"/>
                        <a:pt x="24" y="603"/>
                      </a:cubicBezTo>
                      <a:cubicBezTo>
                        <a:pt x="24" y="606"/>
                        <a:pt x="24" y="610"/>
                        <a:pt x="24" y="613"/>
                      </a:cubicBezTo>
                      <a:cubicBezTo>
                        <a:pt x="24" y="621"/>
                        <a:pt x="24" y="627"/>
                        <a:pt x="21" y="635"/>
                      </a:cubicBezTo>
                      <a:cubicBezTo>
                        <a:pt x="18" y="641"/>
                        <a:pt x="15" y="645"/>
                        <a:pt x="10" y="652"/>
                      </a:cubicBezTo>
                      <a:cubicBezTo>
                        <a:pt x="4" y="661"/>
                        <a:pt x="4" y="661"/>
                        <a:pt x="4" y="661"/>
                      </a:cubicBezTo>
                      <a:cubicBezTo>
                        <a:pt x="115" y="661"/>
                        <a:pt x="115" y="661"/>
                        <a:pt x="115" y="661"/>
                      </a:cubicBezTo>
                      <a:cubicBezTo>
                        <a:pt x="126" y="661"/>
                        <a:pt x="126" y="661"/>
                        <a:pt x="126" y="661"/>
                      </a:cubicBezTo>
                      <a:cubicBezTo>
                        <a:pt x="120" y="652"/>
                        <a:pt x="120" y="652"/>
                        <a:pt x="120" y="652"/>
                      </a:cubicBezTo>
                      <a:cubicBezTo>
                        <a:pt x="114" y="644"/>
                        <a:pt x="110" y="639"/>
                        <a:pt x="108" y="632"/>
                      </a:cubicBezTo>
                      <a:cubicBezTo>
                        <a:pt x="104" y="616"/>
                        <a:pt x="104" y="607"/>
                        <a:pt x="103" y="598"/>
                      </a:cubicBezTo>
                      <a:cubicBezTo>
                        <a:pt x="103" y="592"/>
                        <a:pt x="104" y="585"/>
                        <a:pt x="104" y="575"/>
                      </a:cubicBezTo>
                      <a:cubicBezTo>
                        <a:pt x="104" y="318"/>
                        <a:pt x="104" y="318"/>
                        <a:pt x="104" y="318"/>
                      </a:cubicBezTo>
                      <a:cubicBezTo>
                        <a:pt x="445" y="318"/>
                        <a:pt x="445" y="318"/>
                        <a:pt x="445" y="318"/>
                      </a:cubicBezTo>
                      <a:cubicBezTo>
                        <a:pt x="445" y="603"/>
                        <a:pt x="445" y="603"/>
                        <a:pt x="445" y="603"/>
                      </a:cubicBezTo>
                      <a:cubicBezTo>
                        <a:pt x="445" y="609"/>
                        <a:pt x="445" y="614"/>
                        <a:pt x="445" y="618"/>
                      </a:cubicBezTo>
                      <a:cubicBezTo>
                        <a:pt x="445" y="620"/>
                        <a:pt x="445" y="622"/>
                        <a:pt x="445" y="625"/>
                      </a:cubicBezTo>
                      <a:cubicBezTo>
                        <a:pt x="443" y="635"/>
                        <a:pt x="440" y="641"/>
                        <a:pt x="433" y="650"/>
                      </a:cubicBezTo>
                      <a:cubicBezTo>
                        <a:pt x="426" y="659"/>
                        <a:pt x="426" y="659"/>
                        <a:pt x="426" y="659"/>
                      </a:cubicBezTo>
                      <a:cubicBezTo>
                        <a:pt x="438" y="659"/>
                        <a:pt x="438" y="659"/>
                        <a:pt x="438" y="659"/>
                      </a:cubicBezTo>
                      <a:cubicBezTo>
                        <a:pt x="534" y="659"/>
                        <a:pt x="534" y="659"/>
                        <a:pt x="534" y="659"/>
                      </a:cubicBezTo>
                      <a:cubicBezTo>
                        <a:pt x="544" y="659"/>
                        <a:pt x="544" y="659"/>
                        <a:pt x="544" y="659"/>
                      </a:cubicBezTo>
                      <a:cubicBezTo>
                        <a:pt x="539" y="651"/>
                        <a:pt x="539" y="651"/>
                        <a:pt x="539" y="651"/>
                      </a:cubicBezTo>
                      <a:cubicBezTo>
                        <a:pt x="534" y="641"/>
                        <a:pt x="532" y="635"/>
                        <a:pt x="529" y="6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3" name="Freeform 148"/>
                <p:cNvSpPr>
                  <a:spLocks noChangeAspect="1"/>
                </p:cNvSpPr>
                <p:nvPr userDrawn="1"/>
              </p:nvSpPr>
              <p:spPr bwMode="black">
                <a:xfrm>
                  <a:off x="5300" y="1175"/>
                  <a:ext cx="38" cy="59"/>
                </a:xfrm>
                <a:custGeom>
                  <a:avLst/>
                  <a:gdLst/>
                  <a:ahLst/>
                  <a:cxnLst>
                    <a:cxn ang="0">
                      <a:pos x="387" y="590"/>
                    </a:cxn>
                    <a:cxn ang="0">
                      <a:pos x="351" y="596"/>
                    </a:cxn>
                    <a:cxn ang="0">
                      <a:pos x="106" y="597"/>
                    </a:cxn>
                    <a:cxn ang="0">
                      <a:pos x="105" y="84"/>
                    </a:cxn>
                    <a:cxn ang="0">
                      <a:pos x="104" y="61"/>
                    </a:cxn>
                    <a:cxn ang="0">
                      <a:pos x="108" y="31"/>
                    </a:cxn>
                    <a:cxn ang="0">
                      <a:pos x="117" y="8"/>
                    </a:cxn>
                    <a:cxn ang="0">
                      <a:pos x="121" y="0"/>
                    </a:cxn>
                    <a:cxn ang="0">
                      <a:pos x="11" y="0"/>
                    </a:cxn>
                    <a:cxn ang="0">
                      <a:pos x="0" y="0"/>
                    </a:cxn>
                    <a:cxn ang="0">
                      <a:pos x="7" y="9"/>
                    </a:cxn>
                    <a:cxn ang="0">
                      <a:pos x="20" y="36"/>
                    </a:cxn>
                    <a:cxn ang="0">
                      <a:pos x="24" y="67"/>
                    </a:cxn>
                    <a:cxn ang="0">
                      <a:pos x="24" y="599"/>
                    </a:cxn>
                    <a:cxn ang="0">
                      <a:pos x="24" y="609"/>
                    </a:cxn>
                    <a:cxn ang="0">
                      <a:pos x="20" y="632"/>
                    </a:cxn>
                    <a:cxn ang="0">
                      <a:pos x="10" y="649"/>
                    </a:cxn>
                    <a:cxn ang="0">
                      <a:pos x="4" y="658"/>
                    </a:cxn>
                    <a:cxn ang="0">
                      <a:pos x="391" y="658"/>
                    </a:cxn>
                    <a:cxn ang="0">
                      <a:pos x="391" y="652"/>
                    </a:cxn>
                    <a:cxn ang="0">
                      <a:pos x="392" y="652"/>
                    </a:cxn>
                    <a:cxn ang="0">
                      <a:pos x="392" y="652"/>
                    </a:cxn>
                    <a:cxn ang="0">
                      <a:pos x="397" y="654"/>
                    </a:cxn>
                    <a:cxn ang="0">
                      <a:pos x="425" y="580"/>
                    </a:cxn>
                    <a:cxn ang="0">
                      <a:pos x="415" y="573"/>
                    </a:cxn>
                    <a:cxn ang="0">
                      <a:pos x="387" y="590"/>
                    </a:cxn>
                  </a:cxnLst>
                  <a:rect l="0" t="0" r="r" b="b"/>
                  <a:pathLst>
                    <a:path w="425" h="658">
                      <a:moveTo>
                        <a:pt x="387" y="590"/>
                      </a:moveTo>
                      <a:cubicBezTo>
                        <a:pt x="372" y="596"/>
                        <a:pt x="365" y="596"/>
                        <a:pt x="351" y="596"/>
                      </a:cubicBezTo>
                      <a:cubicBezTo>
                        <a:pt x="106" y="597"/>
                        <a:pt x="106" y="597"/>
                        <a:pt x="106" y="597"/>
                      </a:cubicBezTo>
                      <a:cubicBezTo>
                        <a:pt x="105" y="84"/>
                        <a:pt x="105" y="84"/>
                        <a:pt x="105" y="84"/>
                      </a:cubicBezTo>
                      <a:cubicBezTo>
                        <a:pt x="105" y="75"/>
                        <a:pt x="104" y="68"/>
                        <a:pt x="104" y="61"/>
                      </a:cubicBezTo>
                      <a:cubicBezTo>
                        <a:pt x="104" y="51"/>
                        <a:pt x="105" y="42"/>
                        <a:pt x="108" y="31"/>
                      </a:cubicBezTo>
                      <a:cubicBezTo>
                        <a:pt x="111" y="22"/>
                        <a:pt x="113" y="16"/>
                        <a:pt x="117" y="8"/>
                      </a:cubicBezTo>
                      <a:cubicBezTo>
                        <a:pt x="121" y="0"/>
                        <a:pt x="121" y="0"/>
                        <a:pt x="121" y="0"/>
                      </a:cubicBezTo>
                      <a:cubicBezTo>
                        <a:pt x="11" y="0"/>
                        <a:pt x="11" y="0"/>
                        <a:pt x="11" y="0"/>
                      </a:cubicBezTo>
                      <a:cubicBezTo>
                        <a:pt x="0" y="0"/>
                        <a:pt x="0" y="0"/>
                        <a:pt x="0" y="0"/>
                      </a:cubicBezTo>
                      <a:cubicBezTo>
                        <a:pt x="7" y="9"/>
                        <a:pt x="7" y="9"/>
                        <a:pt x="7" y="9"/>
                      </a:cubicBezTo>
                      <a:cubicBezTo>
                        <a:pt x="14" y="18"/>
                        <a:pt x="16" y="25"/>
                        <a:pt x="20" y="36"/>
                      </a:cubicBezTo>
                      <a:cubicBezTo>
                        <a:pt x="23" y="48"/>
                        <a:pt x="24" y="54"/>
                        <a:pt x="24" y="67"/>
                      </a:cubicBezTo>
                      <a:cubicBezTo>
                        <a:pt x="24" y="599"/>
                        <a:pt x="24" y="599"/>
                        <a:pt x="24" y="599"/>
                      </a:cubicBezTo>
                      <a:cubicBezTo>
                        <a:pt x="24" y="603"/>
                        <a:pt x="24" y="606"/>
                        <a:pt x="24" y="609"/>
                      </a:cubicBezTo>
                      <a:cubicBezTo>
                        <a:pt x="24" y="618"/>
                        <a:pt x="24" y="624"/>
                        <a:pt x="20" y="632"/>
                      </a:cubicBezTo>
                      <a:cubicBezTo>
                        <a:pt x="18" y="638"/>
                        <a:pt x="15" y="643"/>
                        <a:pt x="10" y="649"/>
                      </a:cubicBezTo>
                      <a:cubicBezTo>
                        <a:pt x="4" y="658"/>
                        <a:pt x="4" y="658"/>
                        <a:pt x="4" y="658"/>
                      </a:cubicBezTo>
                      <a:cubicBezTo>
                        <a:pt x="391" y="658"/>
                        <a:pt x="391" y="658"/>
                        <a:pt x="391" y="658"/>
                      </a:cubicBezTo>
                      <a:cubicBezTo>
                        <a:pt x="391" y="652"/>
                        <a:pt x="391" y="652"/>
                        <a:pt x="391" y="652"/>
                      </a:cubicBezTo>
                      <a:cubicBezTo>
                        <a:pt x="392" y="652"/>
                        <a:pt x="392" y="652"/>
                        <a:pt x="392" y="652"/>
                      </a:cubicBezTo>
                      <a:cubicBezTo>
                        <a:pt x="392" y="652"/>
                        <a:pt x="392" y="652"/>
                        <a:pt x="392" y="652"/>
                      </a:cubicBezTo>
                      <a:cubicBezTo>
                        <a:pt x="397" y="654"/>
                        <a:pt x="397" y="654"/>
                        <a:pt x="397" y="654"/>
                      </a:cubicBezTo>
                      <a:cubicBezTo>
                        <a:pt x="425" y="580"/>
                        <a:pt x="425" y="580"/>
                        <a:pt x="425" y="580"/>
                      </a:cubicBezTo>
                      <a:cubicBezTo>
                        <a:pt x="415" y="573"/>
                        <a:pt x="415" y="573"/>
                        <a:pt x="415" y="573"/>
                      </a:cubicBezTo>
                      <a:cubicBezTo>
                        <a:pt x="393" y="593"/>
                        <a:pt x="402" y="585"/>
                        <a:pt x="387" y="59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4" name="Freeform 149"/>
                <p:cNvSpPr>
                  <a:spLocks noChangeAspect="1"/>
                </p:cNvSpPr>
                <p:nvPr userDrawn="1"/>
              </p:nvSpPr>
              <p:spPr bwMode="black">
                <a:xfrm>
                  <a:off x="5168" y="1175"/>
                  <a:ext cx="57" cy="61"/>
                </a:xfrm>
                <a:custGeom>
                  <a:avLst/>
                  <a:gdLst/>
                  <a:ahLst/>
                  <a:cxnLst>
                    <a:cxn ang="0">
                      <a:pos x="553" y="0"/>
                    </a:cxn>
                    <a:cxn ang="0">
                      <a:pos x="555" y="7"/>
                    </a:cxn>
                    <a:cxn ang="0">
                      <a:pos x="561" y="32"/>
                    </a:cxn>
                    <a:cxn ang="0">
                      <a:pos x="565" y="82"/>
                    </a:cxn>
                    <a:cxn ang="0">
                      <a:pos x="565" y="113"/>
                    </a:cxn>
                    <a:cxn ang="0">
                      <a:pos x="565" y="511"/>
                    </a:cxn>
                    <a:cxn ang="0">
                      <a:pos x="120" y="3"/>
                    </a:cxn>
                    <a:cxn ang="0">
                      <a:pos x="20" y="1"/>
                    </a:cxn>
                    <a:cxn ang="0">
                      <a:pos x="0" y="1"/>
                    </a:cxn>
                    <a:cxn ang="0">
                      <a:pos x="17" y="11"/>
                    </a:cxn>
                    <a:cxn ang="0">
                      <a:pos x="33" y="29"/>
                    </a:cxn>
                    <a:cxn ang="0">
                      <a:pos x="40" y="54"/>
                    </a:cxn>
                    <a:cxn ang="0">
                      <a:pos x="40" y="597"/>
                    </a:cxn>
                    <a:cxn ang="0">
                      <a:pos x="37" y="630"/>
                    </a:cxn>
                    <a:cxn ang="0">
                      <a:pos x="26" y="652"/>
                    </a:cxn>
                    <a:cxn ang="0">
                      <a:pos x="19" y="661"/>
                    </a:cxn>
                    <a:cxn ang="0">
                      <a:pos x="113" y="661"/>
                    </a:cxn>
                    <a:cxn ang="0">
                      <a:pos x="121" y="661"/>
                    </a:cxn>
                    <a:cxn ang="0">
                      <a:pos x="119" y="653"/>
                    </a:cxn>
                    <a:cxn ang="0">
                      <a:pos x="111" y="626"/>
                    </a:cxn>
                    <a:cxn ang="0">
                      <a:pos x="105" y="579"/>
                    </a:cxn>
                    <a:cxn ang="0">
                      <a:pos x="105" y="111"/>
                    </a:cxn>
                    <a:cxn ang="0">
                      <a:pos x="630" y="692"/>
                    </a:cxn>
                    <a:cxn ang="0">
                      <a:pos x="629" y="69"/>
                    </a:cxn>
                    <a:cxn ang="0">
                      <a:pos x="632" y="35"/>
                    </a:cxn>
                    <a:cxn ang="0">
                      <a:pos x="626" y="34"/>
                    </a:cxn>
                    <a:cxn ang="0">
                      <a:pos x="626" y="34"/>
                    </a:cxn>
                    <a:cxn ang="0">
                      <a:pos x="632" y="35"/>
                    </a:cxn>
                    <a:cxn ang="0">
                      <a:pos x="639" y="7"/>
                    </a:cxn>
                    <a:cxn ang="0">
                      <a:pos x="641" y="0"/>
                    </a:cxn>
                    <a:cxn ang="0">
                      <a:pos x="560" y="0"/>
                    </a:cxn>
                    <a:cxn ang="0">
                      <a:pos x="553" y="0"/>
                    </a:cxn>
                  </a:cxnLst>
                  <a:rect l="0" t="0" r="r" b="b"/>
                  <a:pathLst>
                    <a:path w="641" h="692">
                      <a:moveTo>
                        <a:pt x="553" y="0"/>
                      </a:moveTo>
                      <a:cubicBezTo>
                        <a:pt x="555" y="7"/>
                        <a:pt x="555" y="7"/>
                        <a:pt x="555" y="7"/>
                      </a:cubicBezTo>
                      <a:cubicBezTo>
                        <a:pt x="557" y="17"/>
                        <a:pt x="559" y="22"/>
                        <a:pt x="561" y="32"/>
                      </a:cubicBezTo>
                      <a:cubicBezTo>
                        <a:pt x="565" y="51"/>
                        <a:pt x="565" y="66"/>
                        <a:pt x="565" y="82"/>
                      </a:cubicBezTo>
                      <a:cubicBezTo>
                        <a:pt x="565" y="92"/>
                        <a:pt x="565" y="102"/>
                        <a:pt x="565" y="113"/>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ubicBezTo>
                        <a:pt x="38" y="38"/>
                        <a:pt x="40" y="44"/>
                        <a:pt x="40" y="54"/>
                      </a:cubicBezTo>
                      <a:cubicBezTo>
                        <a:pt x="40" y="597"/>
                        <a:pt x="40" y="597"/>
                        <a:pt x="40" y="597"/>
                      </a:cubicBezTo>
                      <a:cubicBezTo>
                        <a:pt x="40" y="610"/>
                        <a:pt x="40" y="618"/>
                        <a:pt x="37" y="630"/>
                      </a:cubicBezTo>
                      <a:cubicBezTo>
                        <a:pt x="35" y="639"/>
                        <a:pt x="32" y="643"/>
                        <a:pt x="26" y="652"/>
                      </a:cubicBezTo>
                      <a:cubicBezTo>
                        <a:pt x="19" y="661"/>
                        <a:pt x="19" y="661"/>
                        <a:pt x="19" y="661"/>
                      </a:cubicBezTo>
                      <a:cubicBezTo>
                        <a:pt x="113" y="661"/>
                        <a:pt x="113" y="661"/>
                        <a:pt x="113" y="661"/>
                      </a:cubicBezTo>
                      <a:cubicBezTo>
                        <a:pt x="121" y="661"/>
                        <a:pt x="121" y="661"/>
                        <a:pt x="121" y="661"/>
                      </a:cubicBezTo>
                      <a:cubicBezTo>
                        <a:pt x="119" y="653"/>
                        <a:pt x="119" y="653"/>
                        <a:pt x="119" y="653"/>
                      </a:cubicBezTo>
                      <a:cubicBezTo>
                        <a:pt x="115" y="642"/>
                        <a:pt x="113" y="636"/>
                        <a:pt x="111" y="626"/>
                      </a:cubicBezTo>
                      <a:cubicBezTo>
                        <a:pt x="105" y="597"/>
                        <a:pt x="105" y="599"/>
                        <a:pt x="105" y="579"/>
                      </a:cubicBezTo>
                      <a:cubicBezTo>
                        <a:pt x="105" y="111"/>
                        <a:pt x="105" y="111"/>
                        <a:pt x="105" y="111"/>
                      </a:cubicBezTo>
                      <a:cubicBezTo>
                        <a:pt x="630" y="692"/>
                        <a:pt x="630" y="692"/>
                        <a:pt x="630" y="692"/>
                      </a:cubicBezTo>
                      <a:cubicBezTo>
                        <a:pt x="629" y="69"/>
                        <a:pt x="629" y="69"/>
                        <a:pt x="629" y="69"/>
                      </a:cubicBezTo>
                      <a:cubicBezTo>
                        <a:pt x="629" y="56"/>
                        <a:pt x="629" y="49"/>
                        <a:pt x="632" y="35"/>
                      </a:cubicBezTo>
                      <a:cubicBezTo>
                        <a:pt x="626" y="34"/>
                        <a:pt x="626" y="34"/>
                        <a:pt x="626" y="34"/>
                      </a:cubicBezTo>
                      <a:cubicBezTo>
                        <a:pt x="626" y="34"/>
                        <a:pt x="626" y="34"/>
                        <a:pt x="626" y="34"/>
                      </a:cubicBezTo>
                      <a:cubicBezTo>
                        <a:pt x="632" y="35"/>
                        <a:pt x="632" y="35"/>
                        <a:pt x="632" y="35"/>
                      </a:cubicBezTo>
                      <a:cubicBezTo>
                        <a:pt x="634" y="24"/>
                        <a:pt x="635" y="17"/>
                        <a:pt x="639" y="7"/>
                      </a:cubicBezTo>
                      <a:cubicBezTo>
                        <a:pt x="641" y="0"/>
                        <a:pt x="641" y="0"/>
                        <a:pt x="641" y="0"/>
                      </a:cubicBezTo>
                      <a:cubicBezTo>
                        <a:pt x="560" y="0"/>
                        <a:pt x="560" y="0"/>
                        <a:pt x="560" y="0"/>
                      </a:cubicBezTo>
                      <a:lnTo>
                        <a:pt x="55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5" name="Freeform 150"/>
                <p:cNvSpPr>
                  <a:spLocks noChangeAspect="1"/>
                </p:cNvSpPr>
                <p:nvPr userDrawn="1"/>
              </p:nvSpPr>
              <p:spPr bwMode="black">
                <a:xfrm>
                  <a:off x="5000" y="1076"/>
                  <a:ext cx="57" cy="61"/>
                </a:xfrm>
                <a:custGeom>
                  <a:avLst/>
                  <a:gdLst/>
                  <a:ahLst/>
                  <a:cxnLst>
                    <a:cxn ang="0">
                      <a:pos x="111" y="627"/>
                    </a:cxn>
                    <a:cxn ang="0">
                      <a:pos x="105" y="580"/>
                    </a:cxn>
                    <a:cxn ang="0">
                      <a:pos x="105" y="112"/>
                    </a:cxn>
                    <a:cxn ang="0">
                      <a:pos x="630" y="693"/>
                    </a:cxn>
                    <a:cxn ang="0">
                      <a:pos x="629" y="70"/>
                    </a:cxn>
                    <a:cxn ang="0">
                      <a:pos x="632" y="36"/>
                    </a:cxn>
                    <a:cxn ang="0">
                      <a:pos x="627" y="35"/>
                    </a:cxn>
                    <a:cxn ang="0">
                      <a:pos x="627" y="35"/>
                    </a:cxn>
                    <a:cxn ang="0">
                      <a:pos x="632" y="36"/>
                    </a:cxn>
                    <a:cxn ang="0">
                      <a:pos x="639" y="8"/>
                    </a:cxn>
                    <a:cxn ang="0">
                      <a:pos x="641" y="0"/>
                    </a:cxn>
                    <a:cxn ang="0">
                      <a:pos x="560" y="0"/>
                    </a:cxn>
                    <a:cxn ang="0">
                      <a:pos x="553" y="0"/>
                    </a:cxn>
                    <a:cxn ang="0">
                      <a:pos x="555" y="8"/>
                    </a:cxn>
                    <a:cxn ang="0">
                      <a:pos x="561" y="32"/>
                    </a:cxn>
                    <a:cxn ang="0">
                      <a:pos x="565" y="83"/>
                    </a:cxn>
                    <a:cxn ang="0">
                      <a:pos x="565" y="114"/>
                    </a:cxn>
                    <a:cxn ang="0">
                      <a:pos x="565" y="511"/>
                    </a:cxn>
                    <a:cxn ang="0">
                      <a:pos x="120" y="3"/>
                    </a:cxn>
                    <a:cxn ang="0">
                      <a:pos x="20" y="1"/>
                    </a:cxn>
                    <a:cxn ang="0">
                      <a:pos x="0" y="1"/>
                    </a:cxn>
                    <a:cxn ang="0">
                      <a:pos x="18" y="12"/>
                    </a:cxn>
                    <a:cxn ang="0">
                      <a:pos x="33" y="29"/>
                    </a:cxn>
                    <a:cxn ang="0">
                      <a:pos x="40" y="55"/>
                    </a:cxn>
                    <a:cxn ang="0">
                      <a:pos x="40" y="597"/>
                    </a:cxn>
                    <a:cxn ang="0">
                      <a:pos x="37" y="631"/>
                    </a:cxn>
                    <a:cxn ang="0">
                      <a:pos x="26" y="652"/>
                    </a:cxn>
                    <a:cxn ang="0">
                      <a:pos x="20" y="661"/>
                    </a:cxn>
                    <a:cxn ang="0">
                      <a:pos x="113" y="661"/>
                    </a:cxn>
                    <a:cxn ang="0">
                      <a:pos x="121" y="661"/>
                    </a:cxn>
                    <a:cxn ang="0">
                      <a:pos x="119" y="654"/>
                    </a:cxn>
                    <a:cxn ang="0">
                      <a:pos x="111" y="627"/>
                    </a:cxn>
                  </a:cxnLst>
                  <a:rect l="0" t="0" r="r" b="b"/>
                  <a:pathLst>
                    <a:path w="641" h="693">
                      <a:moveTo>
                        <a:pt x="111" y="627"/>
                      </a:moveTo>
                      <a:cubicBezTo>
                        <a:pt x="105" y="598"/>
                        <a:pt x="105" y="599"/>
                        <a:pt x="105" y="580"/>
                      </a:cubicBezTo>
                      <a:cubicBezTo>
                        <a:pt x="105" y="112"/>
                        <a:pt x="105" y="112"/>
                        <a:pt x="105" y="112"/>
                      </a:cubicBezTo>
                      <a:cubicBezTo>
                        <a:pt x="630" y="693"/>
                        <a:pt x="630" y="693"/>
                        <a:pt x="630" y="693"/>
                      </a:cubicBezTo>
                      <a:cubicBezTo>
                        <a:pt x="629" y="70"/>
                        <a:pt x="629" y="70"/>
                        <a:pt x="629" y="70"/>
                      </a:cubicBezTo>
                      <a:cubicBezTo>
                        <a:pt x="629" y="57"/>
                        <a:pt x="629" y="49"/>
                        <a:pt x="632" y="36"/>
                      </a:cubicBezTo>
                      <a:cubicBezTo>
                        <a:pt x="627" y="35"/>
                        <a:pt x="627" y="35"/>
                        <a:pt x="627" y="35"/>
                      </a:cubicBezTo>
                      <a:cubicBezTo>
                        <a:pt x="627" y="35"/>
                        <a:pt x="627" y="35"/>
                        <a:pt x="627" y="35"/>
                      </a:cubicBezTo>
                      <a:cubicBezTo>
                        <a:pt x="632" y="36"/>
                        <a:pt x="632" y="36"/>
                        <a:pt x="632" y="36"/>
                      </a:cubicBezTo>
                      <a:cubicBezTo>
                        <a:pt x="634" y="25"/>
                        <a:pt x="635" y="18"/>
                        <a:pt x="639" y="8"/>
                      </a:cubicBezTo>
                      <a:cubicBezTo>
                        <a:pt x="641" y="0"/>
                        <a:pt x="641" y="0"/>
                        <a:pt x="641" y="0"/>
                      </a:cubicBezTo>
                      <a:cubicBezTo>
                        <a:pt x="560" y="0"/>
                        <a:pt x="560" y="0"/>
                        <a:pt x="560" y="0"/>
                      </a:cubicBezTo>
                      <a:cubicBezTo>
                        <a:pt x="553" y="0"/>
                        <a:pt x="553" y="0"/>
                        <a:pt x="553" y="0"/>
                      </a:cubicBezTo>
                      <a:cubicBezTo>
                        <a:pt x="555" y="8"/>
                        <a:pt x="555" y="8"/>
                        <a:pt x="555" y="8"/>
                      </a:cubicBezTo>
                      <a:cubicBezTo>
                        <a:pt x="558" y="17"/>
                        <a:pt x="559" y="23"/>
                        <a:pt x="561" y="32"/>
                      </a:cubicBezTo>
                      <a:cubicBezTo>
                        <a:pt x="564" y="52"/>
                        <a:pt x="565" y="67"/>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8" y="12"/>
                        <a:pt x="18" y="12"/>
                        <a:pt x="18" y="12"/>
                      </a:cubicBezTo>
                      <a:cubicBezTo>
                        <a:pt x="25" y="17"/>
                        <a:pt x="29" y="20"/>
                        <a:pt x="33" y="29"/>
                      </a:cubicBezTo>
                      <a:cubicBezTo>
                        <a:pt x="38" y="39"/>
                        <a:pt x="40" y="45"/>
                        <a:pt x="40" y="55"/>
                      </a:cubicBezTo>
                      <a:cubicBezTo>
                        <a:pt x="40" y="597"/>
                        <a:pt x="40" y="597"/>
                        <a:pt x="40" y="597"/>
                      </a:cubicBezTo>
                      <a:cubicBezTo>
                        <a:pt x="40" y="611"/>
                        <a:pt x="40" y="618"/>
                        <a:pt x="37" y="631"/>
                      </a:cubicBezTo>
                      <a:cubicBezTo>
                        <a:pt x="35" y="640"/>
                        <a:pt x="32" y="644"/>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3"/>
                        <a:pt x="113" y="637"/>
                        <a:pt x="111" y="62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6" name="Freeform 151"/>
                <p:cNvSpPr>
                  <a:spLocks noChangeAspect="1"/>
                </p:cNvSpPr>
                <p:nvPr userDrawn="1"/>
              </p:nvSpPr>
              <p:spPr bwMode="black">
                <a:xfrm>
                  <a:off x="5424" y="976"/>
                  <a:ext cx="37" cy="59"/>
                </a:xfrm>
                <a:custGeom>
                  <a:avLst/>
                  <a:gdLst/>
                  <a:ahLst/>
                  <a:cxnLst>
                    <a:cxn ang="0">
                      <a:pos x="21" y="26"/>
                    </a:cxn>
                    <a:cxn ang="0">
                      <a:pos x="26" y="52"/>
                    </a:cxn>
                    <a:cxn ang="0">
                      <a:pos x="26" y="596"/>
                    </a:cxn>
                    <a:cxn ang="0">
                      <a:pos x="26" y="612"/>
                    </a:cxn>
                    <a:cxn ang="0">
                      <a:pos x="24" y="628"/>
                    </a:cxn>
                    <a:cxn ang="0">
                      <a:pos x="13" y="650"/>
                    </a:cxn>
                    <a:cxn ang="0">
                      <a:pos x="7" y="659"/>
                    </a:cxn>
                    <a:cxn ang="0">
                      <a:pos x="393" y="659"/>
                    </a:cxn>
                    <a:cxn ang="0">
                      <a:pos x="393" y="653"/>
                    </a:cxn>
                    <a:cxn ang="0">
                      <a:pos x="393" y="653"/>
                    </a:cxn>
                    <a:cxn ang="0">
                      <a:pos x="393" y="653"/>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8" y="321"/>
                    </a:cxn>
                    <a:cxn ang="0">
                      <a:pos x="343" y="333"/>
                    </a:cxn>
                    <a:cxn ang="0">
                      <a:pos x="351" y="337"/>
                    </a:cxn>
                    <a:cxn ang="0">
                      <a:pos x="351" y="266"/>
                    </a:cxn>
                    <a:cxn ang="0">
                      <a:pos x="351" y="261"/>
                    </a:cxn>
                    <a:cxn ang="0">
                      <a:pos x="109" y="261"/>
                    </a:cxn>
                    <a:cxn ang="0">
                      <a:pos x="109" y="58"/>
                    </a:cxn>
                    <a:cxn ang="0">
                      <a:pos x="280" y="58"/>
                    </a:cxn>
                    <a:cxn ang="0">
                      <a:pos x="300" y="57"/>
                    </a:cxn>
                    <a:cxn ang="0">
                      <a:pos x="318" y="60"/>
                    </a:cxn>
                    <a:cxn ang="0">
                      <a:pos x="341" y="75"/>
                    </a:cxn>
                    <a:cxn ang="0">
                      <a:pos x="351" y="85"/>
                    </a:cxn>
                    <a:cxn ang="0">
                      <a:pos x="351" y="6"/>
                    </a:cxn>
                    <a:cxn ang="0">
                      <a:pos x="351" y="0"/>
                    </a:cxn>
                    <a:cxn ang="0">
                      <a:pos x="0" y="0"/>
                    </a:cxn>
                    <a:cxn ang="0">
                      <a:pos x="10" y="9"/>
                    </a:cxn>
                    <a:cxn ang="0">
                      <a:pos x="21" y="26"/>
                    </a:cxn>
                  </a:cxnLst>
                  <a:rect l="0" t="0" r="r" b="b"/>
                  <a:pathLst>
                    <a:path w="425" h="659">
                      <a:moveTo>
                        <a:pt x="21" y="26"/>
                      </a:moveTo>
                      <a:cubicBezTo>
                        <a:pt x="24" y="35"/>
                        <a:pt x="26" y="41"/>
                        <a:pt x="26" y="52"/>
                      </a:cubicBezTo>
                      <a:cubicBezTo>
                        <a:pt x="26" y="596"/>
                        <a:pt x="26" y="596"/>
                        <a:pt x="26" y="596"/>
                      </a:cubicBezTo>
                      <a:cubicBezTo>
                        <a:pt x="26" y="602"/>
                        <a:pt x="26" y="607"/>
                        <a:pt x="26" y="612"/>
                      </a:cubicBezTo>
                      <a:cubicBezTo>
                        <a:pt x="26" y="617"/>
                        <a:pt x="26" y="622"/>
                        <a:pt x="24" y="628"/>
                      </a:cubicBezTo>
                      <a:cubicBezTo>
                        <a:pt x="21" y="637"/>
                        <a:pt x="19" y="642"/>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1" y="337"/>
                        <a:pt x="351" y="337"/>
                        <a:pt x="351" y="337"/>
                      </a:cubicBezTo>
                      <a:cubicBezTo>
                        <a:pt x="351" y="266"/>
                        <a:pt x="351" y="266"/>
                        <a:pt x="351" y="266"/>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8" y="58"/>
                        <a:pt x="294" y="57"/>
                        <a:pt x="300" y="57"/>
                      </a:cubicBezTo>
                      <a:cubicBezTo>
                        <a:pt x="306" y="57"/>
                        <a:pt x="311" y="58"/>
                        <a:pt x="318" y="60"/>
                      </a:cubicBezTo>
                      <a:cubicBezTo>
                        <a:pt x="328" y="64"/>
                        <a:pt x="334" y="67"/>
                        <a:pt x="341" y="75"/>
                      </a:cubicBezTo>
                      <a:cubicBezTo>
                        <a:pt x="351" y="85"/>
                        <a:pt x="351" y="85"/>
                        <a:pt x="351" y="85"/>
                      </a:cubicBezTo>
                      <a:cubicBezTo>
                        <a:pt x="351" y="6"/>
                        <a:pt x="351" y="6"/>
                        <a:pt x="351" y="6"/>
                      </a:cubicBezTo>
                      <a:cubicBezTo>
                        <a:pt x="351" y="0"/>
                        <a:pt x="351" y="0"/>
                        <a:pt x="351" y="0"/>
                      </a:cubicBezTo>
                      <a:cubicBezTo>
                        <a:pt x="0" y="0"/>
                        <a:pt x="0" y="0"/>
                        <a:pt x="0" y="0"/>
                      </a:cubicBezTo>
                      <a:cubicBezTo>
                        <a:pt x="10" y="9"/>
                        <a:pt x="10" y="9"/>
                        <a:pt x="10" y="9"/>
                      </a:cubicBezTo>
                      <a:cubicBezTo>
                        <a:pt x="16" y="15"/>
                        <a:pt x="17" y="18"/>
                        <a:pt x="21" y="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7" name="Freeform 152"/>
                <p:cNvSpPr>
                  <a:spLocks noChangeAspect="1"/>
                </p:cNvSpPr>
                <p:nvPr userDrawn="1"/>
              </p:nvSpPr>
              <p:spPr bwMode="black">
                <a:xfrm>
                  <a:off x="5359" y="976"/>
                  <a:ext cx="57" cy="62"/>
                </a:xfrm>
                <a:custGeom>
                  <a:avLst/>
                  <a:gdLst/>
                  <a:ahLst/>
                  <a:cxnLst>
                    <a:cxn ang="0">
                      <a:pos x="33" y="29"/>
                    </a:cxn>
                    <a:cxn ang="0">
                      <a:pos x="40" y="54"/>
                    </a:cxn>
                    <a:cxn ang="0">
                      <a:pos x="40" y="597"/>
                    </a:cxn>
                    <a:cxn ang="0">
                      <a:pos x="36" y="631"/>
                    </a:cxn>
                    <a:cxn ang="0">
                      <a:pos x="26" y="652"/>
                    </a:cxn>
                    <a:cxn ang="0">
                      <a:pos x="20" y="661"/>
                    </a:cxn>
                    <a:cxn ang="0">
                      <a:pos x="113" y="661"/>
                    </a:cxn>
                    <a:cxn ang="0">
                      <a:pos x="121" y="661"/>
                    </a:cxn>
                    <a:cxn ang="0">
                      <a:pos x="119" y="654"/>
                    </a:cxn>
                    <a:cxn ang="0">
                      <a:pos x="111" y="627"/>
                    </a:cxn>
                    <a:cxn ang="0">
                      <a:pos x="105" y="580"/>
                    </a:cxn>
                    <a:cxn ang="0">
                      <a:pos x="105" y="112"/>
                    </a:cxn>
                    <a:cxn ang="0">
                      <a:pos x="630" y="692"/>
                    </a:cxn>
                    <a:cxn ang="0">
                      <a:pos x="629" y="69"/>
                    </a:cxn>
                    <a:cxn ang="0">
                      <a:pos x="632" y="36"/>
                    </a:cxn>
                    <a:cxn ang="0">
                      <a:pos x="626" y="34"/>
                    </a:cxn>
                    <a:cxn ang="0">
                      <a:pos x="626" y="34"/>
                    </a:cxn>
                    <a:cxn ang="0">
                      <a:pos x="632" y="35"/>
                    </a:cxn>
                    <a:cxn ang="0">
                      <a:pos x="638"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0" y="1"/>
                    </a:cxn>
                    <a:cxn ang="0">
                      <a:pos x="0" y="1"/>
                    </a:cxn>
                    <a:cxn ang="0">
                      <a:pos x="17" y="11"/>
                    </a:cxn>
                    <a:cxn ang="0">
                      <a:pos x="33" y="29"/>
                    </a:cxn>
                  </a:cxnLst>
                  <a:rect l="0" t="0" r="r" b="b"/>
                  <a:pathLst>
                    <a:path w="641" h="692">
                      <a:moveTo>
                        <a:pt x="33" y="29"/>
                      </a:moveTo>
                      <a:cubicBezTo>
                        <a:pt x="38" y="38"/>
                        <a:pt x="40" y="45"/>
                        <a:pt x="40" y="54"/>
                      </a:cubicBezTo>
                      <a:cubicBezTo>
                        <a:pt x="40" y="597"/>
                        <a:pt x="40" y="597"/>
                        <a:pt x="40" y="597"/>
                      </a:cubicBezTo>
                      <a:cubicBezTo>
                        <a:pt x="40" y="610"/>
                        <a:pt x="40" y="618"/>
                        <a:pt x="36" y="631"/>
                      </a:cubicBezTo>
                      <a:cubicBezTo>
                        <a:pt x="34" y="639"/>
                        <a:pt x="32" y="643"/>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2"/>
                        <a:pt x="112" y="637"/>
                        <a:pt x="111" y="627"/>
                      </a:cubicBezTo>
                      <a:cubicBezTo>
                        <a:pt x="105" y="597"/>
                        <a:pt x="105" y="599"/>
                        <a:pt x="105" y="580"/>
                      </a:cubicBezTo>
                      <a:cubicBezTo>
                        <a:pt x="105" y="112"/>
                        <a:pt x="105" y="112"/>
                        <a:pt x="105" y="112"/>
                      </a:cubicBezTo>
                      <a:cubicBezTo>
                        <a:pt x="630" y="692"/>
                        <a:pt x="630" y="692"/>
                        <a:pt x="630" y="692"/>
                      </a:cubicBezTo>
                      <a:cubicBezTo>
                        <a:pt x="629" y="69"/>
                        <a:pt x="629" y="69"/>
                        <a:pt x="629" y="69"/>
                      </a:cubicBezTo>
                      <a:cubicBezTo>
                        <a:pt x="629" y="56"/>
                        <a:pt x="629" y="49"/>
                        <a:pt x="632" y="36"/>
                      </a:cubicBezTo>
                      <a:cubicBezTo>
                        <a:pt x="626" y="34"/>
                        <a:pt x="626" y="34"/>
                        <a:pt x="626" y="34"/>
                      </a:cubicBezTo>
                      <a:cubicBezTo>
                        <a:pt x="626" y="34"/>
                        <a:pt x="626" y="34"/>
                        <a:pt x="626" y="34"/>
                      </a:cubicBezTo>
                      <a:cubicBezTo>
                        <a:pt x="632" y="35"/>
                        <a:pt x="632" y="35"/>
                        <a:pt x="632" y="35"/>
                      </a:cubicBezTo>
                      <a:cubicBezTo>
                        <a:pt x="633" y="24"/>
                        <a:pt x="635" y="18"/>
                        <a:pt x="638" y="7"/>
                      </a:cubicBezTo>
                      <a:cubicBezTo>
                        <a:pt x="641" y="0"/>
                        <a:pt x="641" y="0"/>
                        <a:pt x="641" y="0"/>
                      </a:cubicBezTo>
                      <a:cubicBezTo>
                        <a:pt x="560" y="0"/>
                        <a:pt x="560" y="0"/>
                        <a:pt x="560" y="0"/>
                      </a:cubicBezTo>
                      <a:cubicBezTo>
                        <a:pt x="553" y="0"/>
                        <a:pt x="553" y="0"/>
                        <a:pt x="553" y="0"/>
                      </a:cubicBezTo>
                      <a:cubicBezTo>
                        <a:pt x="555" y="7"/>
                        <a:pt x="555" y="7"/>
                        <a:pt x="555" y="7"/>
                      </a:cubicBezTo>
                      <a:cubicBezTo>
                        <a:pt x="557" y="17"/>
                        <a:pt x="559" y="23"/>
                        <a:pt x="561" y="32"/>
                      </a:cubicBezTo>
                      <a:cubicBezTo>
                        <a:pt x="564" y="52"/>
                        <a:pt x="565" y="66"/>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8" name="Freeform 153"/>
                <p:cNvSpPr>
                  <a:spLocks noChangeAspect="1"/>
                </p:cNvSpPr>
                <p:nvPr userDrawn="1"/>
              </p:nvSpPr>
              <p:spPr bwMode="black">
                <a:xfrm>
                  <a:off x="5348" y="1076"/>
                  <a:ext cx="48" cy="58"/>
                </a:xfrm>
                <a:custGeom>
                  <a:avLst/>
                  <a:gdLst/>
                  <a:ahLst/>
                  <a:cxnLst>
                    <a:cxn ang="0">
                      <a:pos x="481" y="62"/>
                    </a:cxn>
                    <a:cxn ang="0">
                      <a:pos x="500" y="34"/>
                    </a:cxn>
                    <a:cxn ang="0">
                      <a:pos x="522" y="10"/>
                    </a:cxn>
                    <a:cxn ang="0">
                      <a:pos x="532" y="0"/>
                    </a:cxn>
                    <a:cxn ang="0">
                      <a:pos x="429" y="0"/>
                    </a:cxn>
                    <a:cxn ang="0">
                      <a:pos x="423" y="0"/>
                    </a:cxn>
                    <a:cxn ang="0">
                      <a:pos x="423" y="7"/>
                    </a:cxn>
                    <a:cxn ang="0">
                      <a:pos x="424" y="14"/>
                    </a:cxn>
                    <a:cxn ang="0">
                      <a:pos x="423" y="22"/>
                    </a:cxn>
                    <a:cxn ang="0">
                      <a:pos x="415" y="40"/>
                    </a:cxn>
                    <a:cxn ang="0">
                      <a:pos x="272" y="266"/>
                    </a:cxn>
                    <a:cxn ang="0">
                      <a:pos x="141" y="54"/>
                    </a:cxn>
                    <a:cxn ang="0">
                      <a:pos x="127" y="28"/>
                    </a:cxn>
                    <a:cxn ang="0">
                      <a:pos x="125" y="14"/>
                    </a:cxn>
                    <a:cxn ang="0">
                      <a:pos x="126" y="8"/>
                    </a:cxn>
                    <a:cxn ang="0">
                      <a:pos x="126" y="1"/>
                    </a:cxn>
                    <a:cxn ang="0">
                      <a:pos x="16" y="1"/>
                    </a:cxn>
                    <a:cxn ang="0">
                      <a:pos x="0" y="1"/>
                    </a:cxn>
                    <a:cxn ang="0">
                      <a:pos x="12" y="11"/>
                    </a:cxn>
                    <a:cxn ang="0">
                      <a:pos x="31" y="30"/>
                    </a:cxn>
                    <a:cxn ang="0">
                      <a:pos x="47" y="53"/>
                    </a:cxn>
                    <a:cxn ang="0">
                      <a:pos x="223" y="331"/>
                    </a:cxn>
                    <a:cxn ang="0">
                      <a:pos x="223" y="619"/>
                    </a:cxn>
                    <a:cxn ang="0">
                      <a:pos x="223" y="628"/>
                    </a:cxn>
                    <a:cxn ang="0">
                      <a:pos x="222" y="635"/>
                    </a:cxn>
                    <a:cxn ang="0">
                      <a:pos x="216" y="654"/>
                    </a:cxn>
                    <a:cxn ang="0">
                      <a:pos x="212" y="662"/>
                    </a:cxn>
                    <a:cxn ang="0">
                      <a:pos x="306" y="662"/>
                    </a:cxn>
                    <a:cxn ang="0">
                      <a:pos x="313" y="662"/>
                    </a:cxn>
                    <a:cxn ang="0">
                      <a:pos x="311" y="655"/>
                    </a:cxn>
                    <a:cxn ang="0">
                      <a:pos x="306" y="636"/>
                    </a:cxn>
                    <a:cxn ang="0">
                      <a:pos x="303" y="616"/>
                    </a:cxn>
                    <a:cxn ang="0">
                      <a:pos x="303" y="328"/>
                    </a:cxn>
                    <a:cxn ang="0">
                      <a:pos x="481" y="62"/>
                    </a:cxn>
                  </a:cxnLst>
                  <a:rect l="0" t="0" r="r" b="b"/>
                  <a:pathLst>
                    <a:path w="532" h="662">
                      <a:moveTo>
                        <a:pt x="481" y="62"/>
                      </a:moveTo>
                      <a:cubicBezTo>
                        <a:pt x="489" y="51"/>
                        <a:pt x="493" y="44"/>
                        <a:pt x="500" y="34"/>
                      </a:cubicBezTo>
                      <a:cubicBezTo>
                        <a:pt x="507" y="24"/>
                        <a:pt x="512" y="19"/>
                        <a:pt x="522" y="10"/>
                      </a:cubicBezTo>
                      <a:cubicBezTo>
                        <a:pt x="532" y="0"/>
                        <a:pt x="532" y="0"/>
                        <a:pt x="532" y="0"/>
                      </a:cubicBezTo>
                      <a:cubicBezTo>
                        <a:pt x="429" y="0"/>
                        <a:pt x="429" y="0"/>
                        <a:pt x="429" y="0"/>
                      </a:cubicBezTo>
                      <a:cubicBezTo>
                        <a:pt x="423" y="0"/>
                        <a:pt x="423" y="0"/>
                        <a:pt x="423" y="0"/>
                      </a:cubicBezTo>
                      <a:cubicBezTo>
                        <a:pt x="423" y="7"/>
                        <a:pt x="423" y="7"/>
                        <a:pt x="423" y="7"/>
                      </a:cubicBezTo>
                      <a:cubicBezTo>
                        <a:pt x="424" y="10"/>
                        <a:pt x="424" y="12"/>
                        <a:pt x="424" y="14"/>
                      </a:cubicBezTo>
                      <a:cubicBezTo>
                        <a:pt x="424" y="17"/>
                        <a:pt x="424" y="19"/>
                        <a:pt x="423" y="22"/>
                      </a:cubicBezTo>
                      <a:cubicBezTo>
                        <a:pt x="422" y="28"/>
                        <a:pt x="419" y="33"/>
                        <a:pt x="415" y="40"/>
                      </a:cubicBezTo>
                      <a:cubicBezTo>
                        <a:pt x="272" y="266"/>
                        <a:pt x="272" y="266"/>
                        <a:pt x="272" y="266"/>
                      </a:cubicBezTo>
                      <a:cubicBezTo>
                        <a:pt x="141" y="54"/>
                        <a:pt x="141" y="54"/>
                        <a:pt x="141" y="54"/>
                      </a:cubicBezTo>
                      <a:cubicBezTo>
                        <a:pt x="135" y="44"/>
                        <a:pt x="131" y="38"/>
                        <a:pt x="127" y="28"/>
                      </a:cubicBezTo>
                      <a:cubicBezTo>
                        <a:pt x="126" y="23"/>
                        <a:pt x="125" y="19"/>
                        <a:pt x="125" y="14"/>
                      </a:cubicBezTo>
                      <a:cubicBezTo>
                        <a:pt x="125" y="12"/>
                        <a:pt x="126" y="10"/>
                        <a:pt x="126" y="8"/>
                      </a:cubicBezTo>
                      <a:cubicBezTo>
                        <a:pt x="126" y="1"/>
                        <a:pt x="126" y="1"/>
                        <a:pt x="126" y="1"/>
                      </a:cubicBezTo>
                      <a:cubicBezTo>
                        <a:pt x="16" y="1"/>
                        <a:pt x="16" y="1"/>
                        <a:pt x="16" y="1"/>
                      </a:cubicBezTo>
                      <a:cubicBezTo>
                        <a:pt x="0" y="1"/>
                        <a:pt x="0" y="1"/>
                        <a:pt x="0" y="1"/>
                      </a:cubicBezTo>
                      <a:cubicBezTo>
                        <a:pt x="12" y="11"/>
                        <a:pt x="12" y="11"/>
                        <a:pt x="12" y="11"/>
                      </a:cubicBezTo>
                      <a:cubicBezTo>
                        <a:pt x="21" y="18"/>
                        <a:pt x="25" y="23"/>
                        <a:pt x="31" y="30"/>
                      </a:cubicBezTo>
                      <a:cubicBezTo>
                        <a:pt x="37" y="39"/>
                        <a:pt x="41" y="44"/>
                        <a:pt x="47" y="53"/>
                      </a:cubicBezTo>
                      <a:cubicBezTo>
                        <a:pt x="223" y="331"/>
                        <a:pt x="223" y="331"/>
                        <a:pt x="223" y="331"/>
                      </a:cubicBezTo>
                      <a:cubicBezTo>
                        <a:pt x="223" y="619"/>
                        <a:pt x="223" y="619"/>
                        <a:pt x="223" y="619"/>
                      </a:cubicBezTo>
                      <a:cubicBezTo>
                        <a:pt x="223" y="623"/>
                        <a:pt x="223" y="626"/>
                        <a:pt x="223" y="628"/>
                      </a:cubicBezTo>
                      <a:cubicBezTo>
                        <a:pt x="223" y="631"/>
                        <a:pt x="223" y="633"/>
                        <a:pt x="222" y="635"/>
                      </a:cubicBezTo>
                      <a:cubicBezTo>
                        <a:pt x="221" y="642"/>
                        <a:pt x="219" y="647"/>
                        <a:pt x="216" y="654"/>
                      </a:cubicBezTo>
                      <a:cubicBezTo>
                        <a:pt x="212" y="662"/>
                        <a:pt x="212" y="662"/>
                        <a:pt x="212" y="662"/>
                      </a:cubicBezTo>
                      <a:cubicBezTo>
                        <a:pt x="306" y="662"/>
                        <a:pt x="306" y="662"/>
                        <a:pt x="306" y="662"/>
                      </a:cubicBezTo>
                      <a:cubicBezTo>
                        <a:pt x="313" y="662"/>
                        <a:pt x="313" y="662"/>
                        <a:pt x="313" y="662"/>
                      </a:cubicBezTo>
                      <a:cubicBezTo>
                        <a:pt x="311" y="655"/>
                        <a:pt x="311" y="655"/>
                        <a:pt x="311" y="655"/>
                      </a:cubicBezTo>
                      <a:cubicBezTo>
                        <a:pt x="308" y="647"/>
                        <a:pt x="308" y="643"/>
                        <a:pt x="306" y="636"/>
                      </a:cubicBezTo>
                      <a:cubicBezTo>
                        <a:pt x="304" y="628"/>
                        <a:pt x="303" y="623"/>
                        <a:pt x="303" y="616"/>
                      </a:cubicBezTo>
                      <a:cubicBezTo>
                        <a:pt x="303" y="328"/>
                        <a:pt x="303" y="328"/>
                        <a:pt x="303" y="328"/>
                      </a:cubicBezTo>
                      <a:lnTo>
                        <a:pt x="481" y="6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9" name="Freeform 154"/>
                <p:cNvSpPr>
                  <a:spLocks noChangeAspect="1" noEditPoints="1"/>
                </p:cNvSpPr>
                <p:nvPr userDrawn="1"/>
              </p:nvSpPr>
              <p:spPr bwMode="black">
                <a:xfrm>
                  <a:off x="5424" y="1074"/>
                  <a:ext cx="60" cy="60"/>
                </a:xfrm>
                <a:custGeom>
                  <a:avLst/>
                  <a:gdLst/>
                  <a:ahLst/>
                  <a:cxnLst>
                    <a:cxn ang="0">
                      <a:pos x="336" y="0"/>
                    </a:cxn>
                    <a:cxn ang="0">
                      <a:pos x="0" y="338"/>
                    </a:cxn>
                    <a:cxn ang="0">
                      <a:pos x="330" y="675"/>
                    </a:cxn>
                    <a:cxn ang="0">
                      <a:pos x="330" y="670"/>
                    </a:cxn>
                    <a:cxn ang="0">
                      <a:pos x="330" y="675"/>
                    </a:cxn>
                    <a:cxn ang="0">
                      <a:pos x="338" y="675"/>
                    </a:cxn>
                    <a:cxn ang="0">
                      <a:pos x="674" y="342"/>
                    </a:cxn>
                    <a:cxn ang="0">
                      <a:pos x="674" y="336"/>
                    </a:cxn>
                    <a:cxn ang="0">
                      <a:pos x="345" y="0"/>
                    </a:cxn>
                    <a:cxn ang="0">
                      <a:pos x="336" y="0"/>
                    </a:cxn>
                    <a:cxn ang="0">
                      <a:pos x="336" y="65"/>
                    </a:cxn>
                    <a:cxn ang="0">
                      <a:pos x="339" y="65"/>
                    </a:cxn>
                    <a:cxn ang="0">
                      <a:pos x="340" y="59"/>
                    </a:cxn>
                    <a:cxn ang="0">
                      <a:pos x="340" y="59"/>
                    </a:cxn>
                    <a:cxn ang="0">
                      <a:pos x="340" y="65"/>
                    </a:cxn>
                    <a:cxn ang="0">
                      <a:pos x="592" y="336"/>
                    </a:cxn>
                    <a:cxn ang="0">
                      <a:pos x="337" y="610"/>
                    </a:cxn>
                    <a:cxn ang="0">
                      <a:pos x="332" y="610"/>
                    </a:cxn>
                    <a:cxn ang="0">
                      <a:pos x="85" y="339"/>
                    </a:cxn>
                    <a:cxn ang="0">
                      <a:pos x="85" y="334"/>
                    </a:cxn>
                    <a:cxn ang="0">
                      <a:pos x="336" y="65"/>
                    </a:cxn>
                  </a:cxnLst>
                  <a:rect l="0" t="0" r="r" b="b"/>
                  <a:pathLst>
                    <a:path w="674" h="675">
                      <a:moveTo>
                        <a:pt x="336" y="0"/>
                      </a:moveTo>
                      <a:cubicBezTo>
                        <a:pt x="151" y="0"/>
                        <a:pt x="0" y="154"/>
                        <a:pt x="0" y="338"/>
                      </a:cubicBezTo>
                      <a:cubicBezTo>
                        <a:pt x="0" y="521"/>
                        <a:pt x="148" y="669"/>
                        <a:pt x="330" y="675"/>
                      </a:cubicBezTo>
                      <a:cubicBezTo>
                        <a:pt x="330" y="670"/>
                        <a:pt x="330" y="670"/>
                        <a:pt x="330" y="670"/>
                      </a:cubicBezTo>
                      <a:cubicBezTo>
                        <a:pt x="330" y="675"/>
                        <a:pt x="330" y="675"/>
                        <a:pt x="330" y="675"/>
                      </a:cubicBezTo>
                      <a:cubicBezTo>
                        <a:pt x="333" y="675"/>
                        <a:pt x="336" y="675"/>
                        <a:pt x="338" y="675"/>
                      </a:cubicBezTo>
                      <a:cubicBezTo>
                        <a:pt x="520" y="675"/>
                        <a:pt x="674" y="534"/>
                        <a:pt x="674" y="342"/>
                      </a:cubicBezTo>
                      <a:cubicBezTo>
                        <a:pt x="674" y="340"/>
                        <a:pt x="674" y="338"/>
                        <a:pt x="674" y="336"/>
                      </a:cubicBezTo>
                      <a:cubicBezTo>
                        <a:pt x="671" y="154"/>
                        <a:pt x="533" y="7"/>
                        <a:pt x="345" y="0"/>
                      </a:cubicBezTo>
                      <a:cubicBezTo>
                        <a:pt x="342" y="0"/>
                        <a:pt x="338" y="0"/>
                        <a:pt x="336" y="0"/>
                      </a:cubicBezTo>
                      <a:close/>
                      <a:moveTo>
                        <a:pt x="336" y="65"/>
                      </a:moveTo>
                      <a:cubicBezTo>
                        <a:pt x="337" y="65"/>
                        <a:pt x="338" y="65"/>
                        <a:pt x="339" y="65"/>
                      </a:cubicBezTo>
                      <a:cubicBezTo>
                        <a:pt x="340" y="59"/>
                        <a:pt x="340" y="59"/>
                        <a:pt x="340" y="59"/>
                      </a:cubicBezTo>
                      <a:cubicBezTo>
                        <a:pt x="340" y="59"/>
                        <a:pt x="340" y="59"/>
                        <a:pt x="340" y="59"/>
                      </a:cubicBezTo>
                      <a:cubicBezTo>
                        <a:pt x="340" y="65"/>
                        <a:pt x="340" y="65"/>
                        <a:pt x="340" y="65"/>
                      </a:cubicBezTo>
                      <a:cubicBezTo>
                        <a:pt x="488" y="67"/>
                        <a:pt x="591" y="191"/>
                        <a:pt x="592" y="336"/>
                      </a:cubicBezTo>
                      <a:cubicBezTo>
                        <a:pt x="592" y="480"/>
                        <a:pt x="481" y="610"/>
                        <a:pt x="337" y="610"/>
                      </a:cubicBezTo>
                      <a:cubicBezTo>
                        <a:pt x="336" y="610"/>
                        <a:pt x="334" y="610"/>
                        <a:pt x="332" y="610"/>
                      </a:cubicBezTo>
                      <a:cubicBezTo>
                        <a:pt x="186" y="607"/>
                        <a:pt x="85" y="481"/>
                        <a:pt x="85" y="339"/>
                      </a:cubicBezTo>
                      <a:cubicBezTo>
                        <a:pt x="85" y="338"/>
                        <a:pt x="85" y="336"/>
                        <a:pt x="85" y="334"/>
                      </a:cubicBezTo>
                      <a:cubicBezTo>
                        <a:pt x="88" y="191"/>
                        <a:pt x="186" y="65"/>
                        <a:pt x="336" y="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0" name="Freeform 155"/>
                <p:cNvSpPr>
                  <a:spLocks noChangeAspect="1"/>
                </p:cNvSpPr>
                <p:nvPr userDrawn="1"/>
              </p:nvSpPr>
              <p:spPr bwMode="black">
                <a:xfrm>
                  <a:off x="5282" y="1076"/>
                  <a:ext cx="11" cy="58"/>
                </a:xfrm>
                <a:custGeom>
                  <a:avLst/>
                  <a:gdLst/>
                  <a:ahLst/>
                  <a:cxnLst>
                    <a:cxn ang="0">
                      <a:pos x="112" y="33"/>
                    </a:cxn>
                    <a:cxn ang="0">
                      <a:pos x="122" y="8"/>
                    </a:cxn>
                    <a:cxn ang="0">
                      <a:pos x="126" y="0"/>
                    </a:cxn>
                    <a:cxn ang="0">
                      <a:pos x="10" y="0"/>
                    </a:cxn>
                    <a:cxn ang="0">
                      <a:pos x="0" y="0"/>
                    </a:cxn>
                    <a:cxn ang="0">
                      <a:pos x="5" y="9"/>
                    </a:cxn>
                    <a:cxn ang="0">
                      <a:pos x="19" y="37"/>
                    </a:cxn>
                    <a:cxn ang="0">
                      <a:pos x="24" y="69"/>
                    </a:cxn>
                    <a:cxn ang="0">
                      <a:pos x="24" y="598"/>
                    </a:cxn>
                    <a:cxn ang="0">
                      <a:pos x="19" y="630"/>
                    </a:cxn>
                    <a:cxn ang="0">
                      <a:pos x="9" y="651"/>
                    </a:cxn>
                    <a:cxn ang="0">
                      <a:pos x="3" y="659"/>
                    </a:cxn>
                    <a:cxn ang="0">
                      <a:pos x="115" y="659"/>
                    </a:cxn>
                    <a:cxn ang="0">
                      <a:pos x="125" y="659"/>
                    </a:cxn>
                    <a:cxn ang="0">
                      <a:pos x="120" y="651"/>
                    </a:cxn>
                    <a:cxn ang="0">
                      <a:pos x="109" y="628"/>
                    </a:cxn>
                    <a:cxn ang="0">
                      <a:pos x="106" y="545"/>
                    </a:cxn>
                    <a:cxn ang="0">
                      <a:pos x="106" y="68"/>
                    </a:cxn>
                    <a:cxn ang="0">
                      <a:pos x="112" y="33"/>
                    </a:cxn>
                  </a:cxnLst>
                  <a:rect l="0" t="0" r="r" b="b"/>
                  <a:pathLst>
                    <a:path w="126" h="659">
                      <a:moveTo>
                        <a:pt x="112" y="33"/>
                      </a:moveTo>
                      <a:cubicBezTo>
                        <a:pt x="116" y="23"/>
                        <a:pt x="118" y="17"/>
                        <a:pt x="122" y="8"/>
                      </a:cubicBezTo>
                      <a:cubicBezTo>
                        <a:pt x="126" y="0"/>
                        <a:pt x="126" y="0"/>
                        <a:pt x="126" y="0"/>
                      </a:cubicBezTo>
                      <a:cubicBezTo>
                        <a:pt x="10" y="0"/>
                        <a:pt x="10" y="0"/>
                        <a:pt x="10" y="0"/>
                      </a:cubicBezTo>
                      <a:cubicBezTo>
                        <a:pt x="0" y="0"/>
                        <a:pt x="0" y="0"/>
                        <a:pt x="0" y="0"/>
                      </a:cubicBezTo>
                      <a:cubicBezTo>
                        <a:pt x="5" y="9"/>
                        <a:pt x="5" y="9"/>
                        <a:pt x="5" y="9"/>
                      </a:cubicBezTo>
                      <a:cubicBezTo>
                        <a:pt x="12" y="19"/>
                        <a:pt x="15" y="26"/>
                        <a:pt x="19" y="37"/>
                      </a:cubicBezTo>
                      <a:cubicBezTo>
                        <a:pt x="23" y="50"/>
                        <a:pt x="24" y="57"/>
                        <a:pt x="24" y="69"/>
                      </a:cubicBezTo>
                      <a:cubicBezTo>
                        <a:pt x="24" y="598"/>
                        <a:pt x="24" y="598"/>
                        <a:pt x="24" y="598"/>
                      </a:cubicBezTo>
                      <a:cubicBezTo>
                        <a:pt x="24" y="611"/>
                        <a:pt x="24"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5" y="642"/>
                        <a:pt x="110" y="637"/>
                        <a:pt x="109" y="628"/>
                      </a:cubicBezTo>
                      <a:cubicBezTo>
                        <a:pt x="106" y="608"/>
                        <a:pt x="106" y="578"/>
                        <a:pt x="106" y="545"/>
                      </a:cubicBezTo>
                      <a:cubicBezTo>
                        <a:pt x="106" y="68"/>
                        <a:pt x="106" y="68"/>
                        <a:pt x="106" y="68"/>
                      </a:cubicBezTo>
                      <a:cubicBezTo>
                        <a:pt x="106" y="58"/>
                        <a:pt x="106" y="53"/>
                        <a:pt x="112" y="33"/>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1" name="Freeform 156"/>
                <p:cNvSpPr>
                  <a:spLocks noChangeAspect="1"/>
                </p:cNvSpPr>
                <p:nvPr userDrawn="1"/>
              </p:nvSpPr>
              <p:spPr bwMode="black">
                <a:xfrm>
                  <a:off x="5461" y="1175"/>
                  <a:ext cx="47" cy="59"/>
                </a:xfrm>
                <a:custGeom>
                  <a:avLst/>
                  <a:gdLst/>
                  <a:ahLst/>
                  <a:cxnLst>
                    <a:cxn ang="0">
                      <a:pos x="423" y="0"/>
                    </a:cxn>
                    <a:cxn ang="0">
                      <a:pos x="424" y="6"/>
                    </a:cxn>
                    <a:cxn ang="0">
                      <a:pos x="424" y="14"/>
                    </a:cxn>
                    <a:cxn ang="0">
                      <a:pos x="424" y="21"/>
                    </a:cxn>
                    <a:cxn ang="0">
                      <a:pos x="415" y="39"/>
                    </a:cxn>
                    <a:cxn ang="0">
                      <a:pos x="272" y="265"/>
                    </a:cxn>
                    <a:cxn ang="0">
                      <a:pos x="141" y="53"/>
                    </a:cxn>
                    <a:cxn ang="0">
                      <a:pos x="127" y="27"/>
                    </a:cxn>
                    <a:cxn ang="0">
                      <a:pos x="125" y="13"/>
                    </a:cxn>
                    <a:cxn ang="0">
                      <a:pos x="126" y="7"/>
                    </a:cxn>
                    <a:cxn ang="0">
                      <a:pos x="127" y="1"/>
                    </a:cxn>
                    <a:cxn ang="0">
                      <a:pos x="16" y="1"/>
                    </a:cxn>
                    <a:cxn ang="0">
                      <a:pos x="0" y="1"/>
                    </a:cxn>
                    <a:cxn ang="0">
                      <a:pos x="13" y="11"/>
                    </a:cxn>
                    <a:cxn ang="0">
                      <a:pos x="31" y="29"/>
                    </a:cxn>
                    <a:cxn ang="0">
                      <a:pos x="47" y="53"/>
                    </a:cxn>
                    <a:cxn ang="0">
                      <a:pos x="224" y="330"/>
                    </a:cxn>
                    <a:cxn ang="0">
                      <a:pos x="223" y="619"/>
                    </a:cxn>
                    <a:cxn ang="0">
                      <a:pos x="223" y="628"/>
                    </a:cxn>
                    <a:cxn ang="0">
                      <a:pos x="222" y="634"/>
                    </a:cxn>
                    <a:cxn ang="0">
                      <a:pos x="216" y="654"/>
                    </a:cxn>
                    <a:cxn ang="0">
                      <a:pos x="213" y="662"/>
                    </a:cxn>
                    <a:cxn ang="0">
                      <a:pos x="306" y="662"/>
                    </a:cxn>
                    <a:cxn ang="0">
                      <a:pos x="314" y="662"/>
                    </a:cxn>
                    <a:cxn ang="0">
                      <a:pos x="311" y="654"/>
                    </a:cxn>
                    <a:cxn ang="0">
                      <a:pos x="306" y="635"/>
                    </a:cxn>
                    <a:cxn ang="0">
                      <a:pos x="303" y="615"/>
                    </a:cxn>
                    <a:cxn ang="0">
                      <a:pos x="303" y="327"/>
                    </a:cxn>
                    <a:cxn ang="0">
                      <a:pos x="482" y="62"/>
                    </a:cxn>
                    <a:cxn ang="0">
                      <a:pos x="501" y="33"/>
                    </a:cxn>
                    <a:cxn ang="0">
                      <a:pos x="496" y="30"/>
                    </a:cxn>
                    <a:cxn ang="0">
                      <a:pos x="496" y="30"/>
                    </a:cxn>
                    <a:cxn ang="0">
                      <a:pos x="501" y="33"/>
                    </a:cxn>
                    <a:cxn ang="0">
                      <a:pos x="522" y="10"/>
                    </a:cxn>
                    <a:cxn ang="0">
                      <a:pos x="533" y="0"/>
                    </a:cxn>
                    <a:cxn ang="0">
                      <a:pos x="429" y="0"/>
                    </a:cxn>
                    <a:cxn ang="0">
                      <a:pos x="423" y="0"/>
                    </a:cxn>
                  </a:cxnLst>
                  <a:rect l="0" t="0" r="r" b="b"/>
                  <a:pathLst>
                    <a:path w="533" h="662">
                      <a:moveTo>
                        <a:pt x="423" y="0"/>
                      </a:moveTo>
                      <a:cubicBezTo>
                        <a:pt x="424" y="6"/>
                        <a:pt x="424" y="6"/>
                        <a:pt x="424" y="6"/>
                      </a:cubicBezTo>
                      <a:cubicBezTo>
                        <a:pt x="424" y="9"/>
                        <a:pt x="424" y="11"/>
                        <a:pt x="424" y="14"/>
                      </a:cubicBezTo>
                      <a:cubicBezTo>
                        <a:pt x="424" y="16"/>
                        <a:pt x="424" y="18"/>
                        <a:pt x="424" y="21"/>
                      </a:cubicBezTo>
                      <a:cubicBezTo>
                        <a:pt x="422" y="27"/>
                        <a:pt x="419" y="32"/>
                        <a:pt x="415" y="39"/>
                      </a:cubicBezTo>
                      <a:cubicBezTo>
                        <a:pt x="272" y="265"/>
                        <a:pt x="272" y="265"/>
                        <a:pt x="272" y="265"/>
                      </a:cubicBezTo>
                      <a:cubicBezTo>
                        <a:pt x="141" y="53"/>
                        <a:pt x="141" y="53"/>
                        <a:pt x="141" y="53"/>
                      </a:cubicBezTo>
                      <a:cubicBezTo>
                        <a:pt x="135" y="43"/>
                        <a:pt x="131" y="38"/>
                        <a:pt x="127" y="27"/>
                      </a:cubicBezTo>
                      <a:cubicBezTo>
                        <a:pt x="126" y="22"/>
                        <a:pt x="125" y="18"/>
                        <a:pt x="125" y="13"/>
                      </a:cubicBezTo>
                      <a:cubicBezTo>
                        <a:pt x="125" y="11"/>
                        <a:pt x="126" y="9"/>
                        <a:pt x="126" y="7"/>
                      </a:cubicBezTo>
                      <a:cubicBezTo>
                        <a:pt x="127" y="1"/>
                        <a:pt x="127" y="1"/>
                        <a:pt x="127" y="1"/>
                      </a:cubicBezTo>
                      <a:cubicBezTo>
                        <a:pt x="16" y="1"/>
                        <a:pt x="16" y="1"/>
                        <a:pt x="16" y="1"/>
                      </a:cubicBezTo>
                      <a:cubicBezTo>
                        <a:pt x="0" y="1"/>
                        <a:pt x="0" y="1"/>
                        <a:pt x="0" y="1"/>
                      </a:cubicBezTo>
                      <a:cubicBezTo>
                        <a:pt x="13" y="11"/>
                        <a:pt x="13" y="11"/>
                        <a:pt x="13" y="11"/>
                      </a:cubicBezTo>
                      <a:cubicBezTo>
                        <a:pt x="21" y="17"/>
                        <a:pt x="25" y="22"/>
                        <a:pt x="31" y="29"/>
                      </a:cubicBezTo>
                      <a:cubicBezTo>
                        <a:pt x="38" y="38"/>
                        <a:pt x="41" y="43"/>
                        <a:pt x="47" y="53"/>
                      </a:cubicBezTo>
                      <a:cubicBezTo>
                        <a:pt x="224" y="330"/>
                        <a:pt x="224" y="330"/>
                        <a:pt x="224" y="330"/>
                      </a:cubicBezTo>
                      <a:cubicBezTo>
                        <a:pt x="223" y="619"/>
                        <a:pt x="223" y="619"/>
                        <a:pt x="223" y="619"/>
                      </a:cubicBezTo>
                      <a:cubicBezTo>
                        <a:pt x="223" y="622"/>
                        <a:pt x="223" y="625"/>
                        <a:pt x="223" y="628"/>
                      </a:cubicBezTo>
                      <a:cubicBezTo>
                        <a:pt x="223" y="630"/>
                        <a:pt x="223" y="632"/>
                        <a:pt x="222" y="634"/>
                      </a:cubicBezTo>
                      <a:cubicBezTo>
                        <a:pt x="221" y="642"/>
                        <a:pt x="219" y="646"/>
                        <a:pt x="216" y="654"/>
                      </a:cubicBezTo>
                      <a:cubicBezTo>
                        <a:pt x="213" y="662"/>
                        <a:pt x="213" y="662"/>
                        <a:pt x="213" y="662"/>
                      </a:cubicBezTo>
                      <a:cubicBezTo>
                        <a:pt x="306" y="662"/>
                        <a:pt x="306" y="662"/>
                        <a:pt x="306" y="662"/>
                      </a:cubicBezTo>
                      <a:cubicBezTo>
                        <a:pt x="314" y="662"/>
                        <a:pt x="314" y="662"/>
                        <a:pt x="314" y="662"/>
                      </a:cubicBezTo>
                      <a:cubicBezTo>
                        <a:pt x="311" y="654"/>
                        <a:pt x="311" y="654"/>
                        <a:pt x="311" y="654"/>
                      </a:cubicBezTo>
                      <a:cubicBezTo>
                        <a:pt x="308" y="647"/>
                        <a:pt x="308" y="642"/>
                        <a:pt x="306" y="635"/>
                      </a:cubicBezTo>
                      <a:cubicBezTo>
                        <a:pt x="304" y="627"/>
                        <a:pt x="303" y="623"/>
                        <a:pt x="303" y="615"/>
                      </a:cubicBezTo>
                      <a:cubicBezTo>
                        <a:pt x="303" y="327"/>
                        <a:pt x="303" y="327"/>
                        <a:pt x="303" y="327"/>
                      </a:cubicBezTo>
                      <a:cubicBezTo>
                        <a:pt x="482" y="62"/>
                        <a:pt x="482" y="62"/>
                        <a:pt x="482" y="62"/>
                      </a:cubicBezTo>
                      <a:cubicBezTo>
                        <a:pt x="489" y="50"/>
                        <a:pt x="493" y="44"/>
                        <a:pt x="501" y="33"/>
                      </a:cubicBezTo>
                      <a:cubicBezTo>
                        <a:pt x="496" y="30"/>
                        <a:pt x="496" y="30"/>
                        <a:pt x="496" y="30"/>
                      </a:cubicBezTo>
                      <a:cubicBezTo>
                        <a:pt x="496" y="30"/>
                        <a:pt x="496" y="30"/>
                        <a:pt x="496" y="30"/>
                      </a:cubicBezTo>
                      <a:cubicBezTo>
                        <a:pt x="501" y="33"/>
                        <a:pt x="501" y="33"/>
                        <a:pt x="501" y="33"/>
                      </a:cubicBezTo>
                      <a:cubicBezTo>
                        <a:pt x="508" y="24"/>
                        <a:pt x="512" y="18"/>
                        <a:pt x="522" y="10"/>
                      </a:cubicBezTo>
                      <a:cubicBezTo>
                        <a:pt x="533" y="0"/>
                        <a:pt x="533" y="0"/>
                        <a:pt x="533" y="0"/>
                      </a:cubicBezTo>
                      <a:cubicBezTo>
                        <a:pt x="429" y="0"/>
                        <a:pt x="429" y="0"/>
                        <a:pt x="429" y="0"/>
                      </a:cubicBezTo>
                      <a:lnTo>
                        <a:pt x="4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2" name="Freeform 157"/>
                <p:cNvSpPr>
                  <a:spLocks noChangeAspect="1"/>
                </p:cNvSpPr>
                <p:nvPr userDrawn="1"/>
              </p:nvSpPr>
              <p:spPr bwMode="black">
                <a:xfrm>
                  <a:off x="5492" y="1076"/>
                  <a:ext cx="30" cy="58"/>
                </a:xfrm>
                <a:custGeom>
                  <a:avLst/>
                  <a:gdLst/>
                  <a:ahLst/>
                  <a:cxnLst>
                    <a:cxn ang="0">
                      <a:pos x="102" y="261"/>
                    </a:cxn>
                    <a:cxn ang="0">
                      <a:pos x="102" y="59"/>
                    </a:cxn>
                    <a:cxn ang="0">
                      <a:pos x="273" y="59"/>
                    </a:cxn>
                    <a:cxn ang="0">
                      <a:pos x="288" y="59"/>
                    </a:cxn>
                    <a:cxn ang="0">
                      <a:pos x="313" y="62"/>
                    </a:cxn>
                    <a:cxn ang="0">
                      <a:pos x="335" y="76"/>
                    </a:cxn>
                    <a:cxn ang="0">
                      <a:pos x="344" y="83"/>
                    </a:cxn>
                    <a:cxn ang="0">
                      <a:pos x="344" y="6"/>
                    </a:cxn>
                    <a:cxn ang="0">
                      <a:pos x="344" y="0"/>
                    </a:cxn>
                    <a:cxn ang="0">
                      <a:pos x="0" y="0"/>
                    </a:cxn>
                    <a:cxn ang="0">
                      <a:pos x="6" y="9"/>
                    </a:cxn>
                    <a:cxn ang="0">
                      <a:pos x="16" y="27"/>
                    </a:cxn>
                    <a:cxn ang="0">
                      <a:pos x="21" y="52"/>
                    </a:cxn>
                    <a:cxn ang="0">
                      <a:pos x="21" y="596"/>
                    </a:cxn>
                    <a:cxn ang="0">
                      <a:pos x="21" y="616"/>
                    </a:cxn>
                    <a:cxn ang="0">
                      <a:pos x="20" y="629"/>
                    </a:cxn>
                    <a:cxn ang="0">
                      <a:pos x="10" y="653"/>
                    </a:cxn>
                    <a:cxn ang="0">
                      <a:pos x="5" y="661"/>
                    </a:cxn>
                    <a:cxn ang="0">
                      <a:pos x="110" y="661"/>
                    </a:cxn>
                    <a:cxn ang="0">
                      <a:pos x="117" y="661"/>
                    </a:cxn>
                    <a:cxn ang="0">
                      <a:pos x="115" y="654"/>
                    </a:cxn>
                    <a:cxn ang="0">
                      <a:pos x="109" y="636"/>
                    </a:cxn>
                    <a:cxn ang="0">
                      <a:pos x="104" y="552"/>
                    </a:cxn>
                    <a:cxn ang="0">
                      <a:pos x="104" y="320"/>
                    </a:cxn>
                    <a:cxn ang="0">
                      <a:pos x="273" y="320"/>
                    </a:cxn>
                    <a:cxn ang="0">
                      <a:pos x="297" y="320"/>
                    </a:cxn>
                    <a:cxn ang="0">
                      <a:pos x="310" y="320"/>
                    </a:cxn>
                    <a:cxn ang="0">
                      <a:pos x="310" y="315"/>
                    </a:cxn>
                    <a:cxn ang="0">
                      <a:pos x="310" y="320"/>
                    </a:cxn>
                    <a:cxn ang="0">
                      <a:pos x="338" y="325"/>
                    </a:cxn>
                    <a:cxn ang="0">
                      <a:pos x="345" y="327"/>
                    </a:cxn>
                    <a:cxn ang="0">
                      <a:pos x="345" y="267"/>
                    </a:cxn>
                    <a:cxn ang="0">
                      <a:pos x="345" y="261"/>
                    </a:cxn>
                    <a:cxn ang="0">
                      <a:pos x="102" y="261"/>
                    </a:cxn>
                  </a:cxnLst>
                  <a:rect l="0" t="0" r="r" b="b"/>
                  <a:pathLst>
                    <a:path w="345" h="661">
                      <a:moveTo>
                        <a:pt x="102" y="261"/>
                      </a:moveTo>
                      <a:cubicBezTo>
                        <a:pt x="102" y="59"/>
                        <a:pt x="102" y="59"/>
                        <a:pt x="102" y="59"/>
                      </a:cubicBezTo>
                      <a:cubicBezTo>
                        <a:pt x="273" y="59"/>
                        <a:pt x="273" y="59"/>
                        <a:pt x="273" y="59"/>
                      </a:cubicBezTo>
                      <a:cubicBezTo>
                        <a:pt x="278" y="59"/>
                        <a:pt x="283" y="59"/>
                        <a:pt x="288" y="59"/>
                      </a:cubicBezTo>
                      <a:cubicBezTo>
                        <a:pt x="297" y="59"/>
                        <a:pt x="305" y="60"/>
                        <a:pt x="313" y="62"/>
                      </a:cubicBezTo>
                      <a:cubicBezTo>
                        <a:pt x="322" y="65"/>
                        <a:pt x="326" y="68"/>
                        <a:pt x="335" y="76"/>
                      </a:cubicBezTo>
                      <a:cubicBezTo>
                        <a:pt x="344" y="83"/>
                        <a:pt x="344" y="83"/>
                        <a:pt x="344" y="83"/>
                      </a:cubicBezTo>
                      <a:cubicBezTo>
                        <a:pt x="344" y="6"/>
                        <a:pt x="344" y="6"/>
                        <a:pt x="344" y="6"/>
                      </a:cubicBezTo>
                      <a:cubicBezTo>
                        <a:pt x="344" y="0"/>
                        <a:pt x="344" y="0"/>
                        <a:pt x="344" y="0"/>
                      </a:cubicBezTo>
                      <a:cubicBezTo>
                        <a:pt x="0" y="0"/>
                        <a:pt x="0" y="0"/>
                        <a:pt x="0" y="0"/>
                      </a:cubicBezTo>
                      <a:cubicBezTo>
                        <a:pt x="6" y="9"/>
                        <a:pt x="6" y="9"/>
                        <a:pt x="6" y="9"/>
                      </a:cubicBezTo>
                      <a:cubicBezTo>
                        <a:pt x="10" y="15"/>
                        <a:pt x="14" y="20"/>
                        <a:pt x="16" y="27"/>
                      </a:cubicBezTo>
                      <a:cubicBezTo>
                        <a:pt x="19" y="36"/>
                        <a:pt x="21" y="42"/>
                        <a:pt x="21" y="52"/>
                      </a:cubicBezTo>
                      <a:cubicBezTo>
                        <a:pt x="21" y="596"/>
                        <a:pt x="21" y="596"/>
                        <a:pt x="21" y="596"/>
                      </a:cubicBezTo>
                      <a:cubicBezTo>
                        <a:pt x="21" y="604"/>
                        <a:pt x="21" y="610"/>
                        <a:pt x="21" y="616"/>
                      </a:cubicBezTo>
                      <a:cubicBezTo>
                        <a:pt x="21" y="620"/>
                        <a:pt x="21" y="624"/>
                        <a:pt x="20" y="629"/>
                      </a:cubicBezTo>
                      <a:cubicBezTo>
                        <a:pt x="18" y="638"/>
                        <a:pt x="15" y="644"/>
                        <a:pt x="10" y="653"/>
                      </a:cubicBezTo>
                      <a:cubicBezTo>
                        <a:pt x="5" y="661"/>
                        <a:pt x="5" y="661"/>
                        <a:pt x="5" y="661"/>
                      </a:cubicBezTo>
                      <a:cubicBezTo>
                        <a:pt x="110" y="661"/>
                        <a:pt x="110" y="661"/>
                        <a:pt x="110" y="661"/>
                      </a:cubicBezTo>
                      <a:cubicBezTo>
                        <a:pt x="117" y="661"/>
                        <a:pt x="117" y="661"/>
                        <a:pt x="117" y="661"/>
                      </a:cubicBezTo>
                      <a:cubicBezTo>
                        <a:pt x="115" y="654"/>
                        <a:pt x="115" y="654"/>
                        <a:pt x="115" y="654"/>
                      </a:cubicBezTo>
                      <a:cubicBezTo>
                        <a:pt x="113" y="645"/>
                        <a:pt x="110" y="643"/>
                        <a:pt x="109" y="636"/>
                      </a:cubicBezTo>
                      <a:cubicBezTo>
                        <a:pt x="105" y="598"/>
                        <a:pt x="104" y="584"/>
                        <a:pt x="104" y="552"/>
                      </a:cubicBezTo>
                      <a:cubicBezTo>
                        <a:pt x="104" y="320"/>
                        <a:pt x="104" y="320"/>
                        <a:pt x="104" y="320"/>
                      </a:cubicBezTo>
                      <a:cubicBezTo>
                        <a:pt x="273" y="320"/>
                        <a:pt x="273" y="320"/>
                        <a:pt x="273" y="320"/>
                      </a:cubicBezTo>
                      <a:cubicBezTo>
                        <a:pt x="282" y="320"/>
                        <a:pt x="289" y="320"/>
                        <a:pt x="297" y="320"/>
                      </a:cubicBezTo>
                      <a:cubicBezTo>
                        <a:pt x="300" y="320"/>
                        <a:pt x="305" y="320"/>
                        <a:pt x="310" y="320"/>
                      </a:cubicBezTo>
                      <a:cubicBezTo>
                        <a:pt x="310" y="315"/>
                        <a:pt x="310" y="315"/>
                        <a:pt x="310" y="315"/>
                      </a:cubicBezTo>
                      <a:cubicBezTo>
                        <a:pt x="310" y="320"/>
                        <a:pt x="310" y="320"/>
                        <a:pt x="310" y="320"/>
                      </a:cubicBezTo>
                      <a:cubicBezTo>
                        <a:pt x="320" y="320"/>
                        <a:pt x="326" y="323"/>
                        <a:pt x="338" y="325"/>
                      </a:cubicBezTo>
                      <a:cubicBezTo>
                        <a:pt x="345" y="327"/>
                        <a:pt x="345" y="327"/>
                        <a:pt x="345" y="327"/>
                      </a:cubicBezTo>
                      <a:cubicBezTo>
                        <a:pt x="345" y="267"/>
                        <a:pt x="345" y="267"/>
                        <a:pt x="345" y="267"/>
                      </a:cubicBezTo>
                      <a:cubicBezTo>
                        <a:pt x="345" y="261"/>
                        <a:pt x="345" y="261"/>
                        <a:pt x="345" y="261"/>
                      </a:cubicBezTo>
                      <a:lnTo>
                        <a:pt x="102" y="261"/>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3" name="Freeform 158"/>
                <p:cNvSpPr>
                  <a:spLocks noChangeAspect="1" noEditPoints="1"/>
                </p:cNvSpPr>
                <p:nvPr userDrawn="1"/>
              </p:nvSpPr>
              <p:spPr bwMode="black">
                <a:xfrm>
                  <a:off x="5338" y="1174"/>
                  <a:ext cx="60" cy="60"/>
                </a:xfrm>
                <a:custGeom>
                  <a:avLst/>
                  <a:gdLst/>
                  <a:ahLst/>
                  <a:cxnLst>
                    <a:cxn ang="0">
                      <a:pos x="345" y="0"/>
                    </a:cxn>
                    <a:cxn ang="0">
                      <a:pos x="335" y="0"/>
                    </a:cxn>
                    <a:cxn ang="0">
                      <a:pos x="0" y="337"/>
                    </a:cxn>
                    <a:cxn ang="0">
                      <a:pos x="330" y="675"/>
                    </a:cxn>
                    <a:cxn ang="0">
                      <a:pos x="330" y="669"/>
                    </a:cxn>
                    <a:cxn ang="0">
                      <a:pos x="330" y="675"/>
                    </a:cxn>
                    <a:cxn ang="0">
                      <a:pos x="338" y="675"/>
                    </a:cxn>
                    <a:cxn ang="0">
                      <a:pos x="674" y="341"/>
                    </a:cxn>
                    <a:cxn ang="0">
                      <a:pos x="674" y="335"/>
                    </a:cxn>
                    <a:cxn ang="0">
                      <a:pos x="345" y="0"/>
                    </a:cxn>
                    <a:cxn ang="0">
                      <a:pos x="85" y="334"/>
                    </a:cxn>
                    <a:cxn ang="0">
                      <a:pos x="336" y="64"/>
                    </a:cxn>
                    <a:cxn ang="0">
                      <a:pos x="339" y="64"/>
                    </a:cxn>
                    <a:cxn ang="0">
                      <a:pos x="592" y="335"/>
                    </a:cxn>
                    <a:cxn ang="0">
                      <a:pos x="337" y="610"/>
                    </a:cxn>
                    <a:cxn ang="0">
                      <a:pos x="332" y="610"/>
                    </a:cxn>
                    <a:cxn ang="0">
                      <a:pos x="85" y="339"/>
                    </a:cxn>
                    <a:cxn ang="0">
                      <a:pos x="85" y="334"/>
                    </a:cxn>
                  </a:cxnLst>
                  <a:rect l="0" t="0" r="r" b="b"/>
                  <a:pathLst>
                    <a:path w="674" h="675">
                      <a:moveTo>
                        <a:pt x="345" y="0"/>
                      </a:moveTo>
                      <a:cubicBezTo>
                        <a:pt x="342"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5"/>
                        <a:pt x="338" y="675"/>
                      </a:cubicBezTo>
                      <a:cubicBezTo>
                        <a:pt x="520" y="674"/>
                        <a:pt x="674" y="533"/>
                        <a:pt x="674" y="341"/>
                      </a:cubicBezTo>
                      <a:cubicBezTo>
                        <a:pt x="674" y="339"/>
                        <a:pt x="674" y="337"/>
                        <a:pt x="674" y="335"/>
                      </a:cubicBezTo>
                      <a:cubicBezTo>
                        <a:pt x="670" y="154"/>
                        <a:pt x="533" y="7"/>
                        <a:pt x="345" y="0"/>
                      </a:cubicBezTo>
                      <a:close/>
                      <a:moveTo>
                        <a:pt x="85" y="334"/>
                      </a:moveTo>
                      <a:cubicBezTo>
                        <a:pt x="88" y="191"/>
                        <a:pt x="186" y="64"/>
                        <a:pt x="336" y="64"/>
                      </a:cubicBezTo>
                      <a:cubicBezTo>
                        <a:pt x="337" y="64"/>
                        <a:pt x="338" y="64"/>
                        <a:pt x="339" y="64"/>
                      </a:cubicBezTo>
                      <a:cubicBezTo>
                        <a:pt x="488" y="67"/>
                        <a:pt x="591" y="191"/>
                        <a:pt x="592" y="335"/>
                      </a:cubicBezTo>
                      <a:cubicBezTo>
                        <a:pt x="592" y="479"/>
                        <a:pt x="481" y="609"/>
                        <a:pt x="337" y="610"/>
                      </a:cubicBezTo>
                      <a:cubicBezTo>
                        <a:pt x="335" y="610"/>
                        <a:pt x="334" y="610"/>
                        <a:pt x="332" y="610"/>
                      </a:cubicBezTo>
                      <a:cubicBezTo>
                        <a:pt x="186" y="606"/>
                        <a:pt x="85" y="480"/>
                        <a:pt x="85" y="339"/>
                      </a:cubicBezTo>
                      <a:cubicBezTo>
                        <a:pt x="85" y="337"/>
                        <a:pt x="85" y="335"/>
                        <a:pt x="85" y="33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4" name="Freeform 159"/>
                <p:cNvSpPr>
                  <a:spLocks noChangeAspect="1" noEditPoints="1"/>
                </p:cNvSpPr>
                <p:nvPr userDrawn="1"/>
              </p:nvSpPr>
              <p:spPr bwMode="black">
                <a:xfrm>
                  <a:off x="5213" y="976"/>
                  <a:ext cx="36" cy="59"/>
                </a:xfrm>
                <a:custGeom>
                  <a:avLst/>
                  <a:gdLst/>
                  <a:ahLst/>
                  <a:cxnLst>
                    <a:cxn ang="0">
                      <a:pos x="20" y="32"/>
                    </a:cxn>
                    <a:cxn ang="0">
                      <a:pos x="28" y="68"/>
                    </a:cxn>
                    <a:cxn ang="0">
                      <a:pos x="28" y="603"/>
                    </a:cxn>
                    <a:cxn ang="0">
                      <a:pos x="22" y="635"/>
                    </a:cxn>
                    <a:cxn ang="0">
                      <a:pos x="13" y="652"/>
                    </a:cxn>
                    <a:cxn ang="0">
                      <a:pos x="6" y="661"/>
                    </a:cxn>
                    <a:cxn ang="0">
                      <a:pos x="191" y="661"/>
                    </a:cxn>
                    <a:cxn ang="0">
                      <a:pos x="192" y="661"/>
                    </a:cxn>
                    <a:cxn ang="0">
                      <a:pos x="411" y="470"/>
                    </a:cxn>
                    <a:cxn ang="0">
                      <a:pos x="295" y="302"/>
                    </a:cxn>
                    <a:cxn ang="0">
                      <a:pos x="280" y="297"/>
                    </a:cxn>
                    <a:cxn ang="0">
                      <a:pos x="294" y="288"/>
                    </a:cxn>
                    <a:cxn ang="0">
                      <a:pos x="367" y="167"/>
                    </a:cxn>
                    <a:cxn ang="0">
                      <a:pos x="367" y="161"/>
                    </a:cxn>
                    <a:cxn ang="0">
                      <a:pos x="208" y="0"/>
                    </a:cxn>
                    <a:cxn ang="0">
                      <a:pos x="0" y="0"/>
                    </a:cxn>
                    <a:cxn ang="0">
                      <a:pos x="7" y="9"/>
                    </a:cxn>
                    <a:cxn ang="0">
                      <a:pos x="20" y="32"/>
                    </a:cxn>
                    <a:cxn ang="0">
                      <a:pos x="159" y="277"/>
                    </a:cxn>
                    <a:cxn ang="0">
                      <a:pos x="108" y="277"/>
                    </a:cxn>
                    <a:cxn ang="0">
                      <a:pos x="108" y="55"/>
                    </a:cxn>
                    <a:cxn ang="0">
                      <a:pos x="166" y="55"/>
                    </a:cxn>
                    <a:cxn ang="0">
                      <a:pos x="289" y="162"/>
                    </a:cxn>
                    <a:cxn ang="0">
                      <a:pos x="289" y="167"/>
                    </a:cxn>
                    <a:cxn ang="0">
                      <a:pos x="159" y="277"/>
                    </a:cxn>
                    <a:cxn ang="0">
                      <a:pos x="156" y="611"/>
                    </a:cxn>
                    <a:cxn ang="0">
                      <a:pos x="108" y="603"/>
                    </a:cxn>
                    <a:cxn ang="0">
                      <a:pos x="112" y="330"/>
                    </a:cxn>
                    <a:cxn ang="0">
                      <a:pos x="163" y="330"/>
                    </a:cxn>
                    <a:cxn ang="0">
                      <a:pos x="330" y="469"/>
                    </a:cxn>
                    <a:cxn ang="0">
                      <a:pos x="330" y="473"/>
                    </a:cxn>
                    <a:cxn ang="0">
                      <a:pos x="169" y="611"/>
                    </a:cxn>
                    <a:cxn ang="0">
                      <a:pos x="156" y="611"/>
                    </a:cxn>
                  </a:cxnLst>
                  <a:rect l="0" t="0" r="r" b="b"/>
                  <a:pathLst>
                    <a:path w="411" h="661">
                      <a:moveTo>
                        <a:pt x="20" y="32"/>
                      </a:moveTo>
                      <a:cubicBezTo>
                        <a:pt x="26" y="46"/>
                        <a:pt x="28" y="54"/>
                        <a:pt x="28" y="68"/>
                      </a:cubicBezTo>
                      <a:cubicBezTo>
                        <a:pt x="28" y="603"/>
                        <a:pt x="28" y="603"/>
                        <a:pt x="28" y="603"/>
                      </a:cubicBezTo>
                      <a:cubicBezTo>
                        <a:pt x="28" y="616"/>
                        <a:pt x="27" y="623"/>
                        <a:pt x="22" y="635"/>
                      </a:cubicBezTo>
                      <a:cubicBezTo>
                        <a:pt x="19" y="642"/>
                        <a:pt x="18" y="645"/>
                        <a:pt x="13" y="652"/>
                      </a:cubicBezTo>
                      <a:cubicBezTo>
                        <a:pt x="6" y="661"/>
                        <a:pt x="6" y="661"/>
                        <a:pt x="6" y="661"/>
                      </a:cubicBezTo>
                      <a:cubicBezTo>
                        <a:pt x="191" y="661"/>
                        <a:pt x="191" y="661"/>
                        <a:pt x="191" y="661"/>
                      </a:cubicBezTo>
                      <a:cubicBezTo>
                        <a:pt x="191" y="661"/>
                        <a:pt x="191" y="661"/>
                        <a:pt x="192" y="661"/>
                      </a:cubicBezTo>
                      <a:cubicBezTo>
                        <a:pt x="325" y="661"/>
                        <a:pt x="410" y="588"/>
                        <a:pt x="411" y="470"/>
                      </a:cubicBezTo>
                      <a:cubicBezTo>
                        <a:pt x="411" y="383"/>
                        <a:pt x="369" y="327"/>
                        <a:pt x="295" y="302"/>
                      </a:cubicBezTo>
                      <a:cubicBezTo>
                        <a:pt x="280" y="297"/>
                        <a:pt x="280" y="297"/>
                        <a:pt x="280" y="297"/>
                      </a:cubicBezTo>
                      <a:cubicBezTo>
                        <a:pt x="294" y="288"/>
                        <a:pt x="294" y="288"/>
                        <a:pt x="294" y="288"/>
                      </a:cubicBezTo>
                      <a:cubicBezTo>
                        <a:pt x="340" y="261"/>
                        <a:pt x="368" y="227"/>
                        <a:pt x="367" y="167"/>
                      </a:cubicBezTo>
                      <a:cubicBezTo>
                        <a:pt x="367" y="165"/>
                        <a:pt x="367" y="163"/>
                        <a:pt x="367" y="161"/>
                      </a:cubicBezTo>
                      <a:cubicBezTo>
                        <a:pt x="363" y="74"/>
                        <a:pt x="296" y="0"/>
                        <a:pt x="208" y="0"/>
                      </a:cubicBezTo>
                      <a:cubicBezTo>
                        <a:pt x="0" y="0"/>
                        <a:pt x="0" y="0"/>
                        <a:pt x="0" y="0"/>
                      </a:cubicBezTo>
                      <a:cubicBezTo>
                        <a:pt x="7" y="9"/>
                        <a:pt x="7" y="9"/>
                        <a:pt x="7" y="9"/>
                      </a:cubicBezTo>
                      <a:cubicBezTo>
                        <a:pt x="13" y="17"/>
                        <a:pt x="16" y="23"/>
                        <a:pt x="20" y="32"/>
                      </a:cubicBezTo>
                      <a:close/>
                      <a:moveTo>
                        <a:pt x="159" y="277"/>
                      </a:moveTo>
                      <a:cubicBezTo>
                        <a:pt x="108" y="277"/>
                        <a:pt x="108" y="277"/>
                        <a:pt x="108" y="277"/>
                      </a:cubicBezTo>
                      <a:cubicBezTo>
                        <a:pt x="108" y="55"/>
                        <a:pt x="108" y="55"/>
                        <a:pt x="108" y="55"/>
                      </a:cubicBezTo>
                      <a:cubicBezTo>
                        <a:pt x="166" y="55"/>
                        <a:pt x="166" y="55"/>
                        <a:pt x="166" y="55"/>
                      </a:cubicBezTo>
                      <a:cubicBezTo>
                        <a:pt x="245" y="55"/>
                        <a:pt x="285" y="99"/>
                        <a:pt x="289" y="162"/>
                      </a:cubicBezTo>
                      <a:cubicBezTo>
                        <a:pt x="289" y="163"/>
                        <a:pt x="289" y="166"/>
                        <a:pt x="289" y="167"/>
                      </a:cubicBezTo>
                      <a:cubicBezTo>
                        <a:pt x="289" y="232"/>
                        <a:pt x="249" y="277"/>
                        <a:pt x="159" y="277"/>
                      </a:cubicBezTo>
                      <a:close/>
                      <a:moveTo>
                        <a:pt x="156" y="611"/>
                      </a:moveTo>
                      <a:cubicBezTo>
                        <a:pt x="139" y="611"/>
                        <a:pt x="126" y="608"/>
                        <a:pt x="108" y="603"/>
                      </a:cubicBezTo>
                      <a:cubicBezTo>
                        <a:pt x="112" y="330"/>
                        <a:pt x="112" y="330"/>
                        <a:pt x="112" y="330"/>
                      </a:cubicBezTo>
                      <a:cubicBezTo>
                        <a:pt x="129" y="330"/>
                        <a:pt x="141" y="330"/>
                        <a:pt x="163" y="330"/>
                      </a:cubicBezTo>
                      <a:cubicBezTo>
                        <a:pt x="248" y="334"/>
                        <a:pt x="327" y="362"/>
                        <a:pt x="330" y="469"/>
                      </a:cubicBezTo>
                      <a:cubicBezTo>
                        <a:pt x="330" y="470"/>
                        <a:pt x="330" y="472"/>
                        <a:pt x="330" y="473"/>
                      </a:cubicBezTo>
                      <a:cubicBezTo>
                        <a:pt x="330" y="560"/>
                        <a:pt x="252" y="605"/>
                        <a:pt x="169" y="611"/>
                      </a:cubicBezTo>
                      <a:cubicBezTo>
                        <a:pt x="164" y="611"/>
                        <a:pt x="160" y="611"/>
                        <a:pt x="156" y="61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5" name="Freeform 160"/>
                <p:cNvSpPr>
                  <a:spLocks noChangeAspect="1"/>
                </p:cNvSpPr>
                <p:nvPr userDrawn="1"/>
              </p:nvSpPr>
              <p:spPr bwMode="black">
                <a:xfrm>
                  <a:off x="5406" y="1174"/>
                  <a:ext cx="54" cy="61"/>
                </a:xfrm>
                <a:custGeom>
                  <a:avLst/>
                  <a:gdLst/>
                  <a:ahLst/>
                  <a:cxnLst>
                    <a:cxn ang="0">
                      <a:pos x="484" y="336"/>
                    </a:cxn>
                    <a:cxn ang="0">
                      <a:pos x="493" y="345"/>
                    </a:cxn>
                    <a:cxn ang="0">
                      <a:pos x="512" y="374"/>
                    </a:cxn>
                    <a:cxn ang="0">
                      <a:pos x="518" y="426"/>
                    </a:cxn>
                    <a:cxn ang="0">
                      <a:pos x="518" y="449"/>
                    </a:cxn>
                    <a:cxn ang="0">
                      <a:pos x="518" y="574"/>
                    </a:cxn>
                    <a:cxn ang="0">
                      <a:pos x="377" y="609"/>
                    </a:cxn>
                    <a:cxn ang="0">
                      <a:pos x="362" y="609"/>
                    </a:cxn>
                    <a:cxn ang="0">
                      <a:pos x="82" y="340"/>
                    </a:cxn>
                    <a:cxn ang="0">
                      <a:pos x="82" y="333"/>
                    </a:cxn>
                    <a:cxn ang="0">
                      <a:pos x="346" y="63"/>
                    </a:cxn>
                    <a:cxn ang="0">
                      <a:pos x="525" y="105"/>
                    </a:cxn>
                    <a:cxn ang="0">
                      <a:pos x="533" y="111"/>
                    </a:cxn>
                    <a:cxn ang="0">
                      <a:pos x="533" y="34"/>
                    </a:cxn>
                    <a:cxn ang="0">
                      <a:pos x="359" y="1"/>
                    </a:cxn>
                    <a:cxn ang="0">
                      <a:pos x="355" y="1"/>
                    </a:cxn>
                    <a:cxn ang="0">
                      <a:pos x="0" y="341"/>
                    </a:cxn>
                    <a:cxn ang="0">
                      <a:pos x="0" y="346"/>
                    </a:cxn>
                    <a:cxn ang="0">
                      <a:pos x="357" y="678"/>
                    </a:cxn>
                    <a:cxn ang="0">
                      <a:pos x="375" y="678"/>
                    </a:cxn>
                    <a:cxn ang="0">
                      <a:pos x="594" y="612"/>
                    </a:cxn>
                    <a:cxn ang="0">
                      <a:pos x="596" y="391"/>
                    </a:cxn>
                    <a:cxn ang="0">
                      <a:pos x="595" y="381"/>
                    </a:cxn>
                    <a:cxn ang="0">
                      <a:pos x="598" y="366"/>
                    </a:cxn>
                    <a:cxn ang="0">
                      <a:pos x="593" y="364"/>
                    </a:cxn>
                    <a:cxn ang="0">
                      <a:pos x="598" y="365"/>
                    </a:cxn>
                    <a:cxn ang="0">
                      <a:pos x="609" y="345"/>
                    </a:cxn>
                    <a:cxn ang="0">
                      <a:pos x="616" y="336"/>
                    </a:cxn>
                    <a:cxn ang="0">
                      <a:pos x="497" y="336"/>
                    </a:cxn>
                    <a:cxn ang="0">
                      <a:pos x="484" y="336"/>
                    </a:cxn>
                  </a:cxnLst>
                  <a:rect l="0" t="0" r="r" b="b"/>
                  <a:pathLst>
                    <a:path w="616" h="678">
                      <a:moveTo>
                        <a:pt x="484" y="336"/>
                      </a:moveTo>
                      <a:cubicBezTo>
                        <a:pt x="493" y="345"/>
                        <a:pt x="493" y="345"/>
                        <a:pt x="493" y="345"/>
                      </a:cubicBezTo>
                      <a:cubicBezTo>
                        <a:pt x="503" y="356"/>
                        <a:pt x="508" y="361"/>
                        <a:pt x="512" y="374"/>
                      </a:cubicBezTo>
                      <a:cubicBezTo>
                        <a:pt x="517" y="393"/>
                        <a:pt x="518" y="408"/>
                        <a:pt x="518" y="426"/>
                      </a:cubicBezTo>
                      <a:cubicBezTo>
                        <a:pt x="518" y="433"/>
                        <a:pt x="518" y="441"/>
                        <a:pt x="518" y="449"/>
                      </a:cubicBezTo>
                      <a:cubicBezTo>
                        <a:pt x="518" y="574"/>
                        <a:pt x="518" y="574"/>
                        <a:pt x="518" y="574"/>
                      </a:cubicBezTo>
                      <a:cubicBezTo>
                        <a:pt x="470" y="598"/>
                        <a:pt x="431" y="606"/>
                        <a:pt x="377" y="609"/>
                      </a:cubicBezTo>
                      <a:cubicBezTo>
                        <a:pt x="372" y="609"/>
                        <a:pt x="366" y="609"/>
                        <a:pt x="362" y="609"/>
                      </a:cubicBezTo>
                      <a:cubicBezTo>
                        <a:pt x="202" y="609"/>
                        <a:pt x="87" y="493"/>
                        <a:pt x="82" y="340"/>
                      </a:cubicBezTo>
                      <a:cubicBezTo>
                        <a:pt x="82" y="338"/>
                        <a:pt x="82" y="335"/>
                        <a:pt x="82" y="333"/>
                      </a:cubicBezTo>
                      <a:cubicBezTo>
                        <a:pt x="82" y="200"/>
                        <a:pt x="169" y="66"/>
                        <a:pt x="346" y="63"/>
                      </a:cubicBezTo>
                      <a:cubicBezTo>
                        <a:pt x="400" y="63"/>
                        <a:pt x="464" y="69"/>
                        <a:pt x="525" y="105"/>
                      </a:cubicBezTo>
                      <a:cubicBezTo>
                        <a:pt x="533" y="111"/>
                        <a:pt x="533" y="111"/>
                        <a:pt x="533" y="111"/>
                      </a:cubicBezTo>
                      <a:cubicBezTo>
                        <a:pt x="533" y="34"/>
                        <a:pt x="533" y="34"/>
                        <a:pt x="533" y="34"/>
                      </a:cubicBezTo>
                      <a:cubicBezTo>
                        <a:pt x="468" y="4"/>
                        <a:pt x="425" y="2"/>
                        <a:pt x="359" y="1"/>
                      </a:cubicBezTo>
                      <a:cubicBezTo>
                        <a:pt x="357" y="1"/>
                        <a:pt x="356" y="1"/>
                        <a:pt x="355" y="1"/>
                      </a:cubicBezTo>
                      <a:cubicBezTo>
                        <a:pt x="155" y="0"/>
                        <a:pt x="3" y="126"/>
                        <a:pt x="0" y="341"/>
                      </a:cubicBezTo>
                      <a:cubicBezTo>
                        <a:pt x="0" y="343"/>
                        <a:pt x="0" y="344"/>
                        <a:pt x="0" y="346"/>
                      </a:cubicBezTo>
                      <a:cubicBezTo>
                        <a:pt x="0" y="531"/>
                        <a:pt x="157" y="678"/>
                        <a:pt x="357" y="678"/>
                      </a:cubicBezTo>
                      <a:cubicBezTo>
                        <a:pt x="363" y="678"/>
                        <a:pt x="369" y="678"/>
                        <a:pt x="375" y="678"/>
                      </a:cubicBezTo>
                      <a:cubicBezTo>
                        <a:pt x="463" y="674"/>
                        <a:pt x="547" y="643"/>
                        <a:pt x="594" y="612"/>
                      </a:cubicBezTo>
                      <a:cubicBezTo>
                        <a:pt x="596" y="391"/>
                        <a:pt x="596" y="391"/>
                        <a:pt x="596" y="391"/>
                      </a:cubicBezTo>
                      <a:cubicBezTo>
                        <a:pt x="596" y="387"/>
                        <a:pt x="595" y="384"/>
                        <a:pt x="595" y="381"/>
                      </a:cubicBezTo>
                      <a:cubicBezTo>
                        <a:pt x="595" y="376"/>
                        <a:pt x="596" y="372"/>
                        <a:pt x="598" y="366"/>
                      </a:cubicBezTo>
                      <a:cubicBezTo>
                        <a:pt x="593" y="364"/>
                        <a:pt x="593" y="364"/>
                        <a:pt x="593" y="364"/>
                      </a:cubicBezTo>
                      <a:cubicBezTo>
                        <a:pt x="598" y="365"/>
                        <a:pt x="598" y="365"/>
                        <a:pt x="598" y="365"/>
                      </a:cubicBezTo>
                      <a:cubicBezTo>
                        <a:pt x="601" y="357"/>
                        <a:pt x="603" y="353"/>
                        <a:pt x="609" y="345"/>
                      </a:cubicBezTo>
                      <a:cubicBezTo>
                        <a:pt x="616" y="336"/>
                        <a:pt x="616" y="336"/>
                        <a:pt x="616" y="336"/>
                      </a:cubicBezTo>
                      <a:cubicBezTo>
                        <a:pt x="497" y="336"/>
                        <a:pt x="497" y="336"/>
                        <a:pt x="497" y="336"/>
                      </a:cubicBezTo>
                      <a:lnTo>
                        <a:pt x="484" y="336"/>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6" name="Freeform 161"/>
                <p:cNvSpPr>
                  <a:spLocks noChangeAspect="1"/>
                </p:cNvSpPr>
                <p:nvPr userDrawn="1"/>
              </p:nvSpPr>
              <p:spPr bwMode="black">
                <a:xfrm>
                  <a:off x="5148" y="976"/>
                  <a:ext cx="57" cy="62"/>
                </a:xfrm>
                <a:custGeom>
                  <a:avLst/>
                  <a:gdLst/>
                  <a:ahLst/>
                  <a:cxnLst>
                    <a:cxn ang="0">
                      <a:pos x="33" y="29"/>
                    </a:cxn>
                    <a:cxn ang="0">
                      <a:pos x="40" y="54"/>
                    </a:cxn>
                    <a:cxn ang="0">
                      <a:pos x="40" y="597"/>
                    </a:cxn>
                    <a:cxn ang="0">
                      <a:pos x="37" y="630"/>
                    </a:cxn>
                    <a:cxn ang="0">
                      <a:pos x="26" y="652"/>
                    </a:cxn>
                    <a:cxn ang="0">
                      <a:pos x="20" y="661"/>
                    </a:cxn>
                    <a:cxn ang="0">
                      <a:pos x="114" y="661"/>
                    </a:cxn>
                    <a:cxn ang="0">
                      <a:pos x="121" y="661"/>
                    </a:cxn>
                    <a:cxn ang="0">
                      <a:pos x="119" y="654"/>
                    </a:cxn>
                    <a:cxn ang="0">
                      <a:pos x="111" y="627"/>
                    </a:cxn>
                    <a:cxn ang="0">
                      <a:pos x="105" y="580"/>
                    </a:cxn>
                    <a:cxn ang="0">
                      <a:pos x="105" y="112"/>
                    </a:cxn>
                    <a:cxn ang="0">
                      <a:pos x="630" y="692"/>
                    </a:cxn>
                    <a:cxn ang="0">
                      <a:pos x="630" y="69"/>
                    </a:cxn>
                    <a:cxn ang="0">
                      <a:pos x="632" y="36"/>
                    </a:cxn>
                    <a:cxn ang="0">
                      <a:pos x="627" y="34"/>
                    </a:cxn>
                    <a:cxn ang="0">
                      <a:pos x="632" y="35"/>
                    </a:cxn>
                    <a:cxn ang="0">
                      <a:pos x="639"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1" y="1"/>
                    </a:cxn>
                    <a:cxn ang="0">
                      <a:pos x="0" y="1"/>
                    </a:cxn>
                    <a:cxn ang="0">
                      <a:pos x="18" y="11"/>
                    </a:cxn>
                    <a:cxn ang="0">
                      <a:pos x="33" y="29"/>
                    </a:cxn>
                  </a:cxnLst>
                  <a:rect l="0" t="0" r="r" b="b"/>
                  <a:pathLst>
                    <a:path w="641" h="692">
                      <a:moveTo>
                        <a:pt x="33" y="29"/>
                      </a:moveTo>
                      <a:cubicBezTo>
                        <a:pt x="39" y="38"/>
                        <a:pt x="40" y="45"/>
                        <a:pt x="40" y="54"/>
                      </a:cubicBezTo>
                      <a:cubicBezTo>
                        <a:pt x="40" y="597"/>
                        <a:pt x="40" y="597"/>
                        <a:pt x="40" y="597"/>
                      </a:cubicBezTo>
                      <a:cubicBezTo>
                        <a:pt x="40" y="610"/>
                        <a:pt x="40" y="618"/>
                        <a:pt x="37" y="630"/>
                      </a:cubicBezTo>
                      <a:cubicBezTo>
                        <a:pt x="35" y="639"/>
                        <a:pt x="32" y="643"/>
                        <a:pt x="26" y="652"/>
                      </a:cubicBezTo>
                      <a:cubicBezTo>
                        <a:pt x="20" y="661"/>
                        <a:pt x="20" y="661"/>
                        <a:pt x="20" y="661"/>
                      </a:cubicBezTo>
                      <a:cubicBezTo>
                        <a:pt x="114" y="661"/>
                        <a:pt x="114" y="661"/>
                        <a:pt x="114" y="661"/>
                      </a:cubicBezTo>
                      <a:cubicBezTo>
                        <a:pt x="121" y="661"/>
                        <a:pt x="121" y="661"/>
                        <a:pt x="121" y="661"/>
                      </a:cubicBezTo>
                      <a:cubicBezTo>
                        <a:pt x="119" y="654"/>
                        <a:pt x="119" y="654"/>
                        <a:pt x="119" y="654"/>
                      </a:cubicBezTo>
                      <a:cubicBezTo>
                        <a:pt x="115" y="642"/>
                        <a:pt x="113" y="637"/>
                        <a:pt x="111" y="627"/>
                      </a:cubicBezTo>
                      <a:cubicBezTo>
                        <a:pt x="105" y="597"/>
                        <a:pt x="105" y="599"/>
                        <a:pt x="105" y="580"/>
                      </a:cubicBezTo>
                      <a:cubicBezTo>
                        <a:pt x="105" y="112"/>
                        <a:pt x="105" y="112"/>
                        <a:pt x="105" y="112"/>
                      </a:cubicBezTo>
                      <a:cubicBezTo>
                        <a:pt x="630" y="692"/>
                        <a:pt x="630" y="692"/>
                        <a:pt x="630" y="692"/>
                      </a:cubicBezTo>
                      <a:cubicBezTo>
                        <a:pt x="630" y="69"/>
                        <a:pt x="630" y="69"/>
                        <a:pt x="630" y="69"/>
                      </a:cubicBezTo>
                      <a:cubicBezTo>
                        <a:pt x="630" y="56"/>
                        <a:pt x="630" y="49"/>
                        <a:pt x="632" y="36"/>
                      </a:cubicBezTo>
                      <a:cubicBezTo>
                        <a:pt x="627" y="34"/>
                        <a:pt x="627" y="34"/>
                        <a:pt x="627" y="34"/>
                      </a:cubicBezTo>
                      <a:cubicBezTo>
                        <a:pt x="632" y="35"/>
                        <a:pt x="632" y="35"/>
                        <a:pt x="632" y="35"/>
                      </a:cubicBezTo>
                      <a:cubicBezTo>
                        <a:pt x="634" y="24"/>
                        <a:pt x="635" y="18"/>
                        <a:pt x="639" y="7"/>
                      </a:cubicBezTo>
                      <a:cubicBezTo>
                        <a:pt x="641" y="0"/>
                        <a:pt x="641" y="0"/>
                        <a:pt x="641" y="0"/>
                      </a:cubicBezTo>
                      <a:cubicBezTo>
                        <a:pt x="560" y="0"/>
                        <a:pt x="560" y="0"/>
                        <a:pt x="560" y="0"/>
                      </a:cubicBezTo>
                      <a:cubicBezTo>
                        <a:pt x="553" y="0"/>
                        <a:pt x="553" y="0"/>
                        <a:pt x="553" y="0"/>
                      </a:cubicBezTo>
                      <a:cubicBezTo>
                        <a:pt x="555" y="7"/>
                        <a:pt x="555" y="7"/>
                        <a:pt x="555" y="7"/>
                      </a:cubicBezTo>
                      <a:cubicBezTo>
                        <a:pt x="558" y="17"/>
                        <a:pt x="559" y="23"/>
                        <a:pt x="561" y="32"/>
                      </a:cubicBezTo>
                      <a:cubicBezTo>
                        <a:pt x="565" y="51"/>
                        <a:pt x="565" y="66"/>
                        <a:pt x="565" y="83"/>
                      </a:cubicBezTo>
                      <a:cubicBezTo>
                        <a:pt x="565" y="92"/>
                        <a:pt x="565" y="102"/>
                        <a:pt x="565" y="114"/>
                      </a:cubicBezTo>
                      <a:cubicBezTo>
                        <a:pt x="565" y="511"/>
                        <a:pt x="565" y="511"/>
                        <a:pt x="565" y="511"/>
                      </a:cubicBezTo>
                      <a:cubicBezTo>
                        <a:pt x="120" y="3"/>
                        <a:pt x="120" y="3"/>
                        <a:pt x="120" y="3"/>
                      </a:cubicBezTo>
                      <a:cubicBezTo>
                        <a:pt x="21" y="1"/>
                        <a:pt x="21" y="1"/>
                        <a:pt x="21" y="1"/>
                      </a:cubicBezTo>
                      <a:cubicBezTo>
                        <a:pt x="0" y="1"/>
                        <a:pt x="0" y="1"/>
                        <a:pt x="0" y="1"/>
                      </a:cubicBezTo>
                      <a:cubicBezTo>
                        <a:pt x="18" y="11"/>
                        <a:pt x="18" y="11"/>
                        <a:pt x="18" y="11"/>
                      </a:cubicBezTo>
                      <a:cubicBezTo>
                        <a:pt x="26"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7" name="Freeform 162"/>
                <p:cNvSpPr>
                  <a:spLocks noChangeAspect="1"/>
                </p:cNvSpPr>
                <p:nvPr userDrawn="1"/>
              </p:nvSpPr>
              <p:spPr bwMode="black">
                <a:xfrm>
                  <a:off x="5149" y="1076"/>
                  <a:ext cx="38" cy="58"/>
                </a:xfrm>
                <a:custGeom>
                  <a:avLst/>
                  <a:gdLst/>
                  <a:ahLst/>
                  <a:cxnLst>
                    <a:cxn ang="0">
                      <a:pos x="13" y="650"/>
                    </a:cxn>
                    <a:cxn ang="0">
                      <a:pos x="7" y="659"/>
                    </a:cxn>
                    <a:cxn ang="0">
                      <a:pos x="393" y="659"/>
                    </a:cxn>
                    <a:cxn ang="0">
                      <a:pos x="393" y="654"/>
                    </a:cxn>
                    <a:cxn ang="0">
                      <a:pos x="393" y="654"/>
                    </a:cxn>
                    <a:cxn ang="0">
                      <a:pos x="393" y="654"/>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7" y="322"/>
                    </a:cxn>
                    <a:cxn ang="0">
                      <a:pos x="343" y="334"/>
                    </a:cxn>
                    <a:cxn ang="0">
                      <a:pos x="351" y="337"/>
                    </a:cxn>
                    <a:cxn ang="0">
                      <a:pos x="351" y="267"/>
                    </a:cxn>
                    <a:cxn ang="0">
                      <a:pos x="351" y="261"/>
                    </a:cxn>
                    <a:cxn ang="0">
                      <a:pos x="109" y="261"/>
                    </a:cxn>
                    <a:cxn ang="0">
                      <a:pos x="109" y="58"/>
                    </a:cxn>
                    <a:cxn ang="0">
                      <a:pos x="280" y="58"/>
                    </a:cxn>
                    <a:cxn ang="0">
                      <a:pos x="300" y="58"/>
                    </a:cxn>
                    <a:cxn ang="0">
                      <a:pos x="318" y="61"/>
                    </a:cxn>
                    <a:cxn ang="0">
                      <a:pos x="341" y="75"/>
                    </a:cxn>
                    <a:cxn ang="0">
                      <a:pos x="351" y="84"/>
                    </a:cxn>
                    <a:cxn ang="0">
                      <a:pos x="351" y="6"/>
                    </a:cxn>
                    <a:cxn ang="0">
                      <a:pos x="351" y="0"/>
                    </a:cxn>
                    <a:cxn ang="0">
                      <a:pos x="0" y="0"/>
                    </a:cxn>
                    <a:cxn ang="0">
                      <a:pos x="10" y="10"/>
                    </a:cxn>
                    <a:cxn ang="0">
                      <a:pos x="21" y="26"/>
                    </a:cxn>
                    <a:cxn ang="0">
                      <a:pos x="25" y="52"/>
                    </a:cxn>
                    <a:cxn ang="0">
                      <a:pos x="25" y="596"/>
                    </a:cxn>
                    <a:cxn ang="0">
                      <a:pos x="26" y="613"/>
                    </a:cxn>
                    <a:cxn ang="0">
                      <a:pos x="24" y="628"/>
                    </a:cxn>
                    <a:cxn ang="0">
                      <a:pos x="13" y="650"/>
                    </a:cxn>
                  </a:cxnLst>
                  <a:rect l="0" t="0" r="r" b="b"/>
                  <a:pathLst>
                    <a:path w="425" h="659">
                      <a:moveTo>
                        <a:pt x="13" y="650"/>
                      </a:moveTo>
                      <a:cubicBezTo>
                        <a:pt x="7" y="659"/>
                        <a:pt x="7" y="659"/>
                        <a:pt x="7" y="659"/>
                      </a:cubicBezTo>
                      <a:cubicBezTo>
                        <a:pt x="393" y="659"/>
                        <a:pt x="393" y="659"/>
                        <a:pt x="393" y="659"/>
                      </a:cubicBezTo>
                      <a:cubicBezTo>
                        <a:pt x="393" y="654"/>
                        <a:pt x="393" y="654"/>
                        <a:pt x="393" y="654"/>
                      </a:cubicBezTo>
                      <a:cubicBezTo>
                        <a:pt x="393" y="654"/>
                        <a:pt x="393" y="654"/>
                        <a:pt x="393" y="654"/>
                      </a:cubicBezTo>
                      <a:cubicBezTo>
                        <a:pt x="393" y="654"/>
                        <a:pt x="393" y="654"/>
                        <a:pt x="393" y="654"/>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8"/>
                        <a:pt x="342" y="599"/>
                        <a:pt x="314" y="599"/>
                      </a:cubicBezTo>
                      <a:cubicBezTo>
                        <a:pt x="111" y="599"/>
                        <a:pt x="111" y="599"/>
                        <a:pt x="111" y="599"/>
                      </a:cubicBezTo>
                      <a:cubicBezTo>
                        <a:pt x="111" y="320"/>
                        <a:pt x="111" y="320"/>
                        <a:pt x="111" y="320"/>
                      </a:cubicBezTo>
                      <a:cubicBezTo>
                        <a:pt x="280" y="320"/>
                        <a:pt x="280" y="320"/>
                        <a:pt x="280" y="320"/>
                      </a:cubicBezTo>
                      <a:cubicBezTo>
                        <a:pt x="290" y="320"/>
                        <a:pt x="297" y="320"/>
                        <a:pt x="307" y="322"/>
                      </a:cubicBezTo>
                      <a:cubicBezTo>
                        <a:pt x="322" y="325"/>
                        <a:pt x="330" y="328"/>
                        <a:pt x="343" y="334"/>
                      </a:cubicBezTo>
                      <a:cubicBezTo>
                        <a:pt x="351" y="337"/>
                        <a:pt x="351" y="337"/>
                        <a:pt x="351" y="337"/>
                      </a:cubicBezTo>
                      <a:cubicBezTo>
                        <a:pt x="351" y="267"/>
                        <a:pt x="351" y="267"/>
                        <a:pt x="351" y="267"/>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7" y="58"/>
                        <a:pt x="294" y="58"/>
                        <a:pt x="300" y="58"/>
                      </a:cubicBezTo>
                      <a:cubicBezTo>
                        <a:pt x="306" y="58"/>
                        <a:pt x="311" y="58"/>
                        <a:pt x="318" y="61"/>
                      </a:cubicBezTo>
                      <a:cubicBezTo>
                        <a:pt x="328" y="64"/>
                        <a:pt x="334" y="68"/>
                        <a:pt x="341" y="75"/>
                      </a:cubicBezTo>
                      <a:cubicBezTo>
                        <a:pt x="351" y="84"/>
                        <a:pt x="351" y="84"/>
                        <a:pt x="351" y="84"/>
                      </a:cubicBezTo>
                      <a:cubicBezTo>
                        <a:pt x="351" y="6"/>
                        <a:pt x="351" y="6"/>
                        <a:pt x="351" y="6"/>
                      </a:cubicBezTo>
                      <a:cubicBezTo>
                        <a:pt x="351" y="0"/>
                        <a:pt x="351" y="0"/>
                        <a:pt x="351" y="0"/>
                      </a:cubicBezTo>
                      <a:cubicBezTo>
                        <a:pt x="0" y="0"/>
                        <a:pt x="0" y="0"/>
                        <a:pt x="0" y="0"/>
                      </a:cubicBezTo>
                      <a:cubicBezTo>
                        <a:pt x="10" y="10"/>
                        <a:pt x="10" y="10"/>
                        <a:pt x="10" y="10"/>
                      </a:cubicBezTo>
                      <a:cubicBezTo>
                        <a:pt x="15" y="16"/>
                        <a:pt x="17" y="19"/>
                        <a:pt x="21" y="26"/>
                      </a:cubicBezTo>
                      <a:cubicBezTo>
                        <a:pt x="24" y="35"/>
                        <a:pt x="25" y="41"/>
                        <a:pt x="25" y="52"/>
                      </a:cubicBezTo>
                      <a:cubicBezTo>
                        <a:pt x="25" y="596"/>
                        <a:pt x="25" y="596"/>
                        <a:pt x="25" y="596"/>
                      </a:cubicBezTo>
                      <a:cubicBezTo>
                        <a:pt x="25" y="603"/>
                        <a:pt x="26" y="608"/>
                        <a:pt x="26" y="613"/>
                      </a:cubicBezTo>
                      <a:cubicBezTo>
                        <a:pt x="26" y="618"/>
                        <a:pt x="25" y="622"/>
                        <a:pt x="24" y="628"/>
                      </a:cubicBezTo>
                      <a:cubicBezTo>
                        <a:pt x="21" y="637"/>
                        <a:pt x="19" y="642"/>
                        <a:pt x="13" y="65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8" name="Freeform 163"/>
                <p:cNvSpPr>
                  <a:spLocks noChangeAspect="1" noEditPoints="1"/>
                </p:cNvSpPr>
                <p:nvPr userDrawn="1"/>
              </p:nvSpPr>
              <p:spPr bwMode="black">
                <a:xfrm>
                  <a:off x="5313" y="976"/>
                  <a:ext cx="45" cy="59"/>
                </a:xfrm>
                <a:custGeom>
                  <a:avLst/>
                  <a:gdLst/>
                  <a:ahLst/>
                  <a:cxnLst>
                    <a:cxn ang="0">
                      <a:pos x="17" y="34"/>
                    </a:cxn>
                    <a:cxn ang="0">
                      <a:pos x="22" y="95"/>
                    </a:cxn>
                    <a:cxn ang="0">
                      <a:pos x="22" y="561"/>
                    </a:cxn>
                    <a:cxn ang="0">
                      <a:pos x="19" y="626"/>
                    </a:cxn>
                    <a:cxn ang="0">
                      <a:pos x="9" y="652"/>
                    </a:cxn>
                    <a:cxn ang="0">
                      <a:pos x="5" y="660"/>
                    </a:cxn>
                    <a:cxn ang="0">
                      <a:pos x="110" y="660"/>
                    </a:cxn>
                    <a:cxn ang="0">
                      <a:pos x="118" y="660"/>
                    </a:cxn>
                    <a:cxn ang="0">
                      <a:pos x="115" y="653"/>
                    </a:cxn>
                    <a:cxn ang="0">
                      <a:pos x="106" y="622"/>
                    </a:cxn>
                    <a:cxn ang="0">
                      <a:pos x="103" y="600"/>
                    </a:cxn>
                    <a:cxn ang="0">
                      <a:pos x="103" y="588"/>
                    </a:cxn>
                    <a:cxn ang="0">
                      <a:pos x="103" y="299"/>
                    </a:cxn>
                    <a:cxn ang="0">
                      <a:pos x="105" y="301"/>
                    </a:cxn>
                    <a:cxn ang="0">
                      <a:pos x="122" y="322"/>
                    </a:cxn>
                    <a:cxn ang="0">
                      <a:pos x="383" y="661"/>
                    </a:cxn>
                    <a:cxn ang="0">
                      <a:pos x="387" y="657"/>
                    </a:cxn>
                    <a:cxn ang="0">
                      <a:pos x="387" y="657"/>
                    </a:cxn>
                    <a:cxn ang="0">
                      <a:pos x="387" y="663"/>
                    </a:cxn>
                    <a:cxn ang="0">
                      <a:pos x="490" y="663"/>
                    </a:cxn>
                    <a:cxn ang="0">
                      <a:pos x="507" y="663"/>
                    </a:cxn>
                    <a:cxn ang="0">
                      <a:pos x="493" y="653"/>
                    </a:cxn>
                    <a:cxn ang="0">
                      <a:pos x="460" y="627"/>
                    </a:cxn>
                    <a:cxn ang="0">
                      <a:pos x="406" y="563"/>
                    </a:cxn>
                    <a:cxn ang="0">
                      <a:pos x="251" y="367"/>
                    </a:cxn>
                    <a:cxn ang="0">
                      <a:pos x="205" y="316"/>
                    </a:cxn>
                    <a:cxn ang="0">
                      <a:pos x="204" y="316"/>
                    </a:cxn>
                    <a:cxn ang="0">
                      <a:pos x="211" y="316"/>
                    </a:cxn>
                    <a:cxn ang="0">
                      <a:pos x="370" y="155"/>
                    </a:cxn>
                    <a:cxn ang="0">
                      <a:pos x="370" y="151"/>
                    </a:cxn>
                    <a:cxn ang="0">
                      <a:pos x="206" y="0"/>
                    </a:cxn>
                    <a:cxn ang="0">
                      <a:pos x="0" y="0"/>
                    </a:cxn>
                    <a:cxn ang="0">
                      <a:pos x="5" y="8"/>
                    </a:cxn>
                    <a:cxn ang="0">
                      <a:pos x="17" y="34"/>
                    </a:cxn>
                    <a:cxn ang="0">
                      <a:pos x="138" y="278"/>
                    </a:cxn>
                    <a:cxn ang="0">
                      <a:pos x="104" y="276"/>
                    </a:cxn>
                    <a:cxn ang="0">
                      <a:pos x="104" y="57"/>
                    </a:cxn>
                    <a:cxn ang="0">
                      <a:pos x="167" y="50"/>
                    </a:cxn>
                    <a:cxn ang="0">
                      <a:pos x="288" y="158"/>
                    </a:cxn>
                    <a:cxn ang="0">
                      <a:pos x="288" y="166"/>
                    </a:cxn>
                    <a:cxn ang="0">
                      <a:pos x="155" y="277"/>
                    </a:cxn>
                    <a:cxn ang="0">
                      <a:pos x="138" y="278"/>
                    </a:cxn>
                  </a:cxnLst>
                  <a:rect l="0" t="0" r="r" b="b"/>
                  <a:pathLst>
                    <a:path w="507" h="663">
                      <a:moveTo>
                        <a:pt x="17" y="34"/>
                      </a:moveTo>
                      <a:cubicBezTo>
                        <a:pt x="21" y="58"/>
                        <a:pt x="22" y="71"/>
                        <a:pt x="22" y="95"/>
                      </a:cubicBezTo>
                      <a:cubicBezTo>
                        <a:pt x="22" y="561"/>
                        <a:pt x="22" y="561"/>
                        <a:pt x="22" y="561"/>
                      </a:cubicBezTo>
                      <a:cubicBezTo>
                        <a:pt x="22" y="586"/>
                        <a:pt x="22" y="615"/>
                        <a:pt x="19" y="626"/>
                      </a:cubicBezTo>
                      <a:cubicBezTo>
                        <a:pt x="18" y="636"/>
                        <a:pt x="15" y="641"/>
                        <a:pt x="9" y="652"/>
                      </a:cubicBezTo>
                      <a:cubicBezTo>
                        <a:pt x="5" y="660"/>
                        <a:pt x="5" y="660"/>
                        <a:pt x="5" y="660"/>
                      </a:cubicBezTo>
                      <a:cubicBezTo>
                        <a:pt x="110" y="660"/>
                        <a:pt x="110" y="660"/>
                        <a:pt x="110" y="660"/>
                      </a:cubicBezTo>
                      <a:cubicBezTo>
                        <a:pt x="118" y="660"/>
                        <a:pt x="118" y="660"/>
                        <a:pt x="118" y="660"/>
                      </a:cubicBezTo>
                      <a:cubicBezTo>
                        <a:pt x="115" y="653"/>
                        <a:pt x="115" y="653"/>
                        <a:pt x="115" y="653"/>
                      </a:cubicBezTo>
                      <a:cubicBezTo>
                        <a:pt x="111" y="640"/>
                        <a:pt x="107" y="634"/>
                        <a:pt x="106" y="622"/>
                      </a:cubicBezTo>
                      <a:cubicBezTo>
                        <a:pt x="103" y="613"/>
                        <a:pt x="103" y="607"/>
                        <a:pt x="103" y="600"/>
                      </a:cubicBezTo>
                      <a:cubicBezTo>
                        <a:pt x="103" y="596"/>
                        <a:pt x="103" y="592"/>
                        <a:pt x="103" y="588"/>
                      </a:cubicBezTo>
                      <a:cubicBezTo>
                        <a:pt x="103" y="299"/>
                        <a:pt x="103" y="299"/>
                        <a:pt x="103" y="299"/>
                      </a:cubicBezTo>
                      <a:cubicBezTo>
                        <a:pt x="104" y="300"/>
                        <a:pt x="104" y="300"/>
                        <a:pt x="105" y="301"/>
                      </a:cubicBezTo>
                      <a:cubicBezTo>
                        <a:pt x="112" y="307"/>
                        <a:pt x="115" y="312"/>
                        <a:pt x="122" y="322"/>
                      </a:cubicBezTo>
                      <a:cubicBezTo>
                        <a:pt x="383" y="661"/>
                        <a:pt x="383" y="661"/>
                        <a:pt x="383" y="661"/>
                      </a:cubicBezTo>
                      <a:cubicBezTo>
                        <a:pt x="387" y="657"/>
                        <a:pt x="387" y="657"/>
                        <a:pt x="387" y="657"/>
                      </a:cubicBezTo>
                      <a:cubicBezTo>
                        <a:pt x="387" y="657"/>
                        <a:pt x="387" y="657"/>
                        <a:pt x="387" y="657"/>
                      </a:cubicBezTo>
                      <a:cubicBezTo>
                        <a:pt x="387" y="663"/>
                        <a:pt x="387" y="663"/>
                        <a:pt x="387" y="663"/>
                      </a:cubicBezTo>
                      <a:cubicBezTo>
                        <a:pt x="490" y="663"/>
                        <a:pt x="490" y="663"/>
                        <a:pt x="490" y="663"/>
                      </a:cubicBezTo>
                      <a:cubicBezTo>
                        <a:pt x="507" y="663"/>
                        <a:pt x="507" y="663"/>
                        <a:pt x="507" y="663"/>
                      </a:cubicBezTo>
                      <a:cubicBezTo>
                        <a:pt x="493" y="653"/>
                        <a:pt x="493" y="653"/>
                        <a:pt x="493" y="653"/>
                      </a:cubicBezTo>
                      <a:cubicBezTo>
                        <a:pt x="480" y="643"/>
                        <a:pt x="473" y="637"/>
                        <a:pt x="460" y="627"/>
                      </a:cubicBezTo>
                      <a:cubicBezTo>
                        <a:pt x="441" y="610"/>
                        <a:pt x="426" y="589"/>
                        <a:pt x="406" y="563"/>
                      </a:cubicBezTo>
                      <a:cubicBezTo>
                        <a:pt x="251" y="367"/>
                        <a:pt x="251" y="367"/>
                        <a:pt x="251" y="367"/>
                      </a:cubicBezTo>
                      <a:cubicBezTo>
                        <a:pt x="234" y="346"/>
                        <a:pt x="223" y="334"/>
                        <a:pt x="205" y="316"/>
                      </a:cubicBezTo>
                      <a:cubicBezTo>
                        <a:pt x="205" y="316"/>
                        <a:pt x="204" y="316"/>
                        <a:pt x="204" y="316"/>
                      </a:cubicBezTo>
                      <a:cubicBezTo>
                        <a:pt x="207" y="316"/>
                        <a:pt x="209" y="316"/>
                        <a:pt x="211" y="316"/>
                      </a:cubicBezTo>
                      <a:cubicBezTo>
                        <a:pt x="300" y="316"/>
                        <a:pt x="369" y="241"/>
                        <a:pt x="370" y="155"/>
                      </a:cubicBezTo>
                      <a:cubicBezTo>
                        <a:pt x="370" y="154"/>
                        <a:pt x="370" y="152"/>
                        <a:pt x="370" y="151"/>
                      </a:cubicBezTo>
                      <a:cubicBezTo>
                        <a:pt x="370" y="57"/>
                        <a:pt x="292" y="0"/>
                        <a:pt x="206" y="0"/>
                      </a:cubicBezTo>
                      <a:cubicBezTo>
                        <a:pt x="0" y="0"/>
                        <a:pt x="0" y="0"/>
                        <a:pt x="0" y="0"/>
                      </a:cubicBezTo>
                      <a:cubicBezTo>
                        <a:pt x="5" y="8"/>
                        <a:pt x="5" y="8"/>
                        <a:pt x="5" y="8"/>
                      </a:cubicBezTo>
                      <a:cubicBezTo>
                        <a:pt x="10" y="18"/>
                        <a:pt x="14" y="24"/>
                        <a:pt x="17" y="34"/>
                      </a:cubicBezTo>
                      <a:close/>
                      <a:moveTo>
                        <a:pt x="138" y="278"/>
                      </a:moveTo>
                      <a:cubicBezTo>
                        <a:pt x="125" y="278"/>
                        <a:pt x="113" y="277"/>
                        <a:pt x="104" y="276"/>
                      </a:cubicBezTo>
                      <a:cubicBezTo>
                        <a:pt x="104" y="57"/>
                        <a:pt x="104" y="57"/>
                        <a:pt x="104" y="57"/>
                      </a:cubicBezTo>
                      <a:cubicBezTo>
                        <a:pt x="125" y="51"/>
                        <a:pt x="140" y="51"/>
                        <a:pt x="167" y="50"/>
                      </a:cubicBezTo>
                      <a:cubicBezTo>
                        <a:pt x="270" y="56"/>
                        <a:pt x="283" y="106"/>
                        <a:pt x="288" y="158"/>
                      </a:cubicBezTo>
                      <a:cubicBezTo>
                        <a:pt x="288" y="160"/>
                        <a:pt x="288" y="164"/>
                        <a:pt x="288" y="166"/>
                      </a:cubicBezTo>
                      <a:cubicBezTo>
                        <a:pt x="288" y="230"/>
                        <a:pt x="239" y="271"/>
                        <a:pt x="155" y="277"/>
                      </a:cubicBezTo>
                      <a:cubicBezTo>
                        <a:pt x="149" y="278"/>
                        <a:pt x="143" y="278"/>
                        <a:pt x="138" y="27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9" name="Freeform 164"/>
                <p:cNvSpPr>
                  <a:spLocks noChangeAspect="1"/>
                </p:cNvSpPr>
                <p:nvPr userDrawn="1"/>
              </p:nvSpPr>
              <p:spPr bwMode="black">
                <a:xfrm>
                  <a:off x="5258" y="976"/>
                  <a:ext cx="47" cy="60"/>
                </a:xfrm>
                <a:custGeom>
                  <a:avLst/>
                  <a:gdLst/>
                  <a:ahLst/>
                  <a:cxnLst>
                    <a:cxn ang="0">
                      <a:pos x="11" y="40"/>
                    </a:cxn>
                    <a:cxn ang="0">
                      <a:pos x="12" y="54"/>
                    </a:cxn>
                    <a:cxn ang="0">
                      <a:pos x="11" y="69"/>
                    </a:cxn>
                    <a:cxn ang="0">
                      <a:pos x="11" y="442"/>
                    </a:cxn>
                    <a:cxn ang="0">
                      <a:pos x="273" y="670"/>
                    </a:cxn>
                    <a:cxn ang="0">
                      <a:pos x="277" y="670"/>
                    </a:cxn>
                    <a:cxn ang="0">
                      <a:pos x="524" y="446"/>
                    </a:cxn>
                    <a:cxn ang="0">
                      <a:pos x="524" y="66"/>
                    </a:cxn>
                    <a:cxn ang="0">
                      <a:pos x="523" y="50"/>
                    </a:cxn>
                    <a:cxn ang="0">
                      <a:pos x="525" y="35"/>
                    </a:cxn>
                    <a:cxn ang="0">
                      <a:pos x="519" y="34"/>
                    </a:cxn>
                    <a:cxn ang="0">
                      <a:pos x="525" y="35"/>
                    </a:cxn>
                    <a:cxn ang="0">
                      <a:pos x="531" y="7"/>
                    </a:cxn>
                    <a:cxn ang="0">
                      <a:pos x="534" y="0"/>
                    </a:cxn>
                    <a:cxn ang="0">
                      <a:pos x="436" y="0"/>
                    </a:cxn>
                    <a:cxn ang="0">
                      <a:pos x="427" y="0"/>
                    </a:cxn>
                    <a:cxn ang="0">
                      <a:pos x="430" y="8"/>
                    </a:cxn>
                    <a:cxn ang="0">
                      <a:pos x="439" y="36"/>
                    </a:cxn>
                    <a:cxn ang="0">
                      <a:pos x="440" y="67"/>
                    </a:cxn>
                    <a:cxn ang="0">
                      <a:pos x="440" y="440"/>
                    </a:cxn>
                    <a:cxn ang="0">
                      <a:pos x="277" y="603"/>
                    </a:cxn>
                    <a:cxn ang="0">
                      <a:pos x="271" y="603"/>
                    </a:cxn>
                    <a:cxn ang="0">
                      <a:pos x="93" y="434"/>
                    </a:cxn>
                    <a:cxn ang="0">
                      <a:pos x="93" y="63"/>
                    </a:cxn>
                    <a:cxn ang="0">
                      <a:pos x="93" y="51"/>
                    </a:cxn>
                    <a:cxn ang="0">
                      <a:pos x="95" y="34"/>
                    </a:cxn>
                    <a:cxn ang="0">
                      <a:pos x="102" y="8"/>
                    </a:cxn>
                    <a:cxn ang="0">
                      <a:pos x="106" y="0"/>
                    </a:cxn>
                    <a:cxn ang="0">
                      <a:pos x="9" y="0"/>
                    </a:cxn>
                    <a:cxn ang="0">
                      <a:pos x="0" y="0"/>
                    </a:cxn>
                    <a:cxn ang="0">
                      <a:pos x="3" y="8"/>
                    </a:cxn>
                    <a:cxn ang="0">
                      <a:pos x="11" y="40"/>
                    </a:cxn>
                  </a:cxnLst>
                  <a:rect l="0" t="0" r="r" b="b"/>
                  <a:pathLst>
                    <a:path w="534" h="670">
                      <a:moveTo>
                        <a:pt x="11" y="40"/>
                      </a:moveTo>
                      <a:cubicBezTo>
                        <a:pt x="11" y="46"/>
                        <a:pt x="12" y="50"/>
                        <a:pt x="12" y="54"/>
                      </a:cubicBezTo>
                      <a:cubicBezTo>
                        <a:pt x="12" y="59"/>
                        <a:pt x="11" y="63"/>
                        <a:pt x="11" y="69"/>
                      </a:cubicBezTo>
                      <a:cubicBezTo>
                        <a:pt x="11" y="442"/>
                        <a:pt x="11" y="442"/>
                        <a:pt x="11" y="442"/>
                      </a:cubicBezTo>
                      <a:cubicBezTo>
                        <a:pt x="11" y="577"/>
                        <a:pt x="129" y="670"/>
                        <a:pt x="273" y="670"/>
                      </a:cubicBezTo>
                      <a:cubicBezTo>
                        <a:pt x="274" y="670"/>
                        <a:pt x="276" y="670"/>
                        <a:pt x="277" y="670"/>
                      </a:cubicBezTo>
                      <a:cubicBezTo>
                        <a:pt x="414" y="668"/>
                        <a:pt x="524" y="574"/>
                        <a:pt x="524" y="446"/>
                      </a:cubicBezTo>
                      <a:cubicBezTo>
                        <a:pt x="524" y="66"/>
                        <a:pt x="524" y="66"/>
                        <a:pt x="524" y="66"/>
                      </a:cubicBezTo>
                      <a:cubicBezTo>
                        <a:pt x="524" y="59"/>
                        <a:pt x="523" y="54"/>
                        <a:pt x="523" y="50"/>
                      </a:cubicBezTo>
                      <a:cubicBezTo>
                        <a:pt x="523" y="45"/>
                        <a:pt x="524" y="41"/>
                        <a:pt x="525" y="35"/>
                      </a:cubicBezTo>
                      <a:cubicBezTo>
                        <a:pt x="519" y="34"/>
                        <a:pt x="519" y="34"/>
                        <a:pt x="519" y="34"/>
                      </a:cubicBezTo>
                      <a:cubicBezTo>
                        <a:pt x="525" y="35"/>
                        <a:pt x="525" y="35"/>
                        <a:pt x="525" y="35"/>
                      </a:cubicBezTo>
                      <a:cubicBezTo>
                        <a:pt x="526" y="24"/>
                        <a:pt x="528" y="18"/>
                        <a:pt x="531" y="7"/>
                      </a:cubicBezTo>
                      <a:cubicBezTo>
                        <a:pt x="534" y="0"/>
                        <a:pt x="534" y="0"/>
                        <a:pt x="534" y="0"/>
                      </a:cubicBezTo>
                      <a:cubicBezTo>
                        <a:pt x="436" y="0"/>
                        <a:pt x="436" y="0"/>
                        <a:pt x="436" y="0"/>
                      </a:cubicBezTo>
                      <a:cubicBezTo>
                        <a:pt x="427" y="0"/>
                        <a:pt x="427" y="0"/>
                        <a:pt x="427" y="0"/>
                      </a:cubicBezTo>
                      <a:cubicBezTo>
                        <a:pt x="430" y="8"/>
                        <a:pt x="430" y="8"/>
                        <a:pt x="430" y="8"/>
                      </a:cubicBezTo>
                      <a:cubicBezTo>
                        <a:pt x="435" y="18"/>
                        <a:pt x="436" y="24"/>
                        <a:pt x="439" y="36"/>
                      </a:cubicBezTo>
                      <a:cubicBezTo>
                        <a:pt x="440" y="47"/>
                        <a:pt x="440" y="54"/>
                        <a:pt x="440" y="67"/>
                      </a:cubicBezTo>
                      <a:cubicBezTo>
                        <a:pt x="440" y="440"/>
                        <a:pt x="440" y="440"/>
                        <a:pt x="440" y="440"/>
                      </a:cubicBezTo>
                      <a:cubicBezTo>
                        <a:pt x="440" y="529"/>
                        <a:pt x="373" y="600"/>
                        <a:pt x="277" y="603"/>
                      </a:cubicBezTo>
                      <a:cubicBezTo>
                        <a:pt x="275" y="603"/>
                        <a:pt x="273" y="603"/>
                        <a:pt x="271" y="603"/>
                      </a:cubicBezTo>
                      <a:cubicBezTo>
                        <a:pt x="176" y="603"/>
                        <a:pt x="93" y="529"/>
                        <a:pt x="93" y="434"/>
                      </a:cubicBezTo>
                      <a:cubicBezTo>
                        <a:pt x="93" y="63"/>
                        <a:pt x="93" y="63"/>
                        <a:pt x="93" y="63"/>
                      </a:cubicBezTo>
                      <a:cubicBezTo>
                        <a:pt x="93" y="58"/>
                        <a:pt x="93" y="54"/>
                        <a:pt x="93" y="51"/>
                      </a:cubicBezTo>
                      <a:cubicBezTo>
                        <a:pt x="93" y="45"/>
                        <a:pt x="93" y="40"/>
                        <a:pt x="95" y="34"/>
                      </a:cubicBezTo>
                      <a:cubicBezTo>
                        <a:pt x="97" y="22"/>
                        <a:pt x="98" y="17"/>
                        <a:pt x="102" y="8"/>
                      </a:cubicBezTo>
                      <a:cubicBezTo>
                        <a:pt x="106" y="0"/>
                        <a:pt x="106" y="0"/>
                        <a:pt x="106" y="0"/>
                      </a:cubicBezTo>
                      <a:cubicBezTo>
                        <a:pt x="9" y="0"/>
                        <a:pt x="9" y="0"/>
                        <a:pt x="9" y="0"/>
                      </a:cubicBezTo>
                      <a:cubicBezTo>
                        <a:pt x="0" y="0"/>
                        <a:pt x="0" y="0"/>
                        <a:pt x="0" y="0"/>
                      </a:cubicBezTo>
                      <a:cubicBezTo>
                        <a:pt x="3" y="8"/>
                        <a:pt x="3" y="8"/>
                        <a:pt x="3" y="8"/>
                      </a:cubicBezTo>
                      <a:cubicBezTo>
                        <a:pt x="7" y="20"/>
                        <a:pt x="9" y="26"/>
                        <a:pt x="11" y="4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80" name="Freeform 165"/>
                <p:cNvSpPr>
                  <a:spLocks noChangeAspect="1"/>
                </p:cNvSpPr>
                <p:nvPr userDrawn="1"/>
              </p:nvSpPr>
              <p:spPr bwMode="black">
                <a:xfrm>
                  <a:off x="5237" y="1075"/>
                  <a:ext cx="37" cy="60"/>
                </a:xfrm>
                <a:custGeom>
                  <a:avLst/>
                  <a:gdLst/>
                  <a:ahLst/>
                  <a:cxnLst>
                    <a:cxn ang="0">
                      <a:pos x="0" y="165"/>
                    </a:cxn>
                    <a:cxn ang="0">
                      <a:pos x="1" y="167"/>
                    </a:cxn>
                    <a:cxn ang="0">
                      <a:pos x="105" y="321"/>
                    </a:cxn>
                    <a:cxn ang="0">
                      <a:pos x="223" y="389"/>
                    </a:cxn>
                    <a:cxn ang="0">
                      <a:pos x="320" y="508"/>
                    </a:cxn>
                    <a:cxn ang="0">
                      <a:pos x="171" y="626"/>
                    </a:cxn>
                    <a:cxn ang="0">
                      <a:pos x="161" y="626"/>
                    </a:cxn>
                    <a:cxn ang="0">
                      <a:pos x="12" y="583"/>
                    </a:cxn>
                    <a:cxn ang="0">
                      <a:pos x="3" y="576"/>
                    </a:cxn>
                    <a:cxn ang="0">
                      <a:pos x="3" y="656"/>
                    </a:cxn>
                    <a:cxn ang="0">
                      <a:pos x="154" y="681"/>
                    </a:cxn>
                    <a:cxn ang="0">
                      <a:pos x="154" y="675"/>
                    </a:cxn>
                    <a:cxn ang="0">
                      <a:pos x="154" y="675"/>
                    </a:cxn>
                    <a:cxn ang="0">
                      <a:pos x="154" y="681"/>
                    </a:cxn>
                    <a:cxn ang="0">
                      <a:pos x="165" y="681"/>
                    </a:cxn>
                    <a:cxn ang="0">
                      <a:pos x="413" y="505"/>
                    </a:cxn>
                    <a:cxn ang="0">
                      <a:pos x="413" y="497"/>
                    </a:cxn>
                    <a:cxn ang="0">
                      <a:pos x="262" y="313"/>
                    </a:cxn>
                    <a:cxn ang="0">
                      <a:pos x="159" y="253"/>
                    </a:cxn>
                    <a:cxn ang="0">
                      <a:pos x="85" y="162"/>
                    </a:cxn>
                    <a:cxn ang="0">
                      <a:pos x="84" y="155"/>
                    </a:cxn>
                    <a:cxn ang="0">
                      <a:pos x="214" y="53"/>
                    </a:cxn>
                    <a:cxn ang="0">
                      <a:pos x="222" y="54"/>
                    </a:cxn>
                    <a:cxn ang="0">
                      <a:pos x="342" y="96"/>
                    </a:cxn>
                    <a:cxn ang="0">
                      <a:pos x="352" y="105"/>
                    </a:cxn>
                    <a:cxn ang="0">
                      <a:pos x="352" y="25"/>
                    </a:cxn>
                    <a:cxn ang="0">
                      <a:pos x="216" y="1"/>
                    </a:cxn>
                    <a:cxn ang="0">
                      <a:pos x="207" y="0"/>
                    </a:cxn>
                    <a:cxn ang="0">
                      <a:pos x="0" y="165"/>
                    </a:cxn>
                  </a:cxnLst>
                  <a:rect l="0" t="0" r="r" b="b"/>
                  <a:pathLst>
                    <a:path w="413" h="682">
                      <a:moveTo>
                        <a:pt x="0" y="165"/>
                      </a:moveTo>
                      <a:cubicBezTo>
                        <a:pt x="0" y="166"/>
                        <a:pt x="1" y="167"/>
                        <a:pt x="1" y="167"/>
                      </a:cubicBezTo>
                      <a:cubicBezTo>
                        <a:pt x="1" y="238"/>
                        <a:pt x="41" y="283"/>
                        <a:pt x="105" y="321"/>
                      </a:cubicBezTo>
                      <a:cubicBezTo>
                        <a:pt x="223" y="389"/>
                        <a:pt x="223" y="389"/>
                        <a:pt x="223" y="389"/>
                      </a:cubicBezTo>
                      <a:cubicBezTo>
                        <a:pt x="277" y="419"/>
                        <a:pt x="320" y="450"/>
                        <a:pt x="320" y="508"/>
                      </a:cubicBezTo>
                      <a:cubicBezTo>
                        <a:pt x="320" y="583"/>
                        <a:pt x="266" y="626"/>
                        <a:pt x="171" y="626"/>
                      </a:cubicBezTo>
                      <a:cubicBezTo>
                        <a:pt x="168" y="626"/>
                        <a:pt x="165" y="626"/>
                        <a:pt x="161" y="626"/>
                      </a:cubicBezTo>
                      <a:cubicBezTo>
                        <a:pt x="99" y="625"/>
                        <a:pt x="59" y="621"/>
                        <a:pt x="12" y="583"/>
                      </a:cubicBezTo>
                      <a:cubicBezTo>
                        <a:pt x="3" y="576"/>
                        <a:pt x="3" y="576"/>
                        <a:pt x="3" y="576"/>
                      </a:cubicBezTo>
                      <a:cubicBezTo>
                        <a:pt x="3" y="656"/>
                        <a:pt x="3" y="656"/>
                        <a:pt x="3" y="656"/>
                      </a:cubicBezTo>
                      <a:cubicBezTo>
                        <a:pt x="61" y="682"/>
                        <a:pt x="98" y="680"/>
                        <a:pt x="154" y="681"/>
                      </a:cubicBezTo>
                      <a:cubicBezTo>
                        <a:pt x="154" y="675"/>
                        <a:pt x="154" y="675"/>
                        <a:pt x="154" y="675"/>
                      </a:cubicBezTo>
                      <a:cubicBezTo>
                        <a:pt x="154" y="675"/>
                        <a:pt x="154" y="675"/>
                        <a:pt x="154" y="675"/>
                      </a:cubicBezTo>
                      <a:cubicBezTo>
                        <a:pt x="154" y="681"/>
                        <a:pt x="154" y="681"/>
                        <a:pt x="154" y="681"/>
                      </a:cubicBezTo>
                      <a:cubicBezTo>
                        <a:pt x="157" y="681"/>
                        <a:pt x="161" y="681"/>
                        <a:pt x="165" y="681"/>
                      </a:cubicBezTo>
                      <a:cubicBezTo>
                        <a:pt x="278" y="680"/>
                        <a:pt x="412" y="643"/>
                        <a:pt x="413" y="505"/>
                      </a:cubicBezTo>
                      <a:cubicBezTo>
                        <a:pt x="413" y="503"/>
                        <a:pt x="413" y="500"/>
                        <a:pt x="413" y="497"/>
                      </a:cubicBezTo>
                      <a:cubicBezTo>
                        <a:pt x="408" y="384"/>
                        <a:pt x="339" y="357"/>
                        <a:pt x="262" y="313"/>
                      </a:cubicBezTo>
                      <a:cubicBezTo>
                        <a:pt x="159" y="253"/>
                        <a:pt x="159" y="253"/>
                        <a:pt x="159" y="253"/>
                      </a:cubicBezTo>
                      <a:cubicBezTo>
                        <a:pt x="118" y="229"/>
                        <a:pt x="89" y="206"/>
                        <a:pt x="85" y="162"/>
                      </a:cubicBezTo>
                      <a:cubicBezTo>
                        <a:pt x="84" y="160"/>
                        <a:pt x="84" y="158"/>
                        <a:pt x="84" y="155"/>
                      </a:cubicBezTo>
                      <a:cubicBezTo>
                        <a:pt x="84" y="95"/>
                        <a:pt x="149" y="53"/>
                        <a:pt x="214" y="53"/>
                      </a:cubicBezTo>
                      <a:cubicBezTo>
                        <a:pt x="216" y="53"/>
                        <a:pt x="219" y="53"/>
                        <a:pt x="222" y="54"/>
                      </a:cubicBezTo>
                      <a:cubicBezTo>
                        <a:pt x="273" y="55"/>
                        <a:pt x="307" y="63"/>
                        <a:pt x="342" y="96"/>
                      </a:cubicBezTo>
                      <a:cubicBezTo>
                        <a:pt x="352" y="105"/>
                        <a:pt x="352" y="105"/>
                        <a:pt x="352" y="105"/>
                      </a:cubicBezTo>
                      <a:cubicBezTo>
                        <a:pt x="352" y="25"/>
                        <a:pt x="352" y="25"/>
                        <a:pt x="352" y="25"/>
                      </a:cubicBezTo>
                      <a:cubicBezTo>
                        <a:pt x="300" y="1"/>
                        <a:pt x="267" y="2"/>
                        <a:pt x="216" y="1"/>
                      </a:cubicBezTo>
                      <a:cubicBezTo>
                        <a:pt x="213" y="0"/>
                        <a:pt x="209" y="0"/>
                        <a:pt x="207" y="0"/>
                      </a:cubicBezTo>
                      <a:cubicBezTo>
                        <a:pt x="99" y="1"/>
                        <a:pt x="1" y="62"/>
                        <a:pt x="0" y="1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sp>
            <p:nvSpPr>
              <p:cNvPr id="48" name="Rectangle 166"/>
              <p:cNvSpPr>
                <a:spLocks noChangeAspect="1" noChangeArrowheads="1"/>
              </p:cNvSpPr>
              <p:nvPr userDrawn="1"/>
            </p:nvSpPr>
            <p:spPr bwMode="auto">
              <a:xfrm>
                <a:off x="2790" y="0"/>
                <a:ext cx="756" cy="756"/>
              </a:xfrm>
              <a:prstGeom prst="rect">
                <a:avLst/>
              </a:prstGeom>
              <a:solidFill>
                <a:srgbClr val="000000"/>
              </a:solidFill>
              <a:ln w="9525">
                <a:noFill/>
                <a:miter lim="800000"/>
                <a:headEnd/>
                <a:tailEnd/>
              </a:ln>
            </p:spPr>
            <p:txBody>
              <a:bodyPr/>
              <a:lstStyle/>
              <a:p>
                <a:pPr>
                  <a:defRPr/>
                </a:pPr>
                <a:endParaRPr lang="en-AU" sz="3200">
                  <a:solidFill>
                    <a:srgbClr val="FFFFFF"/>
                  </a:solidFill>
                  <a:ea typeface="+mn-ea"/>
                  <a:cs typeface="+mn-cs"/>
                </a:endParaRPr>
              </a:p>
            </p:txBody>
          </p:sp>
          <p:sp>
            <p:nvSpPr>
              <p:cNvPr id="49" name="Freeform 167"/>
              <p:cNvSpPr>
                <a:spLocks noChangeAspect="1" noEditPoints="1"/>
              </p:cNvSpPr>
              <p:nvPr userDrawn="1"/>
            </p:nvSpPr>
            <p:spPr bwMode="white">
              <a:xfrm>
                <a:off x="2868" y="53"/>
                <a:ext cx="587" cy="637"/>
              </a:xfrm>
              <a:custGeom>
                <a:avLst/>
                <a:gdLst/>
                <a:ahLst/>
                <a:cxnLst>
                  <a:cxn ang="0">
                    <a:pos x="743" y="1280"/>
                  </a:cxn>
                  <a:cxn ang="0">
                    <a:pos x="731" y="152"/>
                  </a:cxn>
                  <a:cxn ang="0">
                    <a:pos x="4037" y="252"/>
                  </a:cxn>
                  <a:cxn ang="0">
                    <a:pos x="1456" y="222"/>
                  </a:cxn>
                  <a:cxn ang="0">
                    <a:pos x="2677" y="560"/>
                  </a:cxn>
                  <a:cxn ang="0">
                    <a:pos x="2824" y="308"/>
                  </a:cxn>
                  <a:cxn ang="0">
                    <a:pos x="4037" y="252"/>
                  </a:cxn>
                  <a:cxn ang="0">
                    <a:pos x="4146" y="906"/>
                  </a:cxn>
                  <a:cxn ang="0">
                    <a:pos x="4105" y="2222"/>
                  </a:cxn>
                  <a:cxn ang="0">
                    <a:pos x="4326" y="2160"/>
                  </a:cxn>
                  <a:cxn ang="0">
                    <a:pos x="4350" y="756"/>
                  </a:cxn>
                  <a:cxn ang="0">
                    <a:pos x="4920" y="2133"/>
                  </a:cxn>
                  <a:cxn ang="0">
                    <a:pos x="4707" y="219"/>
                  </a:cxn>
                  <a:cxn ang="0">
                    <a:pos x="6369" y="153"/>
                  </a:cxn>
                  <a:cxn ang="0">
                    <a:pos x="965" y="4496"/>
                  </a:cxn>
                  <a:cxn ang="0">
                    <a:pos x="1785" y="3476"/>
                  </a:cxn>
                  <a:cxn ang="0">
                    <a:pos x="1184" y="2731"/>
                  </a:cxn>
                  <a:cxn ang="0">
                    <a:pos x="1195" y="3626"/>
                  </a:cxn>
                  <a:cxn ang="0">
                    <a:pos x="4080" y="2784"/>
                  </a:cxn>
                  <a:cxn ang="0">
                    <a:pos x="2457" y="2593"/>
                  </a:cxn>
                  <a:cxn ang="0">
                    <a:pos x="3850" y="3975"/>
                  </a:cxn>
                  <a:cxn ang="0">
                    <a:pos x="5713" y="4665"/>
                  </a:cxn>
                  <a:cxn ang="0">
                    <a:pos x="4830" y="4656"/>
                  </a:cxn>
                  <a:cxn ang="0">
                    <a:pos x="4511" y="2590"/>
                  </a:cxn>
                  <a:cxn ang="0">
                    <a:pos x="5758" y="4377"/>
                  </a:cxn>
                  <a:cxn ang="0">
                    <a:pos x="4794" y="3468"/>
                  </a:cxn>
                  <a:cxn ang="0">
                    <a:pos x="3545" y="7166"/>
                  </a:cxn>
                  <a:cxn ang="0">
                    <a:pos x="1689" y="7022"/>
                  </a:cxn>
                  <a:cxn ang="0">
                    <a:pos x="3374" y="6684"/>
                  </a:cxn>
                  <a:cxn ang="0">
                    <a:pos x="5212" y="7097"/>
                  </a:cxn>
                  <a:cxn ang="0">
                    <a:pos x="4005" y="5033"/>
                  </a:cxn>
                  <a:cxn ang="0">
                    <a:pos x="4290" y="5864"/>
                  </a:cxn>
                  <a:cxn ang="0">
                    <a:pos x="4298" y="6942"/>
                  </a:cxn>
                  <a:cxn ang="0">
                    <a:pos x="334" y="5755"/>
                  </a:cxn>
                  <a:cxn ang="0">
                    <a:pos x="484" y="5969"/>
                  </a:cxn>
                  <a:cxn ang="0">
                    <a:pos x="371" y="5959"/>
                  </a:cxn>
                  <a:cxn ang="0">
                    <a:pos x="228" y="6106"/>
                  </a:cxn>
                  <a:cxn ang="0">
                    <a:pos x="450" y="6090"/>
                  </a:cxn>
                  <a:cxn ang="0">
                    <a:pos x="454" y="6205"/>
                  </a:cxn>
                  <a:cxn ang="0">
                    <a:pos x="655" y="6210"/>
                  </a:cxn>
                  <a:cxn ang="0">
                    <a:pos x="587" y="6053"/>
                  </a:cxn>
                  <a:cxn ang="0">
                    <a:pos x="877" y="6081"/>
                  </a:cxn>
                  <a:cxn ang="0">
                    <a:pos x="713" y="5963"/>
                  </a:cxn>
                  <a:cxn ang="0">
                    <a:pos x="764" y="5880"/>
                  </a:cxn>
                  <a:cxn ang="0">
                    <a:pos x="671" y="5717"/>
                  </a:cxn>
                  <a:cxn ang="0">
                    <a:pos x="528" y="5859"/>
                  </a:cxn>
                  <a:cxn ang="0">
                    <a:pos x="388" y="5708"/>
                  </a:cxn>
                  <a:cxn ang="0">
                    <a:pos x="6357" y="5708"/>
                  </a:cxn>
                  <a:cxn ang="0">
                    <a:pos x="6217" y="5859"/>
                  </a:cxn>
                  <a:cxn ang="0">
                    <a:pos x="6073" y="5717"/>
                  </a:cxn>
                  <a:cxn ang="0">
                    <a:pos x="5981" y="5880"/>
                  </a:cxn>
                  <a:cxn ang="0">
                    <a:pos x="6032" y="5963"/>
                  </a:cxn>
                  <a:cxn ang="0">
                    <a:pos x="5867" y="6081"/>
                  </a:cxn>
                  <a:cxn ang="0">
                    <a:pos x="6157" y="6053"/>
                  </a:cxn>
                  <a:cxn ang="0">
                    <a:pos x="6090" y="6210"/>
                  </a:cxn>
                  <a:cxn ang="0">
                    <a:pos x="6291" y="6205"/>
                  </a:cxn>
                  <a:cxn ang="0">
                    <a:pos x="6294" y="6090"/>
                  </a:cxn>
                  <a:cxn ang="0">
                    <a:pos x="6516" y="6106"/>
                  </a:cxn>
                  <a:cxn ang="0">
                    <a:pos x="6374" y="5959"/>
                  </a:cxn>
                  <a:cxn ang="0">
                    <a:pos x="6261" y="5969"/>
                  </a:cxn>
                  <a:cxn ang="0">
                    <a:pos x="6410" y="5755"/>
                  </a:cxn>
                </a:cxnLst>
                <a:rect l="0" t="0" r="r" b="b"/>
                <a:pathLst>
                  <a:path w="6602" h="7166">
                    <a:moveTo>
                      <a:pt x="500" y="2260"/>
                    </a:moveTo>
                    <a:cubicBezTo>
                      <a:pt x="310" y="2257"/>
                      <a:pt x="190" y="2263"/>
                      <a:pt x="12" y="2195"/>
                    </a:cubicBezTo>
                    <a:cubicBezTo>
                      <a:pt x="12" y="1965"/>
                      <a:pt x="12" y="1965"/>
                      <a:pt x="12" y="1965"/>
                    </a:cubicBezTo>
                    <a:cubicBezTo>
                      <a:pt x="172" y="2096"/>
                      <a:pt x="316" y="2111"/>
                      <a:pt x="523" y="2114"/>
                    </a:cubicBezTo>
                    <a:cubicBezTo>
                      <a:pt x="868" y="2125"/>
                      <a:pt x="1079" y="1970"/>
                      <a:pt x="1079" y="1698"/>
                    </a:cubicBezTo>
                    <a:cubicBezTo>
                      <a:pt x="1079" y="1491"/>
                      <a:pt x="924" y="1383"/>
                      <a:pt x="743" y="1280"/>
                    </a:cubicBezTo>
                    <a:cubicBezTo>
                      <a:pt x="345" y="1052"/>
                      <a:pt x="345" y="1052"/>
                      <a:pt x="345" y="1052"/>
                    </a:cubicBezTo>
                    <a:cubicBezTo>
                      <a:pt x="131" y="927"/>
                      <a:pt x="6" y="783"/>
                      <a:pt x="3" y="550"/>
                    </a:cubicBezTo>
                    <a:cubicBezTo>
                      <a:pt x="0" y="205"/>
                      <a:pt x="339" y="0"/>
                      <a:pt x="707" y="12"/>
                    </a:cubicBezTo>
                    <a:cubicBezTo>
                      <a:pt x="880" y="17"/>
                      <a:pt x="988" y="12"/>
                      <a:pt x="1146" y="76"/>
                    </a:cubicBezTo>
                    <a:cubicBezTo>
                      <a:pt x="1146" y="301"/>
                      <a:pt x="1146" y="301"/>
                      <a:pt x="1146" y="301"/>
                    </a:cubicBezTo>
                    <a:cubicBezTo>
                      <a:pt x="1023" y="184"/>
                      <a:pt x="900" y="158"/>
                      <a:pt x="731" y="152"/>
                    </a:cubicBezTo>
                    <a:cubicBezTo>
                      <a:pt x="491" y="137"/>
                      <a:pt x="228" y="298"/>
                      <a:pt x="248" y="538"/>
                    </a:cubicBezTo>
                    <a:cubicBezTo>
                      <a:pt x="263" y="693"/>
                      <a:pt x="368" y="778"/>
                      <a:pt x="506" y="856"/>
                    </a:cubicBezTo>
                    <a:cubicBezTo>
                      <a:pt x="854" y="1058"/>
                      <a:pt x="854" y="1058"/>
                      <a:pt x="854" y="1058"/>
                    </a:cubicBezTo>
                    <a:cubicBezTo>
                      <a:pt x="1117" y="1210"/>
                      <a:pt x="1336" y="1292"/>
                      <a:pt x="1351" y="1663"/>
                    </a:cubicBezTo>
                    <a:cubicBezTo>
                      <a:pt x="1368" y="2146"/>
                      <a:pt x="895" y="2269"/>
                      <a:pt x="500" y="2260"/>
                    </a:cubicBezTo>
                    <a:close/>
                    <a:moveTo>
                      <a:pt x="4037" y="252"/>
                    </a:moveTo>
                    <a:cubicBezTo>
                      <a:pt x="4020" y="283"/>
                      <a:pt x="4007" y="302"/>
                      <a:pt x="3996" y="335"/>
                    </a:cubicBezTo>
                    <a:cubicBezTo>
                      <a:pt x="3306" y="2258"/>
                      <a:pt x="3306" y="2258"/>
                      <a:pt x="3306" y="2258"/>
                    </a:cubicBezTo>
                    <a:cubicBezTo>
                      <a:pt x="2760" y="795"/>
                      <a:pt x="2760" y="795"/>
                      <a:pt x="2760" y="795"/>
                    </a:cubicBezTo>
                    <a:cubicBezTo>
                      <a:pt x="2226" y="2269"/>
                      <a:pt x="2226" y="2269"/>
                      <a:pt x="2226" y="2269"/>
                    </a:cubicBezTo>
                    <a:cubicBezTo>
                      <a:pt x="1494" y="299"/>
                      <a:pt x="1494" y="299"/>
                      <a:pt x="1494" y="299"/>
                    </a:cubicBezTo>
                    <a:cubicBezTo>
                      <a:pt x="1486" y="269"/>
                      <a:pt x="1478" y="250"/>
                      <a:pt x="1456" y="222"/>
                    </a:cubicBezTo>
                    <a:cubicBezTo>
                      <a:pt x="1431" y="191"/>
                      <a:pt x="1414" y="175"/>
                      <a:pt x="1381" y="155"/>
                    </a:cubicBezTo>
                    <a:cubicBezTo>
                      <a:pt x="1760" y="155"/>
                      <a:pt x="1760" y="155"/>
                      <a:pt x="1760" y="155"/>
                    </a:cubicBezTo>
                    <a:cubicBezTo>
                      <a:pt x="1746" y="177"/>
                      <a:pt x="1738" y="191"/>
                      <a:pt x="1735" y="216"/>
                    </a:cubicBezTo>
                    <a:cubicBezTo>
                      <a:pt x="1730" y="238"/>
                      <a:pt x="1727" y="255"/>
                      <a:pt x="1735" y="277"/>
                    </a:cubicBezTo>
                    <a:cubicBezTo>
                      <a:pt x="2242" y="1717"/>
                      <a:pt x="2242" y="1717"/>
                      <a:pt x="2242" y="1717"/>
                    </a:cubicBezTo>
                    <a:cubicBezTo>
                      <a:pt x="2677" y="560"/>
                      <a:pt x="2677" y="560"/>
                      <a:pt x="2677" y="560"/>
                    </a:cubicBezTo>
                    <a:cubicBezTo>
                      <a:pt x="2575" y="299"/>
                      <a:pt x="2575" y="299"/>
                      <a:pt x="2575" y="299"/>
                    </a:cubicBezTo>
                    <a:cubicBezTo>
                      <a:pt x="2561" y="263"/>
                      <a:pt x="2541" y="247"/>
                      <a:pt x="2519" y="219"/>
                    </a:cubicBezTo>
                    <a:cubicBezTo>
                      <a:pt x="2500" y="194"/>
                      <a:pt x="2483" y="177"/>
                      <a:pt x="2461" y="155"/>
                    </a:cubicBezTo>
                    <a:cubicBezTo>
                      <a:pt x="2838" y="155"/>
                      <a:pt x="2838" y="155"/>
                      <a:pt x="2838" y="155"/>
                    </a:cubicBezTo>
                    <a:cubicBezTo>
                      <a:pt x="2827" y="175"/>
                      <a:pt x="2821" y="186"/>
                      <a:pt x="2816" y="208"/>
                    </a:cubicBezTo>
                    <a:cubicBezTo>
                      <a:pt x="2807" y="247"/>
                      <a:pt x="2813" y="272"/>
                      <a:pt x="2824" y="308"/>
                    </a:cubicBezTo>
                    <a:cubicBezTo>
                      <a:pt x="3334" y="1723"/>
                      <a:pt x="3334" y="1723"/>
                      <a:pt x="3334" y="1723"/>
                    </a:cubicBezTo>
                    <a:cubicBezTo>
                      <a:pt x="3804" y="324"/>
                      <a:pt x="3804" y="324"/>
                      <a:pt x="3804" y="324"/>
                    </a:cubicBezTo>
                    <a:cubicBezTo>
                      <a:pt x="3821" y="288"/>
                      <a:pt x="3832" y="263"/>
                      <a:pt x="3829" y="227"/>
                    </a:cubicBezTo>
                    <a:cubicBezTo>
                      <a:pt x="3827" y="197"/>
                      <a:pt x="3821" y="177"/>
                      <a:pt x="3804" y="153"/>
                    </a:cubicBezTo>
                    <a:cubicBezTo>
                      <a:pt x="4109" y="153"/>
                      <a:pt x="4109" y="153"/>
                      <a:pt x="4109" y="153"/>
                    </a:cubicBezTo>
                    <a:cubicBezTo>
                      <a:pt x="4079" y="189"/>
                      <a:pt x="4062" y="213"/>
                      <a:pt x="4037" y="252"/>
                    </a:cubicBezTo>
                    <a:close/>
                    <a:moveTo>
                      <a:pt x="4350" y="756"/>
                    </a:moveTo>
                    <a:cubicBezTo>
                      <a:pt x="4110" y="756"/>
                      <a:pt x="4110" y="756"/>
                      <a:pt x="4110" y="756"/>
                    </a:cubicBezTo>
                    <a:cubicBezTo>
                      <a:pt x="4097" y="756"/>
                      <a:pt x="4097" y="756"/>
                      <a:pt x="4097" y="756"/>
                    </a:cubicBezTo>
                    <a:cubicBezTo>
                      <a:pt x="4104" y="767"/>
                      <a:pt x="4104" y="767"/>
                      <a:pt x="4104" y="767"/>
                    </a:cubicBezTo>
                    <a:cubicBezTo>
                      <a:pt x="4119" y="789"/>
                      <a:pt x="4127" y="806"/>
                      <a:pt x="4135" y="832"/>
                    </a:cubicBezTo>
                    <a:cubicBezTo>
                      <a:pt x="4145" y="861"/>
                      <a:pt x="4146" y="878"/>
                      <a:pt x="4146" y="906"/>
                    </a:cubicBezTo>
                    <a:cubicBezTo>
                      <a:pt x="4146" y="2091"/>
                      <a:pt x="4146" y="2091"/>
                      <a:pt x="4146" y="2091"/>
                    </a:cubicBezTo>
                    <a:cubicBezTo>
                      <a:pt x="4146" y="2119"/>
                      <a:pt x="4146" y="2138"/>
                      <a:pt x="4135" y="2164"/>
                    </a:cubicBezTo>
                    <a:cubicBezTo>
                      <a:pt x="4135" y="2164"/>
                      <a:pt x="4135" y="2164"/>
                      <a:pt x="4135" y="2164"/>
                    </a:cubicBezTo>
                    <a:cubicBezTo>
                      <a:pt x="4135" y="2165"/>
                      <a:pt x="4135" y="2165"/>
                      <a:pt x="4135" y="2165"/>
                    </a:cubicBezTo>
                    <a:cubicBezTo>
                      <a:pt x="4129" y="2183"/>
                      <a:pt x="4124" y="2194"/>
                      <a:pt x="4112" y="2211"/>
                    </a:cubicBezTo>
                    <a:cubicBezTo>
                      <a:pt x="4105" y="2222"/>
                      <a:pt x="4105" y="2222"/>
                      <a:pt x="4105" y="2222"/>
                    </a:cubicBezTo>
                    <a:cubicBezTo>
                      <a:pt x="4118" y="2222"/>
                      <a:pt x="4118" y="2222"/>
                      <a:pt x="4118" y="2222"/>
                    </a:cubicBezTo>
                    <a:cubicBezTo>
                      <a:pt x="4346" y="2222"/>
                      <a:pt x="4346" y="2222"/>
                      <a:pt x="4346" y="2222"/>
                    </a:cubicBezTo>
                    <a:cubicBezTo>
                      <a:pt x="4359" y="2222"/>
                      <a:pt x="4359" y="2222"/>
                      <a:pt x="4359" y="2222"/>
                    </a:cubicBezTo>
                    <a:cubicBezTo>
                      <a:pt x="4352" y="2212"/>
                      <a:pt x="4352" y="2212"/>
                      <a:pt x="4352" y="2212"/>
                    </a:cubicBezTo>
                    <a:cubicBezTo>
                      <a:pt x="4349" y="2207"/>
                      <a:pt x="4346" y="2202"/>
                      <a:pt x="4343" y="2198"/>
                    </a:cubicBezTo>
                    <a:cubicBezTo>
                      <a:pt x="4335" y="2185"/>
                      <a:pt x="4328" y="2176"/>
                      <a:pt x="4326" y="2160"/>
                    </a:cubicBezTo>
                    <a:cubicBezTo>
                      <a:pt x="4320" y="2112"/>
                      <a:pt x="4320" y="2047"/>
                      <a:pt x="4320" y="1972"/>
                    </a:cubicBezTo>
                    <a:cubicBezTo>
                      <a:pt x="4320" y="902"/>
                      <a:pt x="4320" y="902"/>
                      <a:pt x="4320" y="902"/>
                    </a:cubicBezTo>
                    <a:cubicBezTo>
                      <a:pt x="4320" y="880"/>
                      <a:pt x="4320" y="868"/>
                      <a:pt x="4333" y="822"/>
                    </a:cubicBezTo>
                    <a:cubicBezTo>
                      <a:pt x="4341" y="801"/>
                      <a:pt x="4347" y="786"/>
                      <a:pt x="4356" y="766"/>
                    </a:cubicBezTo>
                    <a:cubicBezTo>
                      <a:pt x="4361" y="756"/>
                      <a:pt x="4361" y="756"/>
                      <a:pt x="4361" y="756"/>
                    </a:cubicBezTo>
                    <a:lnTo>
                      <a:pt x="4350" y="756"/>
                    </a:lnTo>
                    <a:close/>
                    <a:moveTo>
                      <a:pt x="6579" y="244"/>
                    </a:moveTo>
                    <a:cubicBezTo>
                      <a:pt x="6571" y="288"/>
                      <a:pt x="6571" y="313"/>
                      <a:pt x="6571" y="355"/>
                    </a:cubicBezTo>
                    <a:cubicBezTo>
                      <a:pt x="6574" y="2291"/>
                      <a:pt x="6574" y="2291"/>
                      <a:pt x="6574" y="2291"/>
                    </a:cubicBezTo>
                    <a:cubicBezTo>
                      <a:pt x="4901" y="443"/>
                      <a:pt x="4901" y="443"/>
                      <a:pt x="4901" y="443"/>
                    </a:cubicBezTo>
                    <a:cubicBezTo>
                      <a:pt x="4901" y="1981"/>
                      <a:pt x="4901" y="1981"/>
                      <a:pt x="4901" y="1981"/>
                    </a:cubicBezTo>
                    <a:cubicBezTo>
                      <a:pt x="4901" y="2042"/>
                      <a:pt x="4901" y="2042"/>
                      <a:pt x="4920" y="2133"/>
                    </a:cubicBezTo>
                    <a:cubicBezTo>
                      <a:pt x="4926" y="2166"/>
                      <a:pt x="4934" y="2186"/>
                      <a:pt x="4945" y="2222"/>
                    </a:cubicBezTo>
                    <a:cubicBezTo>
                      <a:pt x="4682" y="2222"/>
                      <a:pt x="4682" y="2222"/>
                      <a:pt x="4682" y="2222"/>
                    </a:cubicBezTo>
                    <a:cubicBezTo>
                      <a:pt x="4702" y="2194"/>
                      <a:pt x="4713" y="2177"/>
                      <a:pt x="4718" y="2147"/>
                    </a:cubicBezTo>
                    <a:cubicBezTo>
                      <a:pt x="4729" y="2105"/>
                      <a:pt x="4729" y="2078"/>
                      <a:pt x="4729" y="2036"/>
                    </a:cubicBezTo>
                    <a:cubicBezTo>
                      <a:pt x="4729" y="308"/>
                      <a:pt x="4729" y="308"/>
                      <a:pt x="4729" y="308"/>
                    </a:cubicBezTo>
                    <a:cubicBezTo>
                      <a:pt x="4729" y="274"/>
                      <a:pt x="4724" y="250"/>
                      <a:pt x="4707" y="219"/>
                    </a:cubicBezTo>
                    <a:cubicBezTo>
                      <a:pt x="4693" y="189"/>
                      <a:pt x="4677" y="172"/>
                      <a:pt x="4649" y="155"/>
                    </a:cubicBezTo>
                    <a:cubicBezTo>
                      <a:pt x="4954" y="155"/>
                      <a:pt x="4954" y="155"/>
                      <a:pt x="4954" y="155"/>
                    </a:cubicBezTo>
                    <a:cubicBezTo>
                      <a:pt x="6402" y="1809"/>
                      <a:pt x="6402" y="1809"/>
                      <a:pt x="6402" y="1809"/>
                    </a:cubicBezTo>
                    <a:cubicBezTo>
                      <a:pt x="6402" y="496"/>
                      <a:pt x="6402" y="496"/>
                      <a:pt x="6402" y="496"/>
                    </a:cubicBezTo>
                    <a:cubicBezTo>
                      <a:pt x="6402" y="396"/>
                      <a:pt x="6408" y="333"/>
                      <a:pt x="6388" y="233"/>
                    </a:cubicBezTo>
                    <a:cubicBezTo>
                      <a:pt x="6383" y="202"/>
                      <a:pt x="6377" y="183"/>
                      <a:pt x="6369" y="153"/>
                    </a:cubicBezTo>
                    <a:cubicBezTo>
                      <a:pt x="6602" y="153"/>
                      <a:pt x="6602" y="153"/>
                      <a:pt x="6602" y="153"/>
                    </a:cubicBezTo>
                    <a:cubicBezTo>
                      <a:pt x="6591" y="186"/>
                      <a:pt x="6585" y="208"/>
                      <a:pt x="6579" y="244"/>
                    </a:cubicBezTo>
                    <a:close/>
                    <a:moveTo>
                      <a:pt x="1464" y="4662"/>
                    </a:moveTo>
                    <a:cubicBezTo>
                      <a:pt x="913" y="4662"/>
                      <a:pt x="913" y="4662"/>
                      <a:pt x="913" y="4662"/>
                    </a:cubicBezTo>
                    <a:cubicBezTo>
                      <a:pt x="929" y="4640"/>
                      <a:pt x="935" y="4626"/>
                      <a:pt x="946" y="4604"/>
                    </a:cubicBezTo>
                    <a:cubicBezTo>
                      <a:pt x="960" y="4565"/>
                      <a:pt x="965" y="4537"/>
                      <a:pt x="965" y="4496"/>
                    </a:cubicBezTo>
                    <a:cubicBezTo>
                      <a:pt x="965" y="2792"/>
                      <a:pt x="965" y="2792"/>
                      <a:pt x="965" y="2792"/>
                    </a:cubicBezTo>
                    <a:cubicBezTo>
                      <a:pt x="965" y="2745"/>
                      <a:pt x="957" y="2715"/>
                      <a:pt x="938" y="2670"/>
                    </a:cubicBezTo>
                    <a:cubicBezTo>
                      <a:pt x="924" y="2640"/>
                      <a:pt x="913" y="2621"/>
                      <a:pt x="893" y="2593"/>
                    </a:cubicBezTo>
                    <a:cubicBezTo>
                      <a:pt x="1519" y="2593"/>
                      <a:pt x="1519" y="2593"/>
                      <a:pt x="1519" y="2593"/>
                    </a:cubicBezTo>
                    <a:cubicBezTo>
                      <a:pt x="1788" y="2593"/>
                      <a:pt x="1996" y="2820"/>
                      <a:pt x="2010" y="3089"/>
                    </a:cubicBezTo>
                    <a:cubicBezTo>
                      <a:pt x="2015" y="3285"/>
                      <a:pt x="1935" y="3391"/>
                      <a:pt x="1785" y="3476"/>
                    </a:cubicBezTo>
                    <a:cubicBezTo>
                      <a:pt x="1708" y="3524"/>
                      <a:pt x="1708" y="3524"/>
                      <a:pt x="1708" y="3524"/>
                    </a:cubicBezTo>
                    <a:cubicBezTo>
                      <a:pt x="1791" y="3554"/>
                      <a:pt x="1791" y="3554"/>
                      <a:pt x="1791" y="3554"/>
                    </a:cubicBezTo>
                    <a:cubicBezTo>
                      <a:pt x="2021" y="3632"/>
                      <a:pt x="2148" y="3801"/>
                      <a:pt x="2148" y="4072"/>
                    </a:cubicBezTo>
                    <a:cubicBezTo>
                      <a:pt x="2145" y="4438"/>
                      <a:pt x="1885" y="4662"/>
                      <a:pt x="1464" y="4662"/>
                    </a:cubicBezTo>
                    <a:close/>
                    <a:moveTo>
                      <a:pt x="1386" y="2731"/>
                    </a:moveTo>
                    <a:cubicBezTo>
                      <a:pt x="1184" y="2731"/>
                      <a:pt x="1184" y="2731"/>
                      <a:pt x="1184" y="2731"/>
                    </a:cubicBezTo>
                    <a:cubicBezTo>
                      <a:pt x="1184" y="3476"/>
                      <a:pt x="1184" y="3476"/>
                      <a:pt x="1184" y="3476"/>
                    </a:cubicBezTo>
                    <a:cubicBezTo>
                      <a:pt x="1364" y="3476"/>
                      <a:pt x="1364" y="3476"/>
                      <a:pt x="1364" y="3476"/>
                    </a:cubicBezTo>
                    <a:cubicBezTo>
                      <a:pt x="1666" y="3476"/>
                      <a:pt x="1805" y="3313"/>
                      <a:pt x="1796" y="3089"/>
                    </a:cubicBezTo>
                    <a:cubicBezTo>
                      <a:pt x="1785" y="2881"/>
                      <a:pt x="1644" y="2731"/>
                      <a:pt x="1386" y="2731"/>
                    </a:cubicBezTo>
                    <a:close/>
                    <a:moveTo>
                      <a:pt x="1375" y="3609"/>
                    </a:moveTo>
                    <a:cubicBezTo>
                      <a:pt x="1306" y="3609"/>
                      <a:pt x="1264" y="3609"/>
                      <a:pt x="1195" y="3626"/>
                    </a:cubicBezTo>
                    <a:cubicBezTo>
                      <a:pt x="1195" y="4512"/>
                      <a:pt x="1195" y="4512"/>
                      <a:pt x="1195" y="4512"/>
                    </a:cubicBezTo>
                    <a:cubicBezTo>
                      <a:pt x="1270" y="4534"/>
                      <a:pt x="1320" y="4543"/>
                      <a:pt x="1397" y="4537"/>
                    </a:cubicBezTo>
                    <a:cubicBezTo>
                      <a:pt x="1669" y="4521"/>
                      <a:pt x="1935" y="4368"/>
                      <a:pt x="1926" y="4069"/>
                    </a:cubicBezTo>
                    <a:cubicBezTo>
                      <a:pt x="1918" y="3715"/>
                      <a:pt x="1649" y="3618"/>
                      <a:pt x="1375" y="3609"/>
                    </a:cubicBezTo>
                    <a:close/>
                    <a:moveTo>
                      <a:pt x="4083" y="2684"/>
                    </a:moveTo>
                    <a:cubicBezTo>
                      <a:pt x="4077" y="2723"/>
                      <a:pt x="4080" y="2745"/>
                      <a:pt x="4080" y="2784"/>
                    </a:cubicBezTo>
                    <a:cubicBezTo>
                      <a:pt x="4080" y="3994"/>
                      <a:pt x="4080" y="3994"/>
                      <a:pt x="4080" y="3994"/>
                    </a:cubicBezTo>
                    <a:cubicBezTo>
                      <a:pt x="4080" y="4393"/>
                      <a:pt x="3739" y="4684"/>
                      <a:pt x="3313" y="4692"/>
                    </a:cubicBezTo>
                    <a:cubicBezTo>
                      <a:pt x="2856" y="4698"/>
                      <a:pt x="2485" y="4404"/>
                      <a:pt x="2485" y="3983"/>
                    </a:cubicBezTo>
                    <a:cubicBezTo>
                      <a:pt x="2485" y="2795"/>
                      <a:pt x="2485" y="2795"/>
                      <a:pt x="2485" y="2795"/>
                    </a:cubicBezTo>
                    <a:cubicBezTo>
                      <a:pt x="2485" y="2759"/>
                      <a:pt x="2487" y="2737"/>
                      <a:pt x="2482" y="2701"/>
                    </a:cubicBezTo>
                    <a:cubicBezTo>
                      <a:pt x="2476" y="2657"/>
                      <a:pt x="2471" y="2632"/>
                      <a:pt x="2457" y="2593"/>
                    </a:cubicBezTo>
                    <a:cubicBezTo>
                      <a:pt x="2740" y="2593"/>
                      <a:pt x="2740" y="2593"/>
                      <a:pt x="2740" y="2593"/>
                    </a:cubicBezTo>
                    <a:cubicBezTo>
                      <a:pt x="2726" y="2623"/>
                      <a:pt x="2720" y="2643"/>
                      <a:pt x="2715" y="2679"/>
                    </a:cubicBezTo>
                    <a:cubicBezTo>
                      <a:pt x="2706" y="2715"/>
                      <a:pt x="2709" y="2740"/>
                      <a:pt x="2709" y="2776"/>
                    </a:cubicBezTo>
                    <a:cubicBezTo>
                      <a:pt x="2709" y="3958"/>
                      <a:pt x="2709" y="3958"/>
                      <a:pt x="2709" y="3958"/>
                    </a:cubicBezTo>
                    <a:cubicBezTo>
                      <a:pt x="2709" y="4277"/>
                      <a:pt x="2994" y="4523"/>
                      <a:pt x="3313" y="4512"/>
                    </a:cubicBezTo>
                    <a:cubicBezTo>
                      <a:pt x="3629" y="4504"/>
                      <a:pt x="3850" y="4269"/>
                      <a:pt x="3850" y="3975"/>
                    </a:cubicBezTo>
                    <a:cubicBezTo>
                      <a:pt x="3850" y="2789"/>
                      <a:pt x="3850" y="2789"/>
                      <a:pt x="3850" y="2789"/>
                    </a:cubicBezTo>
                    <a:cubicBezTo>
                      <a:pt x="3850" y="2748"/>
                      <a:pt x="3850" y="2723"/>
                      <a:pt x="3845" y="2684"/>
                    </a:cubicBezTo>
                    <a:cubicBezTo>
                      <a:pt x="3836" y="2648"/>
                      <a:pt x="3831" y="2626"/>
                      <a:pt x="3817" y="2593"/>
                    </a:cubicBezTo>
                    <a:cubicBezTo>
                      <a:pt x="4105" y="2593"/>
                      <a:pt x="4105" y="2593"/>
                      <a:pt x="4105" y="2593"/>
                    </a:cubicBezTo>
                    <a:cubicBezTo>
                      <a:pt x="4094" y="2626"/>
                      <a:pt x="4088" y="2648"/>
                      <a:pt x="4083" y="2684"/>
                    </a:cubicBezTo>
                    <a:close/>
                    <a:moveTo>
                      <a:pt x="5713" y="4665"/>
                    </a:moveTo>
                    <a:cubicBezTo>
                      <a:pt x="4882" y="3584"/>
                      <a:pt x="4882" y="3584"/>
                      <a:pt x="4882" y="3584"/>
                    </a:cubicBezTo>
                    <a:cubicBezTo>
                      <a:pt x="4860" y="3557"/>
                      <a:pt x="4852" y="3537"/>
                      <a:pt x="4827" y="3518"/>
                    </a:cubicBezTo>
                    <a:cubicBezTo>
                      <a:pt x="4816" y="3507"/>
                      <a:pt x="4805" y="3501"/>
                      <a:pt x="4791" y="3493"/>
                    </a:cubicBezTo>
                    <a:cubicBezTo>
                      <a:pt x="4791" y="4443"/>
                      <a:pt x="4791" y="4443"/>
                      <a:pt x="4791" y="4443"/>
                    </a:cubicBezTo>
                    <a:cubicBezTo>
                      <a:pt x="4791" y="4487"/>
                      <a:pt x="4788" y="4512"/>
                      <a:pt x="4799" y="4557"/>
                    </a:cubicBezTo>
                    <a:cubicBezTo>
                      <a:pt x="4805" y="4595"/>
                      <a:pt x="4816" y="4618"/>
                      <a:pt x="4830" y="4656"/>
                    </a:cubicBezTo>
                    <a:cubicBezTo>
                      <a:pt x="4525" y="4656"/>
                      <a:pt x="4525" y="4656"/>
                      <a:pt x="4525" y="4656"/>
                    </a:cubicBezTo>
                    <a:cubicBezTo>
                      <a:pt x="4542" y="4623"/>
                      <a:pt x="4555" y="4604"/>
                      <a:pt x="4558" y="4570"/>
                    </a:cubicBezTo>
                    <a:cubicBezTo>
                      <a:pt x="4567" y="4529"/>
                      <a:pt x="4567" y="4438"/>
                      <a:pt x="4567" y="4360"/>
                    </a:cubicBezTo>
                    <a:cubicBezTo>
                      <a:pt x="4567" y="2875"/>
                      <a:pt x="4567" y="2875"/>
                      <a:pt x="4567" y="2875"/>
                    </a:cubicBezTo>
                    <a:cubicBezTo>
                      <a:pt x="4567" y="2798"/>
                      <a:pt x="4564" y="2754"/>
                      <a:pt x="4550" y="2676"/>
                    </a:cubicBezTo>
                    <a:cubicBezTo>
                      <a:pt x="4542" y="2640"/>
                      <a:pt x="4528" y="2621"/>
                      <a:pt x="4511" y="2590"/>
                    </a:cubicBezTo>
                    <a:cubicBezTo>
                      <a:pt x="5134" y="2590"/>
                      <a:pt x="5134" y="2590"/>
                      <a:pt x="5134" y="2590"/>
                    </a:cubicBezTo>
                    <a:cubicBezTo>
                      <a:pt x="5406" y="2590"/>
                      <a:pt x="5650" y="2770"/>
                      <a:pt x="5641" y="3066"/>
                    </a:cubicBezTo>
                    <a:cubicBezTo>
                      <a:pt x="5636" y="3355"/>
                      <a:pt x="5384" y="3601"/>
                      <a:pt x="5079" y="3554"/>
                    </a:cubicBezTo>
                    <a:cubicBezTo>
                      <a:pt x="5096" y="3568"/>
                      <a:pt x="5104" y="3579"/>
                      <a:pt x="5121" y="3593"/>
                    </a:cubicBezTo>
                    <a:cubicBezTo>
                      <a:pt x="5179" y="3648"/>
                      <a:pt x="5212" y="3684"/>
                      <a:pt x="5265" y="3751"/>
                    </a:cubicBezTo>
                    <a:cubicBezTo>
                      <a:pt x="5758" y="4377"/>
                      <a:pt x="5758" y="4377"/>
                      <a:pt x="5758" y="4377"/>
                    </a:cubicBezTo>
                    <a:cubicBezTo>
                      <a:pt x="5821" y="4460"/>
                      <a:pt x="5871" y="4526"/>
                      <a:pt x="5935" y="4582"/>
                    </a:cubicBezTo>
                    <a:cubicBezTo>
                      <a:pt x="5974" y="4615"/>
                      <a:pt x="5999" y="4634"/>
                      <a:pt x="6040" y="4665"/>
                    </a:cubicBezTo>
                    <a:lnTo>
                      <a:pt x="5713" y="4665"/>
                    </a:lnTo>
                    <a:close/>
                    <a:moveTo>
                      <a:pt x="5013" y="2715"/>
                    </a:moveTo>
                    <a:cubicBezTo>
                      <a:pt x="4927" y="2715"/>
                      <a:pt x="4874" y="2718"/>
                      <a:pt x="4794" y="2754"/>
                    </a:cubicBezTo>
                    <a:cubicBezTo>
                      <a:pt x="4794" y="3468"/>
                      <a:pt x="4794" y="3468"/>
                      <a:pt x="4794" y="3468"/>
                    </a:cubicBezTo>
                    <a:cubicBezTo>
                      <a:pt x="4833" y="3474"/>
                      <a:pt x="4907" y="3476"/>
                      <a:pt x="4974" y="3474"/>
                    </a:cubicBezTo>
                    <a:cubicBezTo>
                      <a:pt x="5259" y="3451"/>
                      <a:pt x="5431" y="3302"/>
                      <a:pt x="5414" y="3072"/>
                    </a:cubicBezTo>
                    <a:cubicBezTo>
                      <a:pt x="5403" y="2906"/>
                      <a:pt x="5348" y="2729"/>
                      <a:pt x="5013" y="2715"/>
                    </a:cubicBezTo>
                    <a:close/>
                    <a:moveTo>
                      <a:pt x="3551" y="5119"/>
                    </a:moveTo>
                    <a:cubicBezTo>
                      <a:pt x="3542" y="5163"/>
                      <a:pt x="3542" y="5188"/>
                      <a:pt x="3542" y="5230"/>
                    </a:cubicBezTo>
                    <a:cubicBezTo>
                      <a:pt x="3545" y="7166"/>
                      <a:pt x="3545" y="7166"/>
                      <a:pt x="3545" y="7166"/>
                    </a:cubicBezTo>
                    <a:cubicBezTo>
                      <a:pt x="1872" y="5318"/>
                      <a:pt x="1872" y="5318"/>
                      <a:pt x="1872" y="5318"/>
                    </a:cubicBezTo>
                    <a:cubicBezTo>
                      <a:pt x="1872" y="6856"/>
                      <a:pt x="1872" y="6856"/>
                      <a:pt x="1872" y="6856"/>
                    </a:cubicBezTo>
                    <a:cubicBezTo>
                      <a:pt x="1872" y="6917"/>
                      <a:pt x="1872" y="6917"/>
                      <a:pt x="1892" y="7008"/>
                    </a:cubicBezTo>
                    <a:cubicBezTo>
                      <a:pt x="1897" y="7041"/>
                      <a:pt x="1905" y="7061"/>
                      <a:pt x="1917" y="7097"/>
                    </a:cubicBezTo>
                    <a:cubicBezTo>
                      <a:pt x="1654" y="7097"/>
                      <a:pt x="1654" y="7097"/>
                      <a:pt x="1654" y="7097"/>
                    </a:cubicBezTo>
                    <a:cubicBezTo>
                      <a:pt x="1673" y="7069"/>
                      <a:pt x="1684" y="7052"/>
                      <a:pt x="1689" y="7022"/>
                    </a:cubicBezTo>
                    <a:cubicBezTo>
                      <a:pt x="1701" y="6980"/>
                      <a:pt x="1701" y="6953"/>
                      <a:pt x="1701" y="6911"/>
                    </a:cubicBezTo>
                    <a:cubicBezTo>
                      <a:pt x="1701" y="5183"/>
                      <a:pt x="1701" y="5183"/>
                      <a:pt x="1701" y="5183"/>
                    </a:cubicBezTo>
                    <a:cubicBezTo>
                      <a:pt x="1701" y="5150"/>
                      <a:pt x="1695" y="5125"/>
                      <a:pt x="1678" y="5094"/>
                    </a:cubicBezTo>
                    <a:cubicBezTo>
                      <a:pt x="1665" y="5064"/>
                      <a:pt x="1648" y="5047"/>
                      <a:pt x="1620" y="5030"/>
                    </a:cubicBezTo>
                    <a:cubicBezTo>
                      <a:pt x="1925" y="5030"/>
                      <a:pt x="1925" y="5030"/>
                      <a:pt x="1925" y="5030"/>
                    </a:cubicBezTo>
                    <a:cubicBezTo>
                      <a:pt x="3374" y="6684"/>
                      <a:pt x="3374" y="6684"/>
                      <a:pt x="3374" y="6684"/>
                    </a:cubicBezTo>
                    <a:cubicBezTo>
                      <a:pt x="3374" y="5371"/>
                      <a:pt x="3374" y="5371"/>
                      <a:pt x="3374" y="5371"/>
                    </a:cubicBezTo>
                    <a:cubicBezTo>
                      <a:pt x="3374" y="5271"/>
                      <a:pt x="3379" y="5208"/>
                      <a:pt x="3360" y="5108"/>
                    </a:cubicBezTo>
                    <a:cubicBezTo>
                      <a:pt x="3354" y="5077"/>
                      <a:pt x="3349" y="5058"/>
                      <a:pt x="3340" y="5028"/>
                    </a:cubicBezTo>
                    <a:cubicBezTo>
                      <a:pt x="3573" y="5028"/>
                      <a:pt x="3573" y="5028"/>
                      <a:pt x="3573" y="5028"/>
                    </a:cubicBezTo>
                    <a:cubicBezTo>
                      <a:pt x="3562" y="5061"/>
                      <a:pt x="3556" y="5083"/>
                      <a:pt x="3551" y="5119"/>
                    </a:cubicBezTo>
                    <a:close/>
                    <a:moveTo>
                      <a:pt x="5212" y="7097"/>
                    </a:moveTo>
                    <a:cubicBezTo>
                      <a:pt x="4019" y="7097"/>
                      <a:pt x="4019" y="7097"/>
                      <a:pt x="4019" y="7097"/>
                    </a:cubicBezTo>
                    <a:cubicBezTo>
                      <a:pt x="4038" y="7069"/>
                      <a:pt x="4046" y="7050"/>
                      <a:pt x="4055" y="7019"/>
                    </a:cubicBezTo>
                    <a:cubicBezTo>
                      <a:pt x="4066" y="6980"/>
                      <a:pt x="4060" y="6953"/>
                      <a:pt x="4060" y="6914"/>
                    </a:cubicBezTo>
                    <a:cubicBezTo>
                      <a:pt x="4060" y="5180"/>
                      <a:pt x="4060" y="5180"/>
                      <a:pt x="4060" y="5180"/>
                    </a:cubicBezTo>
                    <a:cubicBezTo>
                      <a:pt x="4060" y="5144"/>
                      <a:pt x="4055" y="5122"/>
                      <a:pt x="4044" y="5091"/>
                    </a:cubicBezTo>
                    <a:cubicBezTo>
                      <a:pt x="4032" y="5066"/>
                      <a:pt x="4024" y="5053"/>
                      <a:pt x="4005" y="5033"/>
                    </a:cubicBezTo>
                    <a:cubicBezTo>
                      <a:pt x="5060" y="5033"/>
                      <a:pt x="5060" y="5033"/>
                      <a:pt x="5060" y="5033"/>
                    </a:cubicBezTo>
                    <a:cubicBezTo>
                      <a:pt x="5060" y="5241"/>
                      <a:pt x="5060" y="5241"/>
                      <a:pt x="5060" y="5241"/>
                    </a:cubicBezTo>
                    <a:cubicBezTo>
                      <a:pt x="5035" y="5216"/>
                      <a:pt x="5013" y="5202"/>
                      <a:pt x="4980" y="5191"/>
                    </a:cubicBezTo>
                    <a:cubicBezTo>
                      <a:pt x="4933" y="5174"/>
                      <a:pt x="4899" y="5183"/>
                      <a:pt x="4852" y="5183"/>
                    </a:cubicBezTo>
                    <a:cubicBezTo>
                      <a:pt x="4290" y="5183"/>
                      <a:pt x="4290" y="5183"/>
                      <a:pt x="4290" y="5183"/>
                    </a:cubicBezTo>
                    <a:cubicBezTo>
                      <a:pt x="4290" y="5864"/>
                      <a:pt x="4290" y="5864"/>
                      <a:pt x="4290" y="5864"/>
                    </a:cubicBezTo>
                    <a:cubicBezTo>
                      <a:pt x="5060" y="5864"/>
                      <a:pt x="5060" y="5864"/>
                      <a:pt x="5060" y="5864"/>
                    </a:cubicBezTo>
                    <a:cubicBezTo>
                      <a:pt x="5060" y="6061"/>
                      <a:pt x="5060" y="6061"/>
                      <a:pt x="5060" y="6061"/>
                    </a:cubicBezTo>
                    <a:cubicBezTo>
                      <a:pt x="5019" y="6041"/>
                      <a:pt x="4991" y="6033"/>
                      <a:pt x="4944" y="6022"/>
                    </a:cubicBezTo>
                    <a:cubicBezTo>
                      <a:pt x="4911" y="6016"/>
                      <a:pt x="4886" y="6016"/>
                      <a:pt x="4852" y="6016"/>
                    </a:cubicBezTo>
                    <a:cubicBezTo>
                      <a:pt x="4298" y="6016"/>
                      <a:pt x="4298" y="6016"/>
                      <a:pt x="4298" y="6016"/>
                    </a:cubicBezTo>
                    <a:cubicBezTo>
                      <a:pt x="4298" y="6942"/>
                      <a:pt x="4298" y="6942"/>
                      <a:pt x="4298" y="6942"/>
                    </a:cubicBezTo>
                    <a:cubicBezTo>
                      <a:pt x="4960" y="6942"/>
                      <a:pt x="4960" y="6942"/>
                      <a:pt x="4960" y="6942"/>
                    </a:cubicBezTo>
                    <a:cubicBezTo>
                      <a:pt x="5052" y="6942"/>
                      <a:pt x="5104" y="6936"/>
                      <a:pt x="5190" y="6908"/>
                    </a:cubicBezTo>
                    <a:cubicBezTo>
                      <a:pt x="5229" y="6897"/>
                      <a:pt x="5251" y="6886"/>
                      <a:pt x="5284" y="6864"/>
                    </a:cubicBezTo>
                    <a:lnTo>
                      <a:pt x="5212" y="7097"/>
                    </a:lnTo>
                    <a:close/>
                    <a:moveTo>
                      <a:pt x="326" y="5704"/>
                    </a:moveTo>
                    <a:cubicBezTo>
                      <a:pt x="327" y="5723"/>
                      <a:pt x="339" y="5734"/>
                      <a:pt x="334" y="5755"/>
                    </a:cubicBezTo>
                    <a:cubicBezTo>
                      <a:pt x="329" y="5776"/>
                      <a:pt x="317" y="5800"/>
                      <a:pt x="317" y="5823"/>
                    </a:cubicBezTo>
                    <a:cubicBezTo>
                      <a:pt x="317" y="5853"/>
                      <a:pt x="343" y="5892"/>
                      <a:pt x="369" y="5910"/>
                    </a:cubicBezTo>
                    <a:cubicBezTo>
                      <a:pt x="374" y="5913"/>
                      <a:pt x="384" y="5915"/>
                      <a:pt x="389" y="5917"/>
                    </a:cubicBezTo>
                    <a:cubicBezTo>
                      <a:pt x="398" y="5922"/>
                      <a:pt x="402" y="5929"/>
                      <a:pt x="410" y="5931"/>
                    </a:cubicBezTo>
                    <a:cubicBezTo>
                      <a:pt x="415" y="5933"/>
                      <a:pt x="424" y="5930"/>
                      <a:pt x="428" y="5931"/>
                    </a:cubicBezTo>
                    <a:cubicBezTo>
                      <a:pt x="431" y="5932"/>
                      <a:pt x="482" y="5965"/>
                      <a:pt x="484" y="5969"/>
                    </a:cubicBezTo>
                    <a:cubicBezTo>
                      <a:pt x="486" y="5974"/>
                      <a:pt x="482" y="5986"/>
                      <a:pt x="478" y="5990"/>
                    </a:cubicBezTo>
                    <a:cubicBezTo>
                      <a:pt x="468" y="6003"/>
                      <a:pt x="454" y="6003"/>
                      <a:pt x="442" y="6001"/>
                    </a:cubicBezTo>
                    <a:cubicBezTo>
                      <a:pt x="438" y="6004"/>
                      <a:pt x="438" y="6004"/>
                      <a:pt x="438" y="6004"/>
                    </a:cubicBezTo>
                    <a:cubicBezTo>
                      <a:pt x="432" y="6001"/>
                      <a:pt x="424" y="5997"/>
                      <a:pt x="422" y="5994"/>
                    </a:cubicBezTo>
                    <a:cubicBezTo>
                      <a:pt x="417" y="5990"/>
                      <a:pt x="415" y="5982"/>
                      <a:pt x="411" y="5978"/>
                    </a:cubicBezTo>
                    <a:cubicBezTo>
                      <a:pt x="407" y="5975"/>
                      <a:pt x="378" y="5962"/>
                      <a:pt x="371" y="5959"/>
                    </a:cubicBezTo>
                    <a:cubicBezTo>
                      <a:pt x="357" y="5954"/>
                      <a:pt x="323" y="5954"/>
                      <a:pt x="308" y="5962"/>
                    </a:cubicBezTo>
                    <a:cubicBezTo>
                      <a:pt x="299" y="5966"/>
                      <a:pt x="285" y="5982"/>
                      <a:pt x="279" y="5988"/>
                    </a:cubicBezTo>
                    <a:cubicBezTo>
                      <a:pt x="275" y="5991"/>
                      <a:pt x="270" y="5993"/>
                      <a:pt x="267" y="5996"/>
                    </a:cubicBezTo>
                    <a:cubicBezTo>
                      <a:pt x="255" y="6011"/>
                      <a:pt x="251" y="6036"/>
                      <a:pt x="243" y="6051"/>
                    </a:cubicBezTo>
                    <a:cubicBezTo>
                      <a:pt x="237" y="6062"/>
                      <a:pt x="226" y="6069"/>
                      <a:pt x="222" y="6080"/>
                    </a:cubicBezTo>
                    <a:cubicBezTo>
                      <a:pt x="219" y="6091"/>
                      <a:pt x="223" y="6093"/>
                      <a:pt x="228" y="6106"/>
                    </a:cubicBezTo>
                    <a:cubicBezTo>
                      <a:pt x="229" y="6106"/>
                      <a:pt x="233" y="6105"/>
                      <a:pt x="233" y="6105"/>
                    </a:cubicBezTo>
                    <a:cubicBezTo>
                      <a:pt x="233" y="6105"/>
                      <a:pt x="262" y="6125"/>
                      <a:pt x="274" y="6138"/>
                    </a:cubicBezTo>
                    <a:cubicBezTo>
                      <a:pt x="287" y="6152"/>
                      <a:pt x="322" y="6169"/>
                      <a:pt x="337" y="6169"/>
                    </a:cubicBezTo>
                    <a:cubicBezTo>
                      <a:pt x="344" y="6168"/>
                      <a:pt x="370" y="6164"/>
                      <a:pt x="374" y="6163"/>
                    </a:cubicBezTo>
                    <a:cubicBezTo>
                      <a:pt x="386" y="6161"/>
                      <a:pt x="405" y="6152"/>
                      <a:pt x="416" y="6143"/>
                    </a:cubicBezTo>
                    <a:cubicBezTo>
                      <a:pt x="420" y="6139"/>
                      <a:pt x="448" y="6094"/>
                      <a:pt x="450" y="6090"/>
                    </a:cubicBezTo>
                    <a:cubicBezTo>
                      <a:pt x="451" y="6087"/>
                      <a:pt x="484" y="6048"/>
                      <a:pt x="498" y="6057"/>
                    </a:cubicBezTo>
                    <a:cubicBezTo>
                      <a:pt x="499" y="6057"/>
                      <a:pt x="518" y="6074"/>
                      <a:pt x="521" y="6082"/>
                    </a:cubicBezTo>
                    <a:cubicBezTo>
                      <a:pt x="523" y="6086"/>
                      <a:pt x="520" y="6102"/>
                      <a:pt x="518" y="6107"/>
                    </a:cubicBezTo>
                    <a:cubicBezTo>
                      <a:pt x="512" y="6120"/>
                      <a:pt x="494" y="6125"/>
                      <a:pt x="481" y="6139"/>
                    </a:cubicBezTo>
                    <a:cubicBezTo>
                      <a:pt x="478" y="6143"/>
                      <a:pt x="458" y="6171"/>
                      <a:pt x="455" y="6181"/>
                    </a:cubicBezTo>
                    <a:cubicBezTo>
                      <a:pt x="452" y="6188"/>
                      <a:pt x="454" y="6197"/>
                      <a:pt x="454" y="6205"/>
                    </a:cubicBezTo>
                    <a:cubicBezTo>
                      <a:pt x="453" y="6227"/>
                      <a:pt x="455" y="6253"/>
                      <a:pt x="479" y="6279"/>
                    </a:cubicBezTo>
                    <a:cubicBezTo>
                      <a:pt x="483" y="6283"/>
                      <a:pt x="495" y="6291"/>
                      <a:pt x="499" y="6295"/>
                    </a:cubicBezTo>
                    <a:cubicBezTo>
                      <a:pt x="515" y="6311"/>
                      <a:pt x="533" y="6341"/>
                      <a:pt x="552" y="6337"/>
                    </a:cubicBezTo>
                    <a:cubicBezTo>
                      <a:pt x="570" y="6334"/>
                      <a:pt x="580" y="6313"/>
                      <a:pt x="600" y="6301"/>
                    </a:cubicBezTo>
                    <a:cubicBezTo>
                      <a:pt x="621" y="6288"/>
                      <a:pt x="643" y="6268"/>
                      <a:pt x="651" y="6247"/>
                    </a:cubicBezTo>
                    <a:cubicBezTo>
                      <a:pt x="655" y="6238"/>
                      <a:pt x="654" y="6220"/>
                      <a:pt x="655" y="6210"/>
                    </a:cubicBezTo>
                    <a:cubicBezTo>
                      <a:pt x="655" y="6208"/>
                      <a:pt x="648" y="6179"/>
                      <a:pt x="643" y="6168"/>
                    </a:cubicBezTo>
                    <a:cubicBezTo>
                      <a:pt x="639" y="6159"/>
                      <a:pt x="635" y="6146"/>
                      <a:pt x="626" y="6135"/>
                    </a:cubicBezTo>
                    <a:cubicBezTo>
                      <a:pt x="615" y="6122"/>
                      <a:pt x="587" y="6115"/>
                      <a:pt x="581" y="6099"/>
                    </a:cubicBezTo>
                    <a:cubicBezTo>
                      <a:pt x="580" y="6098"/>
                      <a:pt x="584" y="6092"/>
                      <a:pt x="584" y="6091"/>
                    </a:cubicBezTo>
                    <a:cubicBezTo>
                      <a:pt x="583" y="6086"/>
                      <a:pt x="579" y="6085"/>
                      <a:pt x="579" y="6080"/>
                    </a:cubicBezTo>
                    <a:cubicBezTo>
                      <a:pt x="578" y="6076"/>
                      <a:pt x="585" y="6056"/>
                      <a:pt x="587" y="6053"/>
                    </a:cubicBezTo>
                    <a:cubicBezTo>
                      <a:pt x="603" y="6036"/>
                      <a:pt x="635" y="6042"/>
                      <a:pt x="646" y="6053"/>
                    </a:cubicBezTo>
                    <a:cubicBezTo>
                      <a:pt x="661" y="6069"/>
                      <a:pt x="658" y="6089"/>
                      <a:pt x="667" y="6104"/>
                    </a:cubicBezTo>
                    <a:cubicBezTo>
                      <a:pt x="686" y="6139"/>
                      <a:pt x="737" y="6162"/>
                      <a:pt x="763" y="6158"/>
                    </a:cubicBezTo>
                    <a:cubicBezTo>
                      <a:pt x="769" y="6157"/>
                      <a:pt x="788" y="6154"/>
                      <a:pt x="794" y="6151"/>
                    </a:cubicBezTo>
                    <a:cubicBezTo>
                      <a:pt x="810" y="6143"/>
                      <a:pt x="822" y="6128"/>
                      <a:pt x="831" y="6119"/>
                    </a:cubicBezTo>
                    <a:cubicBezTo>
                      <a:pt x="843" y="6107"/>
                      <a:pt x="870" y="6095"/>
                      <a:pt x="877" y="6081"/>
                    </a:cubicBezTo>
                    <a:cubicBezTo>
                      <a:pt x="884" y="6069"/>
                      <a:pt x="865" y="6036"/>
                      <a:pt x="860" y="6022"/>
                    </a:cubicBezTo>
                    <a:cubicBezTo>
                      <a:pt x="854" y="6006"/>
                      <a:pt x="839" y="5970"/>
                      <a:pt x="821" y="5958"/>
                    </a:cubicBezTo>
                    <a:cubicBezTo>
                      <a:pt x="819" y="5956"/>
                      <a:pt x="798" y="5950"/>
                      <a:pt x="791" y="5949"/>
                    </a:cubicBezTo>
                    <a:cubicBezTo>
                      <a:pt x="787" y="5948"/>
                      <a:pt x="778" y="5952"/>
                      <a:pt x="774" y="5949"/>
                    </a:cubicBezTo>
                    <a:cubicBezTo>
                      <a:pt x="771" y="5945"/>
                      <a:pt x="771" y="5945"/>
                      <a:pt x="771" y="5945"/>
                    </a:cubicBezTo>
                    <a:cubicBezTo>
                      <a:pt x="759" y="5946"/>
                      <a:pt x="724" y="5957"/>
                      <a:pt x="713" y="5963"/>
                    </a:cubicBezTo>
                    <a:cubicBezTo>
                      <a:pt x="686" y="5977"/>
                      <a:pt x="675" y="5991"/>
                      <a:pt x="651" y="5994"/>
                    </a:cubicBezTo>
                    <a:cubicBezTo>
                      <a:pt x="651" y="5994"/>
                      <a:pt x="647" y="5994"/>
                      <a:pt x="646" y="5994"/>
                    </a:cubicBezTo>
                    <a:cubicBezTo>
                      <a:pt x="643" y="5994"/>
                      <a:pt x="624" y="5981"/>
                      <a:pt x="621" y="5976"/>
                    </a:cubicBezTo>
                    <a:cubicBezTo>
                      <a:pt x="619" y="5972"/>
                      <a:pt x="622" y="5962"/>
                      <a:pt x="623" y="5957"/>
                    </a:cubicBezTo>
                    <a:cubicBezTo>
                      <a:pt x="633" y="5910"/>
                      <a:pt x="703" y="5925"/>
                      <a:pt x="730" y="5912"/>
                    </a:cubicBezTo>
                    <a:cubicBezTo>
                      <a:pt x="746" y="5905"/>
                      <a:pt x="757" y="5890"/>
                      <a:pt x="764" y="5880"/>
                    </a:cubicBezTo>
                    <a:cubicBezTo>
                      <a:pt x="771" y="5868"/>
                      <a:pt x="782" y="5821"/>
                      <a:pt x="778" y="5808"/>
                    </a:cubicBezTo>
                    <a:cubicBezTo>
                      <a:pt x="777" y="5804"/>
                      <a:pt x="761" y="5754"/>
                      <a:pt x="767" y="5733"/>
                    </a:cubicBezTo>
                    <a:cubicBezTo>
                      <a:pt x="769" y="5727"/>
                      <a:pt x="774" y="5715"/>
                      <a:pt x="772" y="5709"/>
                    </a:cubicBezTo>
                    <a:cubicBezTo>
                      <a:pt x="770" y="5706"/>
                      <a:pt x="761" y="5699"/>
                      <a:pt x="761" y="5699"/>
                    </a:cubicBezTo>
                    <a:cubicBezTo>
                      <a:pt x="747" y="5704"/>
                      <a:pt x="735" y="5713"/>
                      <a:pt x="720" y="5716"/>
                    </a:cubicBezTo>
                    <a:cubicBezTo>
                      <a:pt x="704" y="5719"/>
                      <a:pt x="686" y="5715"/>
                      <a:pt x="671" y="5717"/>
                    </a:cubicBezTo>
                    <a:cubicBezTo>
                      <a:pt x="642" y="5721"/>
                      <a:pt x="605" y="5739"/>
                      <a:pt x="590" y="5771"/>
                    </a:cubicBezTo>
                    <a:cubicBezTo>
                      <a:pt x="561" y="5834"/>
                      <a:pt x="591" y="5873"/>
                      <a:pt x="593" y="5884"/>
                    </a:cubicBezTo>
                    <a:cubicBezTo>
                      <a:pt x="593" y="5889"/>
                      <a:pt x="596" y="5888"/>
                      <a:pt x="596" y="5893"/>
                    </a:cubicBezTo>
                    <a:cubicBezTo>
                      <a:pt x="597" y="5908"/>
                      <a:pt x="568" y="5928"/>
                      <a:pt x="554" y="5926"/>
                    </a:cubicBezTo>
                    <a:cubicBezTo>
                      <a:pt x="544" y="5924"/>
                      <a:pt x="525" y="5905"/>
                      <a:pt x="524" y="5891"/>
                    </a:cubicBezTo>
                    <a:cubicBezTo>
                      <a:pt x="524" y="5890"/>
                      <a:pt x="525" y="5865"/>
                      <a:pt x="528" y="5859"/>
                    </a:cubicBezTo>
                    <a:cubicBezTo>
                      <a:pt x="529" y="5854"/>
                      <a:pt x="532" y="5839"/>
                      <a:pt x="532" y="5835"/>
                    </a:cubicBezTo>
                    <a:cubicBezTo>
                      <a:pt x="531" y="5821"/>
                      <a:pt x="535" y="5798"/>
                      <a:pt x="529" y="5784"/>
                    </a:cubicBezTo>
                    <a:cubicBezTo>
                      <a:pt x="526" y="5778"/>
                      <a:pt x="513" y="5751"/>
                      <a:pt x="508" y="5746"/>
                    </a:cubicBezTo>
                    <a:cubicBezTo>
                      <a:pt x="506" y="5744"/>
                      <a:pt x="459" y="5714"/>
                      <a:pt x="456" y="5714"/>
                    </a:cubicBezTo>
                    <a:cubicBezTo>
                      <a:pt x="453" y="5713"/>
                      <a:pt x="434" y="5711"/>
                      <a:pt x="431" y="5711"/>
                    </a:cubicBezTo>
                    <a:cubicBezTo>
                      <a:pt x="421" y="5710"/>
                      <a:pt x="388" y="5708"/>
                      <a:pt x="388" y="5708"/>
                    </a:cubicBezTo>
                    <a:cubicBezTo>
                      <a:pt x="388" y="5708"/>
                      <a:pt x="351" y="5687"/>
                      <a:pt x="348" y="5686"/>
                    </a:cubicBezTo>
                    <a:cubicBezTo>
                      <a:pt x="346" y="5684"/>
                      <a:pt x="333" y="5688"/>
                      <a:pt x="332" y="5688"/>
                    </a:cubicBezTo>
                    <a:cubicBezTo>
                      <a:pt x="330" y="5693"/>
                      <a:pt x="325" y="5699"/>
                      <a:pt x="326" y="5704"/>
                    </a:cubicBezTo>
                    <a:close/>
                    <a:moveTo>
                      <a:pt x="6412" y="5688"/>
                    </a:moveTo>
                    <a:cubicBezTo>
                      <a:pt x="6411" y="5688"/>
                      <a:pt x="6399" y="5684"/>
                      <a:pt x="6396" y="5686"/>
                    </a:cubicBezTo>
                    <a:cubicBezTo>
                      <a:pt x="6394" y="5687"/>
                      <a:pt x="6357" y="5708"/>
                      <a:pt x="6357" y="5708"/>
                    </a:cubicBezTo>
                    <a:cubicBezTo>
                      <a:pt x="6356" y="5708"/>
                      <a:pt x="6323" y="5710"/>
                      <a:pt x="6314" y="5711"/>
                    </a:cubicBezTo>
                    <a:cubicBezTo>
                      <a:pt x="6311" y="5711"/>
                      <a:pt x="6291" y="5713"/>
                      <a:pt x="6288" y="5714"/>
                    </a:cubicBezTo>
                    <a:cubicBezTo>
                      <a:pt x="6285" y="5714"/>
                      <a:pt x="6238" y="5744"/>
                      <a:pt x="6237" y="5746"/>
                    </a:cubicBezTo>
                    <a:cubicBezTo>
                      <a:pt x="6232" y="5751"/>
                      <a:pt x="6218" y="5778"/>
                      <a:pt x="6216" y="5784"/>
                    </a:cubicBezTo>
                    <a:cubicBezTo>
                      <a:pt x="6209" y="5798"/>
                      <a:pt x="6213" y="5821"/>
                      <a:pt x="6212" y="5835"/>
                    </a:cubicBezTo>
                    <a:cubicBezTo>
                      <a:pt x="6212" y="5840"/>
                      <a:pt x="6215" y="5854"/>
                      <a:pt x="6217" y="5859"/>
                    </a:cubicBezTo>
                    <a:cubicBezTo>
                      <a:pt x="6219" y="5865"/>
                      <a:pt x="6221" y="5890"/>
                      <a:pt x="6221" y="5891"/>
                    </a:cubicBezTo>
                    <a:cubicBezTo>
                      <a:pt x="6220" y="5905"/>
                      <a:pt x="6201" y="5924"/>
                      <a:pt x="6190" y="5926"/>
                    </a:cubicBezTo>
                    <a:cubicBezTo>
                      <a:pt x="6176" y="5928"/>
                      <a:pt x="6147" y="5908"/>
                      <a:pt x="6148" y="5893"/>
                    </a:cubicBezTo>
                    <a:cubicBezTo>
                      <a:pt x="6148" y="5888"/>
                      <a:pt x="6151" y="5889"/>
                      <a:pt x="6152" y="5884"/>
                    </a:cubicBezTo>
                    <a:cubicBezTo>
                      <a:pt x="6153" y="5873"/>
                      <a:pt x="6183" y="5834"/>
                      <a:pt x="6154" y="5771"/>
                    </a:cubicBezTo>
                    <a:cubicBezTo>
                      <a:pt x="6139" y="5739"/>
                      <a:pt x="6102" y="5721"/>
                      <a:pt x="6073" y="5717"/>
                    </a:cubicBezTo>
                    <a:cubicBezTo>
                      <a:pt x="6058" y="5715"/>
                      <a:pt x="6040" y="5719"/>
                      <a:pt x="6024" y="5716"/>
                    </a:cubicBezTo>
                    <a:cubicBezTo>
                      <a:pt x="6010" y="5713"/>
                      <a:pt x="5998" y="5704"/>
                      <a:pt x="5983" y="5699"/>
                    </a:cubicBezTo>
                    <a:cubicBezTo>
                      <a:pt x="5983" y="5699"/>
                      <a:pt x="5974" y="5706"/>
                      <a:pt x="5973" y="5709"/>
                    </a:cubicBezTo>
                    <a:cubicBezTo>
                      <a:pt x="5971" y="5715"/>
                      <a:pt x="5975" y="5727"/>
                      <a:pt x="5977" y="5733"/>
                    </a:cubicBezTo>
                    <a:cubicBezTo>
                      <a:pt x="5984" y="5754"/>
                      <a:pt x="5967" y="5804"/>
                      <a:pt x="5966" y="5808"/>
                    </a:cubicBezTo>
                    <a:cubicBezTo>
                      <a:pt x="5962" y="5821"/>
                      <a:pt x="5973" y="5868"/>
                      <a:pt x="5981" y="5880"/>
                    </a:cubicBezTo>
                    <a:cubicBezTo>
                      <a:pt x="5987" y="5890"/>
                      <a:pt x="5998" y="5905"/>
                      <a:pt x="6014" y="5912"/>
                    </a:cubicBezTo>
                    <a:cubicBezTo>
                      <a:pt x="6042" y="5925"/>
                      <a:pt x="6111" y="5910"/>
                      <a:pt x="6121" y="5957"/>
                    </a:cubicBezTo>
                    <a:cubicBezTo>
                      <a:pt x="6122" y="5962"/>
                      <a:pt x="6125" y="5972"/>
                      <a:pt x="6123" y="5976"/>
                    </a:cubicBezTo>
                    <a:cubicBezTo>
                      <a:pt x="6121" y="5981"/>
                      <a:pt x="6101" y="5994"/>
                      <a:pt x="6098" y="5994"/>
                    </a:cubicBezTo>
                    <a:cubicBezTo>
                      <a:pt x="6098" y="5994"/>
                      <a:pt x="6093" y="5994"/>
                      <a:pt x="6093" y="5994"/>
                    </a:cubicBezTo>
                    <a:cubicBezTo>
                      <a:pt x="6069" y="5991"/>
                      <a:pt x="6059" y="5977"/>
                      <a:pt x="6032" y="5963"/>
                    </a:cubicBezTo>
                    <a:cubicBezTo>
                      <a:pt x="6021" y="5957"/>
                      <a:pt x="5985" y="5946"/>
                      <a:pt x="5973" y="5945"/>
                    </a:cubicBezTo>
                    <a:cubicBezTo>
                      <a:pt x="5970" y="5949"/>
                      <a:pt x="5970" y="5949"/>
                      <a:pt x="5970" y="5949"/>
                    </a:cubicBezTo>
                    <a:cubicBezTo>
                      <a:pt x="5967" y="5952"/>
                      <a:pt x="5957" y="5948"/>
                      <a:pt x="5953" y="5949"/>
                    </a:cubicBezTo>
                    <a:cubicBezTo>
                      <a:pt x="5947" y="5950"/>
                      <a:pt x="5925" y="5956"/>
                      <a:pt x="5923" y="5958"/>
                    </a:cubicBezTo>
                    <a:cubicBezTo>
                      <a:pt x="5906" y="5970"/>
                      <a:pt x="5891" y="6006"/>
                      <a:pt x="5884" y="6022"/>
                    </a:cubicBezTo>
                    <a:cubicBezTo>
                      <a:pt x="5879" y="6036"/>
                      <a:pt x="5861" y="6069"/>
                      <a:pt x="5867" y="6081"/>
                    </a:cubicBezTo>
                    <a:cubicBezTo>
                      <a:pt x="5875" y="6096"/>
                      <a:pt x="5902" y="6107"/>
                      <a:pt x="5914" y="6119"/>
                    </a:cubicBezTo>
                    <a:cubicBezTo>
                      <a:pt x="5922" y="6128"/>
                      <a:pt x="5935" y="6143"/>
                      <a:pt x="5951" y="6151"/>
                    </a:cubicBezTo>
                    <a:cubicBezTo>
                      <a:pt x="5956" y="6154"/>
                      <a:pt x="5976" y="6157"/>
                      <a:pt x="5981" y="6158"/>
                    </a:cubicBezTo>
                    <a:cubicBezTo>
                      <a:pt x="6008" y="6162"/>
                      <a:pt x="6058" y="6139"/>
                      <a:pt x="6078" y="6104"/>
                    </a:cubicBezTo>
                    <a:cubicBezTo>
                      <a:pt x="6087" y="6089"/>
                      <a:pt x="6083" y="6069"/>
                      <a:pt x="6098" y="6054"/>
                    </a:cubicBezTo>
                    <a:cubicBezTo>
                      <a:pt x="6109" y="6042"/>
                      <a:pt x="6142" y="6036"/>
                      <a:pt x="6157" y="6053"/>
                    </a:cubicBezTo>
                    <a:cubicBezTo>
                      <a:pt x="6160" y="6056"/>
                      <a:pt x="6166" y="6076"/>
                      <a:pt x="6166" y="6080"/>
                    </a:cubicBezTo>
                    <a:cubicBezTo>
                      <a:pt x="6165" y="6085"/>
                      <a:pt x="6161" y="6086"/>
                      <a:pt x="6161" y="6091"/>
                    </a:cubicBezTo>
                    <a:cubicBezTo>
                      <a:pt x="6161" y="6092"/>
                      <a:pt x="6164" y="6098"/>
                      <a:pt x="6164" y="6099"/>
                    </a:cubicBezTo>
                    <a:cubicBezTo>
                      <a:pt x="6157" y="6116"/>
                      <a:pt x="6130" y="6122"/>
                      <a:pt x="6118" y="6135"/>
                    </a:cubicBezTo>
                    <a:cubicBezTo>
                      <a:pt x="6109" y="6146"/>
                      <a:pt x="6106" y="6159"/>
                      <a:pt x="6101" y="6168"/>
                    </a:cubicBezTo>
                    <a:cubicBezTo>
                      <a:pt x="6096" y="6179"/>
                      <a:pt x="6090" y="6208"/>
                      <a:pt x="6090" y="6210"/>
                    </a:cubicBezTo>
                    <a:cubicBezTo>
                      <a:pt x="6091" y="6220"/>
                      <a:pt x="6089" y="6239"/>
                      <a:pt x="6093" y="6247"/>
                    </a:cubicBezTo>
                    <a:cubicBezTo>
                      <a:pt x="6101" y="6268"/>
                      <a:pt x="6123" y="6288"/>
                      <a:pt x="6144" y="6301"/>
                    </a:cubicBezTo>
                    <a:cubicBezTo>
                      <a:pt x="6164" y="6313"/>
                      <a:pt x="6174" y="6334"/>
                      <a:pt x="6193" y="6337"/>
                    </a:cubicBezTo>
                    <a:cubicBezTo>
                      <a:pt x="6212" y="6341"/>
                      <a:pt x="6230" y="6311"/>
                      <a:pt x="6246" y="6295"/>
                    </a:cubicBezTo>
                    <a:cubicBezTo>
                      <a:pt x="6250" y="6291"/>
                      <a:pt x="6262" y="6283"/>
                      <a:pt x="6266" y="6279"/>
                    </a:cubicBezTo>
                    <a:cubicBezTo>
                      <a:pt x="6289" y="6253"/>
                      <a:pt x="6291" y="6227"/>
                      <a:pt x="6291" y="6205"/>
                    </a:cubicBezTo>
                    <a:cubicBezTo>
                      <a:pt x="6291" y="6197"/>
                      <a:pt x="6293" y="6188"/>
                      <a:pt x="6290" y="6181"/>
                    </a:cubicBezTo>
                    <a:cubicBezTo>
                      <a:pt x="6286" y="6171"/>
                      <a:pt x="6267" y="6143"/>
                      <a:pt x="6263" y="6139"/>
                    </a:cubicBezTo>
                    <a:cubicBezTo>
                      <a:pt x="6250" y="6125"/>
                      <a:pt x="6232" y="6120"/>
                      <a:pt x="6226" y="6107"/>
                    </a:cubicBezTo>
                    <a:cubicBezTo>
                      <a:pt x="6224" y="6102"/>
                      <a:pt x="6221" y="6086"/>
                      <a:pt x="6223" y="6082"/>
                    </a:cubicBezTo>
                    <a:cubicBezTo>
                      <a:pt x="6227" y="6074"/>
                      <a:pt x="6246" y="6057"/>
                      <a:pt x="6247" y="6057"/>
                    </a:cubicBezTo>
                    <a:cubicBezTo>
                      <a:pt x="6261" y="6048"/>
                      <a:pt x="6294" y="6087"/>
                      <a:pt x="6294" y="6090"/>
                    </a:cubicBezTo>
                    <a:cubicBezTo>
                      <a:pt x="6296" y="6094"/>
                      <a:pt x="6324" y="6139"/>
                      <a:pt x="6328" y="6143"/>
                    </a:cubicBezTo>
                    <a:cubicBezTo>
                      <a:pt x="6339" y="6152"/>
                      <a:pt x="6358" y="6161"/>
                      <a:pt x="6370" y="6163"/>
                    </a:cubicBezTo>
                    <a:cubicBezTo>
                      <a:pt x="6375" y="6164"/>
                      <a:pt x="6401" y="6168"/>
                      <a:pt x="6408" y="6169"/>
                    </a:cubicBezTo>
                    <a:cubicBezTo>
                      <a:pt x="6423" y="6169"/>
                      <a:pt x="6457" y="6152"/>
                      <a:pt x="6470" y="6139"/>
                    </a:cubicBezTo>
                    <a:cubicBezTo>
                      <a:pt x="6483" y="6125"/>
                      <a:pt x="6511" y="6105"/>
                      <a:pt x="6511" y="6105"/>
                    </a:cubicBezTo>
                    <a:cubicBezTo>
                      <a:pt x="6511" y="6105"/>
                      <a:pt x="6516" y="6106"/>
                      <a:pt x="6516" y="6106"/>
                    </a:cubicBezTo>
                    <a:cubicBezTo>
                      <a:pt x="6522" y="6093"/>
                      <a:pt x="6526" y="6091"/>
                      <a:pt x="6522" y="6080"/>
                    </a:cubicBezTo>
                    <a:cubicBezTo>
                      <a:pt x="6519" y="6069"/>
                      <a:pt x="6507" y="6062"/>
                      <a:pt x="6501" y="6051"/>
                    </a:cubicBezTo>
                    <a:cubicBezTo>
                      <a:pt x="6493" y="6036"/>
                      <a:pt x="6489" y="6011"/>
                      <a:pt x="6478" y="5996"/>
                    </a:cubicBezTo>
                    <a:cubicBezTo>
                      <a:pt x="6475" y="5993"/>
                      <a:pt x="6469" y="5991"/>
                      <a:pt x="6466" y="5988"/>
                    </a:cubicBezTo>
                    <a:cubicBezTo>
                      <a:pt x="6459" y="5982"/>
                      <a:pt x="6445" y="5966"/>
                      <a:pt x="6437" y="5962"/>
                    </a:cubicBezTo>
                    <a:cubicBezTo>
                      <a:pt x="6422" y="5954"/>
                      <a:pt x="6387" y="5954"/>
                      <a:pt x="6374" y="5959"/>
                    </a:cubicBezTo>
                    <a:cubicBezTo>
                      <a:pt x="6366" y="5962"/>
                      <a:pt x="6338" y="5975"/>
                      <a:pt x="6334" y="5979"/>
                    </a:cubicBezTo>
                    <a:cubicBezTo>
                      <a:pt x="6329" y="5982"/>
                      <a:pt x="6327" y="5990"/>
                      <a:pt x="6322" y="5994"/>
                    </a:cubicBezTo>
                    <a:cubicBezTo>
                      <a:pt x="6320" y="5997"/>
                      <a:pt x="6312" y="6001"/>
                      <a:pt x="6307" y="6004"/>
                    </a:cubicBezTo>
                    <a:cubicBezTo>
                      <a:pt x="6303" y="6001"/>
                      <a:pt x="6303" y="6001"/>
                      <a:pt x="6303" y="6001"/>
                    </a:cubicBezTo>
                    <a:cubicBezTo>
                      <a:pt x="6291" y="6003"/>
                      <a:pt x="6276" y="6003"/>
                      <a:pt x="6266" y="5991"/>
                    </a:cubicBezTo>
                    <a:cubicBezTo>
                      <a:pt x="6263" y="5986"/>
                      <a:pt x="6258" y="5974"/>
                      <a:pt x="6261" y="5969"/>
                    </a:cubicBezTo>
                    <a:cubicBezTo>
                      <a:pt x="6263" y="5965"/>
                      <a:pt x="6313" y="5932"/>
                      <a:pt x="6317" y="5931"/>
                    </a:cubicBezTo>
                    <a:cubicBezTo>
                      <a:pt x="6320" y="5930"/>
                      <a:pt x="6330" y="5933"/>
                      <a:pt x="6334" y="5932"/>
                    </a:cubicBezTo>
                    <a:cubicBezTo>
                      <a:pt x="6343" y="5929"/>
                      <a:pt x="6347" y="5922"/>
                      <a:pt x="6356" y="5917"/>
                    </a:cubicBezTo>
                    <a:cubicBezTo>
                      <a:pt x="6360" y="5915"/>
                      <a:pt x="6371" y="5913"/>
                      <a:pt x="6375" y="5910"/>
                    </a:cubicBezTo>
                    <a:cubicBezTo>
                      <a:pt x="6402" y="5892"/>
                      <a:pt x="6427" y="5853"/>
                      <a:pt x="6428" y="5823"/>
                    </a:cubicBezTo>
                    <a:cubicBezTo>
                      <a:pt x="6428" y="5800"/>
                      <a:pt x="6416" y="5776"/>
                      <a:pt x="6410" y="5755"/>
                    </a:cubicBezTo>
                    <a:cubicBezTo>
                      <a:pt x="6405" y="5734"/>
                      <a:pt x="6418" y="5723"/>
                      <a:pt x="6419" y="5704"/>
                    </a:cubicBezTo>
                    <a:cubicBezTo>
                      <a:pt x="6419" y="5699"/>
                      <a:pt x="6414" y="5693"/>
                      <a:pt x="6412" y="568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grpSp>
          <p:nvGrpSpPr>
            <p:cNvPr id="7" name="Group 168"/>
            <p:cNvGrpSpPr>
              <a:grpSpLocks/>
            </p:cNvGrpSpPr>
            <p:nvPr userDrawn="1"/>
          </p:nvGrpSpPr>
          <p:grpSpPr bwMode="auto">
            <a:xfrm>
              <a:off x="4858" y="0"/>
              <a:ext cx="756" cy="1512"/>
              <a:chOff x="4858" y="0"/>
              <a:chExt cx="756" cy="1512"/>
            </a:xfrm>
          </p:grpSpPr>
          <p:sp>
            <p:nvSpPr>
              <p:cNvPr id="9" name="Rectangle 169"/>
              <p:cNvSpPr>
                <a:spLocks noChangeAspect="1" noChangeArrowheads="1"/>
              </p:cNvSpPr>
              <p:nvPr userDrawn="1"/>
            </p:nvSpPr>
            <p:spPr bwMode="auto">
              <a:xfrm>
                <a:off x="4858" y="756"/>
                <a:ext cx="756" cy="756"/>
              </a:xfrm>
              <a:prstGeom prst="rect">
                <a:avLst/>
              </a:prstGeom>
              <a:solidFill>
                <a:srgbClr val="F0F0F0"/>
              </a:solidFill>
              <a:ln w="9525">
                <a:noFill/>
                <a:miter lim="800000"/>
                <a:headEnd/>
                <a:tailEnd/>
              </a:ln>
            </p:spPr>
            <p:txBody>
              <a:bodyPr/>
              <a:lstStyle/>
              <a:p>
                <a:pPr>
                  <a:defRPr/>
                </a:pPr>
                <a:endParaRPr lang="en-AU" sz="3200">
                  <a:solidFill>
                    <a:srgbClr val="FFFFFF"/>
                  </a:solidFill>
                  <a:ea typeface="+mn-ea"/>
                  <a:cs typeface="+mn-cs"/>
                </a:endParaRPr>
              </a:p>
            </p:txBody>
          </p:sp>
          <p:sp>
            <p:nvSpPr>
              <p:cNvPr id="10" name="Rectangle 170"/>
              <p:cNvSpPr>
                <a:spLocks noChangeAspect="1" noChangeArrowheads="1"/>
              </p:cNvSpPr>
              <p:nvPr userDrawn="1"/>
            </p:nvSpPr>
            <p:spPr bwMode="hidden">
              <a:xfrm>
                <a:off x="4858" y="756"/>
                <a:ext cx="756" cy="756"/>
              </a:xfrm>
              <a:prstGeom prst="rect">
                <a:avLst/>
              </a:prstGeom>
              <a:solidFill>
                <a:srgbClr val="ED1C2E"/>
              </a:solidFill>
              <a:ln w="9525">
                <a:noFill/>
                <a:miter lim="800000"/>
                <a:headEnd/>
                <a:tailEnd/>
              </a:ln>
            </p:spPr>
            <p:txBody>
              <a:bodyPr/>
              <a:lstStyle/>
              <a:p>
                <a:pPr>
                  <a:defRPr/>
                </a:pPr>
                <a:endParaRPr lang="en-AU" sz="3200">
                  <a:solidFill>
                    <a:srgbClr val="FFFFFF"/>
                  </a:solidFill>
                  <a:ea typeface="+mn-ea"/>
                  <a:cs typeface="+mn-cs"/>
                </a:endParaRPr>
              </a:p>
            </p:txBody>
          </p:sp>
          <p:grpSp>
            <p:nvGrpSpPr>
              <p:cNvPr id="8" name="Group 171"/>
              <p:cNvGrpSpPr>
                <a:grpSpLocks/>
              </p:cNvGrpSpPr>
              <p:nvPr userDrawn="1"/>
            </p:nvGrpSpPr>
            <p:grpSpPr bwMode="auto">
              <a:xfrm>
                <a:off x="4946" y="975"/>
                <a:ext cx="576" cy="261"/>
                <a:chOff x="4946" y="975"/>
                <a:chExt cx="576" cy="261"/>
              </a:xfrm>
            </p:grpSpPr>
            <p:sp>
              <p:nvSpPr>
                <p:cNvPr id="14" name="Freeform 172"/>
                <p:cNvSpPr>
                  <a:spLocks noChangeAspect="1"/>
                </p:cNvSpPr>
                <p:nvPr userDrawn="1"/>
              </p:nvSpPr>
              <p:spPr bwMode="black">
                <a:xfrm>
                  <a:off x="4946" y="1076"/>
                  <a:ext cx="48" cy="59"/>
                </a:xfrm>
                <a:custGeom>
                  <a:avLst/>
                  <a:gdLst/>
                  <a:ahLst/>
                  <a:cxnLst>
                    <a:cxn ang="0">
                      <a:pos x="277" y="671"/>
                    </a:cxn>
                    <a:cxn ang="0">
                      <a:pos x="523" y="446"/>
                    </a:cxn>
                    <a:cxn ang="0">
                      <a:pos x="523" y="66"/>
                    </a:cxn>
                    <a:cxn ang="0">
                      <a:pos x="523" y="50"/>
                    </a:cxn>
                    <a:cxn ang="0">
                      <a:pos x="524" y="36"/>
                    </a:cxn>
                    <a:cxn ang="0">
                      <a:pos x="519" y="35"/>
                    </a:cxn>
                    <a:cxn ang="0">
                      <a:pos x="519" y="35"/>
                    </a:cxn>
                    <a:cxn ang="0">
                      <a:pos x="524" y="35"/>
                    </a:cxn>
                    <a:cxn ang="0">
                      <a:pos x="531" y="8"/>
                    </a:cxn>
                    <a:cxn ang="0">
                      <a:pos x="533" y="0"/>
                    </a:cxn>
                    <a:cxn ang="0">
                      <a:pos x="435" y="0"/>
                    </a:cxn>
                    <a:cxn ang="0">
                      <a:pos x="427" y="0"/>
                    </a:cxn>
                    <a:cxn ang="0">
                      <a:pos x="430" y="8"/>
                    </a:cxn>
                    <a:cxn ang="0">
                      <a:pos x="438" y="36"/>
                    </a:cxn>
                    <a:cxn ang="0">
                      <a:pos x="440" y="68"/>
                    </a:cxn>
                    <a:cxn ang="0">
                      <a:pos x="440" y="440"/>
                    </a:cxn>
                    <a:cxn ang="0">
                      <a:pos x="276" y="603"/>
                    </a:cxn>
                    <a:cxn ang="0">
                      <a:pos x="270" y="603"/>
                    </a:cxn>
                    <a:cxn ang="0">
                      <a:pos x="93" y="435"/>
                    </a:cxn>
                    <a:cxn ang="0">
                      <a:pos x="93" y="63"/>
                    </a:cxn>
                    <a:cxn ang="0">
                      <a:pos x="93" y="51"/>
                    </a:cxn>
                    <a:cxn ang="0">
                      <a:pos x="94" y="34"/>
                    </a:cxn>
                    <a:cxn ang="0">
                      <a:pos x="102" y="8"/>
                    </a:cxn>
                    <a:cxn ang="0">
                      <a:pos x="105" y="0"/>
                    </a:cxn>
                    <a:cxn ang="0">
                      <a:pos x="8" y="0"/>
                    </a:cxn>
                    <a:cxn ang="0">
                      <a:pos x="0" y="0"/>
                    </a:cxn>
                    <a:cxn ang="0">
                      <a:pos x="3" y="8"/>
                    </a:cxn>
                    <a:cxn ang="0">
                      <a:pos x="10" y="41"/>
                    </a:cxn>
                    <a:cxn ang="0">
                      <a:pos x="11" y="55"/>
                    </a:cxn>
                    <a:cxn ang="0">
                      <a:pos x="11" y="69"/>
                    </a:cxn>
                    <a:cxn ang="0">
                      <a:pos x="11" y="443"/>
                    </a:cxn>
                    <a:cxn ang="0">
                      <a:pos x="272" y="671"/>
                    </a:cxn>
                    <a:cxn ang="0">
                      <a:pos x="277" y="671"/>
                    </a:cxn>
                  </a:cxnLst>
                  <a:rect l="0" t="0" r="r" b="b"/>
                  <a:pathLst>
                    <a:path w="533" h="671">
                      <a:moveTo>
                        <a:pt x="277" y="671"/>
                      </a:moveTo>
                      <a:cubicBezTo>
                        <a:pt x="413" y="668"/>
                        <a:pt x="523" y="575"/>
                        <a:pt x="523" y="446"/>
                      </a:cubicBezTo>
                      <a:cubicBezTo>
                        <a:pt x="523" y="66"/>
                        <a:pt x="523" y="66"/>
                        <a:pt x="523" y="66"/>
                      </a:cubicBezTo>
                      <a:cubicBezTo>
                        <a:pt x="523" y="60"/>
                        <a:pt x="523" y="55"/>
                        <a:pt x="523" y="50"/>
                      </a:cubicBezTo>
                      <a:cubicBezTo>
                        <a:pt x="523" y="46"/>
                        <a:pt x="523" y="41"/>
                        <a:pt x="524" y="36"/>
                      </a:cubicBezTo>
                      <a:cubicBezTo>
                        <a:pt x="519" y="35"/>
                        <a:pt x="519" y="35"/>
                        <a:pt x="519" y="35"/>
                      </a:cubicBezTo>
                      <a:cubicBezTo>
                        <a:pt x="519" y="35"/>
                        <a:pt x="519" y="35"/>
                        <a:pt x="519" y="35"/>
                      </a:cubicBezTo>
                      <a:cubicBezTo>
                        <a:pt x="524" y="35"/>
                        <a:pt x="524" y="35"/>
                        <a:pt x="524" y="35"/>
                      </a:cubicBezTo>
                      <a:cubicBezTo>
                        <a:pt x="526" y="24"/>
                        <a:pt x="527" y="18"/>
                        <a:pt x="531" y="8"/>
                      </a:cubicBezTo>
                      <a:cubicBezTo>
                        <a:pt x="533" y="0"/>
                        <a:pt x="533" y="0"/>
                        <a:pt x="533" y="0"/>
                      </a:cubicBezTo>
                      <a:cubicBezTo>
                        <a:pt x="435" y="0"/>
                        <a:pt x="435" y="0"/>
                        <a:pt x="435" y="0"/>
                      </a:cubicBezTo>
                      <a:cubicBezTo>
                        <a:pt x="427" y="0"/>
                        <a:pt x="427" y="0"/>
                        <a:pt x="427" y="0"/>
                      </a:cubicBezTo>
                      <a:cubicBezTo>
                        <a:pt x="430" y="8"/>
                        <a:pt x="430" y="8"/>
                        <a:pt x="430" y="8"/>
                      </a:cubicBezTo>
                      <a:cubicBezTo>
                        <a:pt x="434" y="18"/>
                        <a:pt x="436" y="25"/>
                        <a:pt x="438" y="36"/>
                      </a:cubicBezTo>
                      <a:cubicBezTo>
                        <a:pt x="440" y="47"/>
                        <a:pt x="440" y="55"/>
                        <a:pt x="440" y="68"/>
                      </a:cubicBezTo>
                      <a:cubicBezTo>
                        <a:pt x="440" y="440"/>
                        <a:pt x="440" y="440"/>
                        <a:pt x="440" y="440"/>
                      </a:cubicBezTo>
                      <a:cubicBezTo>
                        <a:pt x="440" y="529"/>
                        <a:pt x="373" y="600"/>
                        <a:pt x="276" y="603"/>
                      </a:cubicBezTo>
                      <a:cubicBezTo>
                        <a:pt x="274" y="603"/>
                        <a:pt x="272" y="603"/>
                        <a:pt x="270" y="603"/>
                      </a:cubicBezTo>
                      <a:cubicBezTo>
                        <a:pt x="176" y="603"/>
                        <a:pt x="93" y="529"/>
                        <a:pt x="93" y="435"/>
                      </a:cubicBezTo>
                      <a:cubicBezTo>
                        <a:pt x="93" y="63"/>
                        <a:pt x="93" y="63"/>
                        <a:pt x="93" y="63"/>
                      </a:cubicBezTo>
                      <a:cubicBezTo>
                        <a:pt x="93" y="59"/>
                        <a:pt x="93" y="55"/>
                        <a:pt x="93" y="51"/>
                      </a:cubicBezTo>
                      <a:cubicBezTo>
                        <a:pt x="93" y="46"/>
                        <a:pt x="93" y="41"/>
                        <a:pt x="94" y="34"/>
                      </a:cubicBezTo>
                      <a:cubicBezTo>
                        <a:pt x="96" y="23"/>
                        <a:pt x="98" y="18"/>
                        <a:pt x="102" y="8"/>
                      </a:cubicBezTo>
                      <a:cubicBezTo>
                        <a:pt x="105" y="0"/>
                        <a:pt x="105" y="0"/>
                        <a:pt x="105" y="0"/>
                      </a:cubicBezTo>
                      <a:cubicBezTo>
                        <a:pt x="8" y="0"/>
                        <a:pt x="8" y="0"/>
                        <a:pt x="8" y="0"/>
                      </a:cubicBezTo>
                      <a:cubicBezTo>
                        <a:pt x="0" y="0"/>
                        <a:pt x="0" y="0"/>
                        <a:pt x="0" y="0"/>
                      </a:cubicBezTo>
                      <a:cubicBezTo>
                        <a:pt x="3" y="8"/>
                        <a:pt x="3" y="8"/>
                        <a:pt x="3" y="8"/>
                      </a:cubicBezTo>
                      <a:cubicBezTo>
                        <a:pt x="7" y="20"/>
                        <a:pt x="9" y="27"/>
                        <a:pt x="10" y="41"/>
                      </a:cubicBezTo>
                      <a:cubicBezTo>
                        <a:pt x="11" y="46"/>
                        <a:pt x="11" y="50"/>
                        <a:pt x="11" y="55"/>
                      </a:cubicBezTo>
                      <a:cubicBezTo>
                        <a:pt x="11" y="59"/>
                        <a:pt x="11" y="64"/>
                        <a:pt x="11" y="69"/>
                      </a:cubicBezTo>
                      <a:cubicBezTo>
                        <a:pt x="11" y="443"/>
                        <a:pt x="11" y="443"/>
                        <a:pt x="11" y="443"/>
                      </a:cubicBezTo>
                      <a:cubicBezTo>
                        <a:pt x="11" y="577"/>
                        <a:pt x="129" y="671"/>
                        <a:pt x="272" y="671"/>
                      </a:cubicBezTo>
                      <a:cubicBezTo>
                        <a:pt x="274" y="671"/>
                        <a:pt x="275" y="671"/>
                        <a:pt x="277" y="67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5" name="Freeform 173"/>
                <p:cNvSpPr>
                  <a:spLocks noChangeAspect="1"/>
                </p:cNvSpPr>
                <p:nvPr userDrawn="1"/>
              </p:nvSpPr>
              <p:spPr bwMode="black">
                <a:xfrm>
                  <a:off x="5009" y="975"/>
                  <a:ext cx="37" cy="61"/>
                </a:xfrm>
                <a:custGeom>
                  <a:avLst/>
                  <a:gdLst/>
                  <a:ahLst/>
                  <a:cxnLst>
                    <a:cxn ang="0">
                      <a:pos x="105" y="320"/>
                    </a:cxn>
                    <a:cxn ang="0">
                      <a:pos x="223" y="388"/>
                    </a:cxn>
                    <a:cxn ang="0">
                      <a:pos x="321" y="508"/>
                    </a:cxn>
                    <a:cxn ang="0">
                      <a:pos x="172" y="626"/>
                    </a:cxn>
                    <a:cxn ang="0">
                      <a:pos x="161" y="626"/>
                    </a:cxn>
                    <a:cxn ang="0">
                      <a:pos x="12" y="583"/>
                    </a:cxn>
                    <a:cxn ang="0">
                      <a:pos x="3" y="575"/>
                    </a:cxn>
                    <a:cxn ang="0">
                      <a:pos x="3" y="656"/>
                    </a:cxn>
                    <a:cxn ang="0">
                      <a:pos x="154" y="680"/>
                    </a:cxn>
                    <a:cxn ang="0">
                      <a:pos x="165" y="680"/>
                    </a:cxn>
                    <a:cxn ang="0">
                      <a:pos x="413" y="505"/>
                    </a:cxn>
                    <a:cxn ang="0">
                      <a:pos x="413" y="497"/>
                    </a:cxn>
                    <a:cxn ang="0">
                      <a:pos x="262" y="312"/>
                    </a:cxn>
                    <a:cxn ang="0">
                      <a:pos x="159" y="252"/>
                    </a:cxn>
                    <a:cxn ang="0">
                      <a:pos x="85" y="162"/>
                    </a:cxn>
                    <a:cxn ang="0">
                      <a:pos x="84" y="155"/>
                    </a:cxn>
                    <a:cxn ang="0">
                      <a:pos x="214" y="53"/>
                    </a:cxn>
                    <a:cxn ang="0">
                      <a:pos x="222" y="53"/>
                    </a:cxn>
                    <a:cxn ang="0">
                      <a:pos x="342" y="96"/>
                    </a:cxn>
                    <a:cxn ang="0">
                      <a:pos x="352" y="105"/>
                    </a:cxn>
                    <a:cxn ang="0">
                      <a:pos x="352" y="25"/>
                    </a:cxn>
                    <a:cxn ang="0">
                      <a:pos x="216" y="0"/>
                    </a:cxn>
                    <a:cxn ang="0">
                      <a:pos x="207" y="0"/>
                    </a:cxn>
                    <a:cxn ang="0">
                      <a:pos x="0" y="165"/>
                    </a:cxn>
                    <a:cxn ang="0">
                      <a:pos x="1" y="167"/>
                    </a:cxn>
                    <a:cxn ang="0">
                      <a:pos x="105" y="320"/>
                    </a:cxn>
                  </a:cxnLst>
                  <a:rect l="0" t="0" r="r" b="b"/>
                  <a:pathLst>
                    <a:path w="413" h="681">
                      <a:moveTo>
                        <a:pt x="105" y="320"/>
                      </a:moveTo>
                      <a:cubicBezTo>
                        <a:pt x="223" y="388"/>
                        <a:pt x="223" y="388"/>
                        <a:pt x="223" y="388"/>
                      </a:cubicBezTo>
                      <a:cubicBezTo>
                        <a:pt x="277" y="419"/>
                        <a:pt x="321" y="449"/>
                        <a:pt x="321" y="508"/>
                      </a:cubicBezTo>
                      <a:cubicBezTo>
                        <a:pt x="320" y="582"/>
                        <a:pt x="266" y="625"/>
                        <a:pt x="172" y="626"/>
                      </a:cubicBezTo>
                      <a:cubicBezTo>
                        <a:pt x="168" y="626"/>
                        <a:pt x="165" y="626"/>
                        <a:pt x="161" y="626"/>
                      </a:cubicBezTo>
                      <a:cubicBezTo>
                        <a:pt x="99" y="625"/>
                        <a:pt x="59" y="621"/>
                        <a:pt x="12" y="583"/>
                      </a:cubicBezTo>
                      <a:cubicBezTo>
                        <a:pt x="3" y="575"/>
                        <a:pt x="3" y="575"/>
                        <a:pt x="3" y="575"/>
                      </a:cubicBezTo>
                      <a:cubicBezTo>
                        <a:pt x="3" y="656"/>
                        <a:pt x="3" y="656"/>
                        <a:pt x="3" y="656"/>
                      </a:cubicBezTo>
                      <a:cubicBezTo>
                        <a:pt x="61" y="681"/>
                        <a:pt x="98" y="679"/>
                        <a:pt x="154" y="680"/>
                      </a:cubicBezTo>
                      <a:cubicBezTo>
                        <a:pt x="158" y="680"/>
                        <a:pt x="162" y="680"/>
                        <a:pt x="165" y="680"/>
                      </a:cubicBezTo>
                      <a:cubicBezTo>
                        <a:pt x="279" y="680"/>
                        <a:pt x="412" y="642"/>
                        <a:pt x="413" y="505"/>
                      </a:cubicBezTo>
                      <a:cubicBezTo>
                        <a:pt x="413" y="502"/>
                        <a:pt x="413" y="500"/>
                        <a:pt x="413" y="497"/>
                      </a:cubicBezTo>
                      <a:cubicBezTo>
                        <a:pt x="409" y="384"/>
                        <a:pt x="339" y="357"/>
                        <a:pt x="262" y="312"/>
                      </a:cubicBezTo>
                      <a:cubicBezTo>
                        <a:pt x="159" y="252"/>
                        <a:pt x="159" y="252"/>
                        <a:pt x="159" y="252"/>
                      </a:cubicBezTo>
                      <a:cubicBezTo>
                        <a:pt x="118" y="229"/>
                        <a:pt x="89" y="205"/>
                        <a:pt x="85" y="162"/>
                      </a:cubicBezTo>
                      <a:cubicBezTo>
                        <a:pt x="84" y="159"/>
                        <a:pt x="84" y="157"/>
                        <a:pt x="84" y="155"/>
                      </a:cubicBezTo>
                      <a:cubicBezTo>
                        <a:pt x="85" y="95"/>
                        <a:pt x="150" y="53"/>
                        <a:pt x="214" y="53"/>
                      </a:cubicBezTo>
                      <a:cubicBezTo>
                        <a:pt x="216" y="53"/>
                        <a:pt x="219" y="53"/>
                        <a:pt x="222" y="53"/>
                      </a:cubicBezTo>
                      <a:cubicBezTo>
                        <a:pt x="273" y="55"/>
                        <a:pt x="307" y="62"/>
                        <a:pt x="342" y="96"/>
                      </a:cubicBezTo>
                      <a:cubicBezTo>
                        <a:pt x="352" y="105"/>
                        <a:pt x="352" y="105"/>
                        <a:pt x="352" y="105"/>
                      </a:cubicBezTo>
                      <a:cubicBezTo>
                        <a:pt x="352" y="25"/>
                        <a:pt x="352" y="25"/>
                        <a:pt x="352" y="25"/>
                      </a:cubicBezTo>
                      <a:cubicBezTo>
                        <a:pt x="300" y="0"/>
                        <a:pt x="267" y="2"/>
                        <a:pt x="216" y="0"/>
                      </a:cubicBezTo>
                      <a:cubicBezTo>
                        <a:pt x="213" y="0"/>
                        <a:pt x="210" y="0"/>
                        <a:pt x="207" y="0"/>
                      </a:cubicBezTo>
                      <a:cubicBezTo>
                        <a:pt x="99" y="0"/>
                        <a:pt x="0" y="61"/>
                        <a:pt x="0" y="165"/>
                      </a:cubicBezTo>
                      <a:cubicBezTo>
                        <a:pt x="0" y="166"/>
                        <a:pt x="0" y="166"/>
                        <a:pt x="1" y="167"/>
                      </a:cubicBezTo>
                      <a:cubicBezTo>
                        <a:pt x="1" y="238"/>
                        <a:pt x="41" y="283"/>
                        <a:pt x="105" y="32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6" name="Freeform 174"/>
                <p:cNvSpPr>
                  <a:spLocks noChangeAspect="1"/>
                </p:cNvSpPr>
                <p:nvPr userDrawn="1"/>
              </p:nvSpPr>
              <p:spPr bwMode="black">
                <a:xfrm>
                  <a:off x="4962" y="1175"/>
                  <a:ext cx="47" cy="59"/>
                </a:xfrm>
                <a:custGeom>
                  <a:avLst/>
                  <a:gdLst/>
                  <a:ahLst/>
                  <a:cxnLst>
                    <a:cxn ang="0">
                      <a:pos x="23" y="0"/>
                    </a:cxn>
                    <a:cxn ang="0">
                      <a:pos x="3" y="71"/>
                    </a:cxn>
                    <a:cxn ang="0">
                      <a:pos x="0" y="84"/>
                    </a:cxn>
                    <a:cxn ang="0">
                      <a:pos x="12" y="77"/>
                    </a:cxn>
                    <a:cxn ang="0">
                      <a:pos x="44" y="64"/>
                    </a:cxn>
                    <a:cxn ang="0">
                      <a:pos x="65" y="60"/>
                    </a:cxn>
                    <a:cxn ang="0">
                      <a:pos x="223" y="60"/>
                    </a:cxn>
                    <a:cxn ang="0">
                      <a:pos x="223" y="598"/>
                    </a:cxn>
                    <a:cxn ang="0">
                      <a:pos x="223" y="618"/>
                    </a:cxn>
                    <a:cxn ang="0">
                      <a:pos x="222" y="632"/>
                    </a:cxn>
                    <a:cxn ang="0">
                      <a:pos x="214" y="651"/>
                    </a:cxn>
                    <a:cxn ang="0">
                      <a:pos x="209" y="660"/>
                    </a:cxn>
                    <a:cxn ang="0">
                      <a:pos x="320" y="660"/>
                    </a:cxn>
                    <a:cxn ang="0">
                      <a:pos x="330" y="660"/>
                    </a:cxn>
                    <a:cxn ang="0">
                      <a:pos x="325" y="651"/>
                    </a:cxn>
                    <a:cxn ang="0">
                      <a:pos x="316" y="630"/>
                    </a:cxn>
                    <a:cxn ang="0">
                      <a:pos x="312" y="604"/>
                    </a:cxn>
                    <a:cxn ang="0">
                      <a:pos x="313" y="596"/>
                    </a:cxn>
                    <a:cxn ang="0">
                      <a:pos x="313" y="58"/>
                    </a:cxn>
                    <a:cxn ang="0">
                      <a:pos x="449" y="58"/>
                    </a:cxn>
                    <a:cxn ang="0">
                      <a:pos x="485" y="64"/>
                    </a:cxn>
                    <a:cxn ang="0">
                      <a:pos x="487" y="59"/>
                    </a:cxn>
                    <a:cxn ang="0">
                      <a:pos x="486" y="64"/>
                    </a:cxn>
                    <a:cxn ang="0">
                      <a:pos x="514" y="74"/>
                    </a:cxn>
                    <a:cxn ang="0">
                      <a:pos x="523" y="79"/>
                    </a:cxn>
                    <a:cxn ang="0">
                      <a:pos x="516" y="5"/>
                    </a:cxn>
                    <a:cxn ang="0">
                      <a:pos x="23" y="0"/>
                    </a:cxn>
                  </a:cxnLst>
                  <a:rect l="0" t="0" r="r" b="b"/>
                  <a:pathLst>
                    <a:path w="523" h="660">
                      <a:moveTo>
                        <a:pt x="23" y="0"/>
                      </a:moveTo>
                      <a:cubicBezTo>
                        <a:pt x="3" y="71"/>
                        <a:pt x="3" y="71"/>
                        <a:pt x="3" y="71"/>
                      </a:cubicBezTo>
                      <a:cubicBezTo>
                        <a:pt x="0" y="84"/>
                        <a:pt x="0" y="84"/>
                        <a:pt x="0" y="84"/>
                      </a:cubicBezTo>
                      <a:cubicBezTo>
                        <a:pt x="12" y="77"/>
                        <a:pt x="12" y="77"/>
                        <a:pt x="12" y="77"/>
                      </a:cubicBezTo>
                      <a:cubicBezTo>
                        <a:pt x="23" y="70"/>
                        <a:pt x="30" y="66"/>
                        <a:pt x="44" y="64"/>
                      </a:cubicBezTo>
                      <a:cubicBezTo>
                        <a:pt x="53" y="61"/>
                        <a:pt x="57" y="61"/>
                        <a:pt x="65" y="60"/>
                      </a:cubicBezTo>
                      <a:cubicBezTo>
                        <a:pt x="223" y="60"/>
                        <a:pt x="223" y="60"/>
                        <a:pt x="223" y="60"/>
                      </a:cubicBezTo>
                      <a:cubicBezTo>
                        <a:pt x="223" y="598"/>
                        <a:pt x="223" y="598"/>
                        <a:pt x="223" y="598"/>
                      </a:cubicBezTo>
                      <a:cubicBezTo>
                        <a:pt x="223" y="606"/>
                        <a:pt x="223" y="612"/>
                        <a:pt x="223" y="618"/>
                      </a:cubicBezTo>
                      <a:cubicBezTo>
                        <a:pt x="223" y="623"/>
                        <a:pt x="223" y="627"/>
                        <a:pt x="222" y="632"/>
                      </a:cubicBezTo>
                      <a:cubicBezTo>
                        <a:pt x="220" y="639"/>
                        <a:pt x="218" y="644"/>
                        <a:pt x="214" y="651"/>
                      </a:cubicBezTo>
                      <a:cubicBezTo>
                        <a:pt x="209" y="660"/>
                        <a:pt x="209" y="660"/>
                        <a:pt x="209" y="660"/>
                      </a:cubicBezTo>
                      <a:cubicBezTo>
                        <a:pt x="320" y="660"/>
                        <a:pt x="320" y="660"/>
                        <a:pt x="320" y="660"/>
                      </a:cubicBezTo>
                      <a:cubicBezTo>
                        <a:pt x="330" y="660"/>
                        <a:pt x="330" y="660"/>
                        <a:pt x="330" y="660"/>
                      </a:cubicBezTo>
                      <a:cubicBezTo>
                        <a:pt x="325" y="651"/>
                        <a:pt x="325" y="651"/>
                        <a:pt x="325" y="651"/>
                      </a:cubicBezTo>
                      <a:cubicBezTo>
                        <a:pt x="320" y="642"/>
                        <a:pt x="317" y="637"/>
                        <a:pt x="316" y="630"/>
                      </a:cubicBezTo>
                      <a:cubicBezTo>
                        <a:pt x="313" y="612"/>
                        <a:pt x="312" y="609"/>
                        <a:pt x="312" y="604"/>
                      </a:cubicBezTo>
                      <a:cubicBezTo>
                        <a:pt x="312" y="602"/>
                        <a:pt x="313" y="600"/>
                        <a:pt x="313" y="596"/>
                      </a:cubicBezTo>
                      <a:cubicBezTo>
                        <a:pt x="313" y="58"/>
                        <a:pt x="313" y="58"/>
                        <a:pt x="313" y="58"/>
                      </a:cubicBezTo>
                      <a:cubicBezTo>
                        <a:pt x="449" y="58"/>
                        <a:pt x="449" y="58"/>
                        <a:pt x="449" y="58"/>
                      </a:cubicBezTo>
                      <a:cubicBezTo>
                        <a:pt x="463" y="58"/>
                        <a:pt x="472" y="59"/>
                        <a:pt x="485" y="64"/>
                      </a:cubicBezTo>
                      <a:cubicBezTo>
                        <a:pt x="487" y="59"/>
                        <a:pt x="487" y="59"/>
                        <a:pt x="487" y="59"/>
                      </a:cubicBezTo>
                      <a:cubicBezTo>
                        <a:pt x="486" y="64"/>
                        <a:pt x="486" y="64"/>
                        <a:pt x="486" y="64"/>
                      </a:cubicBezTo>
                      <a:cubicBezTo>
                        <a:pt x="497" y="66"/>
                        <a:pt x="504" y="69"/>
                        <a:pt x="514" y="74"/>
                      </a:cubicBezTo>
                      <a:cubicBezTo>
                        <a:pt x="523" y="79"/>
                        <a:pt x="523" y="79"/>
                        <a:pt x="523" y="79"/>
                      </a:cubicBezTo>
                      <a:cubicBezTo>
                        <a:pt x="516" y="5"/>
                        <a:pt x="516" y="5"/>
                        <a:pt x="516" y="5"/>
                      </a:cubicBezTo>
                      <a:lnTo>
                        <a:pt x="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7" name="Freeform 175"/>
                <p:cNvSpPr>
                  <a:spLocks noChangeAspect="1"/>
                </p:cNvSpPr>
                <p:nvPr userDrawn="1"/>
              </p:nvSpPr>
              <p:spPr bwMode="black">
                <a:xfrm>
                  <a:off x="5130" y="976"/>
                  <a:ext cx="11" cy="59"/>
                </a:xfrm>
                <a:custGeom>
                  <a:avLst/>
                  <a:gdLst/>
                  <a:ahLst/>
                  <a:cxnLst>
                    <a:cxn ang="0">
                      <a:pos x="19" y="37"/>
                    </a:cxn>
                    <a:cxn ang="0">
                      <a:pos x="24" y="69"/>
                    </a:cxn>
                    <a:cxn ang="0">
                      <a:pos x="24" y="598"/>
                    </a:cxn>
                    <a:cxn ang="0">
                      <a:pos x="19" y="629"/>
                    </a:cxn>
                    <a:cxn ang="0">
                      <a:pos x="9" y="650"/>
                    </a:cxn>
                    <a:cxn ang="0">
                      <a:pos x="3" y="659"/>
                    </a:cxn>
                    <a:cxn ang="0">
                      <a:pos x="116" y="659"/>
                    </a:cxn>
                    <a:cxn ang="0">
                      <a:pos x="126" y="659"/>
                    </a:cxn>
                    <a:cxn ang="0">
                      <a:pos x="120" y="651"/>
                    </a:cxn>
                    <a:cxn ang="0">
                      <a:pos x="109" y="628"/>
                    </a:cxn>
                    <a:cxn ang="0">
                      <a:pos x="106" y="545"/>
                    </a:cxn>
                    <a:cxn ang="0">
                      <a:pos x="106" y="67"/>
                    </a:cxn>
                    <a:cxn ang="0">
                      <a:pos x="112" y="32"/>
                    </a:cxn>
                    <a:cxn ang="0">
                      <a:pos x="112" y="32"/>
                    </a:cxn>
                    <a:cxn ang="0">
                      <a:pos x="122" y="8"/>
                    </a:cxn>
                    <a:cxn ang="0">
                      <a:pos x="126" y="0"/>
                    </a:cxn>
                    <a:cxn ang="0">
                      <a:pos x="10" y="0"/>
                    </a:cxn>
                    <a:cxn ang="0">
                      <a:pos x="0" y="0"/>
                    </a:cxn>
                    <a:cxn ang="0">
                      <a:pos x="6" y="9"/>
                    </a:cxn>
                    <a:cxn ang="0">
                      <a:pos x="19" y="37"/>
                    </a:cxn>
                  </a:cxnLst>
                  <a:rect l="0" t="0" r="r" b="b"/>
                  <a:pathLst>
                    <a:path w="126" h="659">
                      <a:moveTo>
                        <a:pt x="19" y="37"/>
                      </a:moveTo>
                      <a:cubicBezTo>
                        <a:pt x="23" y="49"/>
                        <a:pt x="24" y="56"/>
                        <a:pt x="24" y="69"/>
                      </a:cubicBezTo>
                      <a:cubicBezTo>
                        <a:pt x="24" y="598"/>
                        <a:pt x="24" y="598"/>
                        <a:pt x="24" y="598"/>
                      </a:cubicBezTo>
                      <a:cubicBezTo>
                        <a:pt x="24" y="611"/>
                        <a:pt x="24" y="618"/>
                        <a:pt x="19" y="629"/>
                      </a:cubicBezTo>
                      <a:cubicBezTo>
                        <a:pt x="16" y="638"/>
                        <a:pt x="14" y="643"/>
                        <a:pt x="9" y="650"/>
                      </a:cubicBezTo>
                      <a:cubicBezTo>
                        <a:pt x="3" y="659"/>
                        <a:pt x="3" y="659"/>
                        <a:pt x="3" y="659"/>
                      </a:cubicBezTo>
                      <a:cubicBezTo>
                        <a:pt x="116" y="659"/>
                        <a:pt x="116" y="659"/>
                        <a:pt x="116" y="659"/>
                      </a:cubicBezTo>
                      <a:cubicBezTo>
                        <a:pt x="126" y="659"/>
                        <a:pt x="126" y="659"/>
                        <a:pt x="126" y="659"/>
                      </a:cubicBezTo>
                      <a:cubicBezTo>
                        <a:pt x="120" y="651"/>
                        <a:pt x="120" y="651"/>
                        <a:pt x="120" y="651"/>
                      </a:cubicBezTo>
                      <a:cubicBezTo>
                        <a:pt x="115" y="641"/>
                        <a:pt x="110" y="637"/>
                        <a:pt x="109" y="628"/>
                      </a:cubicBezTo>
                      <a:cubicBezTo>
                        <a:pt x="107" y="607"/>
                        <a:pt x="106" y="578"/>
                        <a:pt x="106" y="545"/>
                      </a:cubicBezTo>
                      <a:cubicBezTo>
                        <a:pt x="106" y="67"/>
                        <a:pt x="106" y="67"/>
                        <a:pt x="106" y="67"/>
                      </a:cubicBezTo>
                      <a:cubicBezTo>
                        <a:pt x="107" y="58"/>
                        <a:pt x="106" y="53"/>
                        <a:pt x="112" y="32"/>
                      </a:cubicBezTo>
                      <a:cubicBezTo>
                        <a:pt x="112" y="32"/>
                        <a:pt x="112" y="32"/>
                        <a:pt x="112" y="32"/>
                      </a:cubicBezTo>
                      <a:cubicBezTo>
                        <a:pt x="116" y="23"/>
                        <a:pt x="118" y="16"/>
                        <a:pt x="122" y="8"/>
                      </a:cubicBezTo>
                      <a:cubicBezTo>
                        <a:pt x="126" y="0"/>
                        <a:pt x="126" y="0"/>
                        <a:pt x="126" y="0"/>
                      </a:cubicBezTo>
                      <a:cubicBezTo>
                        <a:pt x="10" y="0"/>
                        <a:pt x="10" y="0"/>
                        <a:pt x="10" y="0"/>
                      </a:cubicBezTo>
                      <a:cubicBezTo>
                        <a:pt x="0" y="0"/>
                        <a:pt x="0" y="0"/>
                        <a:pt x="0" y="0"/>
                      </a:cubicBezTo>
                      <a:cubicBezTo>
                        <a:pt x="6" y="9"/>
                        <a:pt x="6" y="9"/>
                        <a:pt x="6" y="9"/>
                      </a:cubicBezTo>
                      <a:cubicBezTo>
                        <a:pt x="12" y="19"/>
                        <a:pt x="16" y="26"/>
                        <a:pt x="19" y="3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8" name="Freeform 176"/>
                <p:cNvSpPr>
                  <a:spLocks noChangeAspect="1"/>
                </p:cNvSpPr>
                <p:nvPr userDrawn="1"/>
              </p:nvSpPr>
              <p:spPr bwMode="black">
                <a:xfrm>
                  <a:off x="5016" y="1175"/>
                  <a:ext cx="38" cy="59"/>
                </a:xfrm>
                <a:custGeom>
                  <a:avLst/>
                  <a:gdLst/>
                  <a:ahLst/>
                  <a:cxnLst>
                    <a:cxn ang="0">
                      <a:pos x="384" y="589"/>
                    </a:cxn>
                    <a:cxn ang="0">
                      <a:pos x="314" y="599"/>
                    </a:cxn>
                    <a:cxn ang="0">
                      <a:pos x="111" y="599"/>
                    </a:cxn>
                    <a:cxn ang="0">
                      <a:pos x="111" y="320"/>
                    </a:cxn>
                    <a:cxn ang="0">
                      <a:pos x="280" y="320"/>
                    </a:cxn>
                    <a:cxn ang="0">
                      <a:pos x="308" y="321"/>
                    </a:cxn>
                    <a:cxn ang="0">
                      <a:pos x="343" y="333"/>
                    </a:cxn>
                    <a:cxn ang="0">
                      <a:pos x="350" y="337"/>
                    </a:cxn>
                    <a:cxn ang="0">
                      <a:pos x="350" y="266"/>
                    </a:cxn>
                    <a:cxn ang="0">
                      <a:pos x="350" y="260"/>
                    </a:cxn>
                    <a:cxn ang="0">
                      <a:pos x="109" y="260"/>
                    </a:cxn>
                    <a:cxn ang="0">
                      <a:pos x="109" y="58"/>
                    </a:cxn>
                    <a:cxn ang="0">
                      <a:pos x="280" y="58"/>
                    </a:cxn>
                    <a:cxn ang="0">
                      <a:pos x="300" y="57"/>
                    </a:cxn>
                    <a:cxn ang="0">
                      <a:pos x="318" y="60"/>
                    </a:cxn>
                    <a:cxn ang="0">
                      <a:pos x="341" y="75"/>
                    </a:cxn>
                    <a:cxn ang="0">
                      <a:pos x="350" y="84"/>
                    </a:cxn>
                    <a:cxn ang="0">
                      <a:pos x="350" y="5"/>
                    </a:cxn>
                    <a:cxn ang="0">
                      <a:pos x="350" y="0"/>
                    </a:cxn>
                    <a:cxn ang="0">
                      <a:pos x="0" y="0"/>
                    </a:cxn>
                    <a:cxn ang="0">
                      <a:pos x="10" y="9"/>
                    </a:cxn>
                    <a:cxn ang="0">
                      <a:pos x="21" y="26"/>
                    </a:cxn>
                    <a:cxn ang="0">
                      <a:pos x="25" y="51"/>
                    </a:cxn>
                    <a:cxn ang="0">
                      <a:pos x="25" y="596"/>
                    </a:cxn>
                    <a:cxn ang="0">
                      <a:pos x="26" y="612"/>
                    </a:cxn>
                    <a:cxn ang="0">
                      <a:pos x="24" y="627"/>
                    </a:cxn>
                    <a:cxn ang="0">
                      <a:pos x="13" y="650"/>
                    </a:cxn>
                    <a:cxn ang="0">
                      <a:pos x="7" y="659"/>
                    </a:cxn>
                    <a:cxn ang="0">
                      <a:pos x="393" y="659"/>
                    </a:cxn>
                    <a:cxn ang="0">
                      <a:pos x="393" y="653"/>
                    </a:cxn>
                    <a:cxn ang="0">
                      <a:pos x="393" y="653"/>
                    </a:cxn>
                    <a:cxn ang="0">
                      <a:pos x="398" y="655"/>
                    </a:cxn>
                    <a:cxn ang="0">
                      <a:pos x="421" y="582"/>
                    </a:cxn>
                    <a:cxn ang="0">
                      <a:pos x="425" y="566"/>
                    </a:cxn>
                    <a:cxn ang="0">
                      <a:pos x="412" y="575"/>
                    </a:cxn>
                    <a:cxn ang="0">
                      <a:pos x="384" y="589"/>
                    </a:cxn>
                  </a:cxnLst>
                  <a:rect l="0" t="0" r="r" b="b"/>
                  <a:pathLst>
                    <a:path w="425" h="659">
                      <a:moveTo>
                        <a:pt x="384" y="589"/>
                      </a:move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0" y="337"/>
                        <a:pt x="350" y="337"/>
                        <a:pt x="350" y="337"/>
                      </a:cubicBezTo>
                      <a:cubicBezTo>
                        <a:pt x="350" y="266"/>
                        <a:pt x="350" y="266"/>
                        <a:pt x="350" y="266"/>
                      </a:cubicBezTo>
                      <a:cubicBezTo>
                        <a:pt x="350" y="260"/>
                        <a:pt x="350" y="260"/>
                        <a:pt x="350" y="260"/>
                      </a:cubicBezTo>
                      <a:cubicBezTo>
                        <a:pt x="109" y="260"/>
                        <a:pt x="109" y="260"/>
                        <a:pt x="109" y="260"/>
                      </a:cubicBezTo>
                      <a:cubicBezTo>
                        <a:pt x="109" y="58"/>
                        <a:pt x="109" y="58"/>
                        <a:pt x="109" y="58"/>
                      </a:cubicBezTo>
                      <a:cubicBezTo>
                        <a:pt x="280" y="58"/>
                        <a:pt x="280" y="58"/>
                        <a:pt x="280" y="58"/>
                      </a:cubicBezTo>
                      <a:cubicBezTo>
                        <a:pt x="287" y="58"/>
                        <a:pt x="294" y="57"/>
                        <a:pt x="300" y="57"/>
                      </a:cubicBezTo>
                      <a:cubicBezTo>
                        <a:pt x="306" y="57"/>
                        <a:pt x="311" y="58"/>
                        <a:pt x="318" y="60"/>
                      </a:cubicBezTo>
                      <a:cubicBezTo>
                        <a:pt x="328" y="64"/>
                        <a:pt x="334" y="67"/>
                        <a:pt x="341" y="75"/>
                      </a:cubicBezTo>
                      <a:cubicBezTo>
                        <a:pt x="350" y="84"/>
                        <a:pt x="350" y="84"/>
                        <a:pt x="350" y="84"/>
                      </a:cubicBezTo>
                      <a:cubicBezTo>
                        <a:pt x="350" y="5"/>
                        <a:pt x="350" y="5"/>
                        <a:pt x="350" y="5"/>
                      </a:cubicBezTo>
                      <a:cubicBezTo>
                        <a:pt x="350" y="0"/>
                        <a:pt x="350" y="0"/>
                        <a:pt x="350" y="0"/>
                      </a:cubicBezTo>
                      <a:cubicBezTo>
                        <a:pt x="0" y="0"/>
                        <a:pt x="0" y="0"/>
                        <a:pt x="0" y="0"/>
                      </a:cubicBezTo>
                      <a:cubicBezTo>
                        <a:pt x="10" y="9"/>
                        <a:pt x="10" y="9"/>
                        <a:pt x="10" y="9"/>
                      </a:cubicBezTo>
                      <a:cubicBezTo>
                        <a:pt x="15" y="15"/>
                        <a:pt x="17" y="18"/>
                        <a:pt x="21" y="26"/>
                      </a:cubicBezTo>
                      <a:cubicBezTo>
                        <a:pt x="24" y="35"/>
                        <a:pt x="25" y="41"/>
                        <a:pt x="25" y="51"/>
                      </a:cubicBezTo>
                      <a:cubicBezTo>
                        <a:pt x="25" y="596"/>
                        <a:pt x="25" y="596"/>
                        <a:pt x="25" y="596"/>
                      </a:cubicBezTo>
                      <a:cubicBezTo>
                        <a:pt x="25" y="602"/>
                        <a:pt x="26" y="607"/>
                        <a:pt x="26" y="612"/>
                      </a:cubicBezTo>
                      <a:cubicBezTo>
                        <a:pt x="26" y="617"/>
                        <a:pt x="25" y="622"/>
                        <a:pt x="24" y="627"/>
                      </a:cubicBezTo>
                      <a:cubicBezTo>
                        <a:pt x="21" y="636"/>
                        <a:pt x="19" y="641"/>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6"/>
                        <a:pt x="425" y="566"/>
                        <a:pt x="425" y="566"/>
                      </a:cubicBezTo>
                      <a:cubicBezTo>
                        <a:pt x="412" y="575"/>
                        <a:pt x="412" y="575"/>
                        <a:pt x="412" y="575"/>
                      </a:cubicBezTo>
                      <a:cubicBezTo>
                        <a:pt x="402" y="582"/>
                        <a:pt x="396" y="585"/>
                        <a:pt x="384" y="58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9" name="Freeform 177"/>
                <p:cNvSpPr>
                  <a:spLocks noChangeAspect="1"/>
                </p:cNvSpPr>
                <p:nvPr userDrawn="1"/>
              </p:nvSpPr>
              <p:spPr bwMode="black">
                <a:xfrm>
                  <a:off x="5066" y="1076"/>
                  <a:ext cx="11" cy="58"/>
                </a:xfrm>
                <a:custGeom>
                  <a:avLst/>
                  <a:gdLst/>
                  <a:ahLst/>
                  <a:cxnLst>
                    <a:cxn ang="0">
                      <a:pos x="126" y="0"/>
                    </a:cxn>
                    <a:cxn ang="0">
                      <a:pos x="10" y="0"/>
                    </a:cxn>
                    <a:cxn ang="0">
                      <a:pos x="0" y="0"/>
                    </a:cxn>
                    <a:cxn ang="0">
                      <a:pos x="5" y="9"/>
                    </a:cxn>
                    <a:cxn ang="0">
                      <a:pos x="18" y="37"/>
                    </a:cxn>
                    <a:cxn ang="0">
                      <a:pos x="23" y="69"/>
                    </a:cxn>
                    <a:cxn ang="0">
                      <a:pos x="23" y="598"/>
                    </a:cxn>
                    <a:cxn ang="0">
                      <a:pos x="19" y="630"/>
                    </a:cxn>
                    <a:cxn ang="0">
                      <a:pos x="9" y="651"/>
                    </a:cxn>
                    <a:cxn ang="0">
                      <a:pos x="3" y="659"/>
                    </a:cxn>
                    <a:cxn ang="0">
                      <a:pos x="115" y="659"/>
                    </a:cxn>
                    <a:cxn ang="0">
                      <a:pos x="125" y="659"/>
                    </a:cxn>
                    <a:cxn ang="0">
                      <a:pos x="120" y="651"/>
                    </a:cxn>
                    <a:cxn ang="0">
                      <a:pos x="108" y="628"/>
                    </a:cxn>
                    <a:cxn ang="0">
                      <a:pos x="106" y="545"/>
                    </a:cxn>
                    <a:cxn ang="0">
                      <a:pos x="106" y="68"/>
                    </a:cxn>
                    <a:cxn ang="0">
                      <a:pos x="112" y="33"/>
                    </a:cxn>
                    <a:cxn ang="0">
                      <a:pos x="112" y="33"/>
                    </a:cxn>
                    <a:cxn ang="0">
                      <a:pos x="122" y="8"/>
                    </a:cxn>
                    <a:cxn ang="0">
                      <a:pos x="126" y="0"/>
                    </a:cxn>
                  </a:cxnLst>
                  <a:rect l="0" t="0" r="r" b="b"/>
                  <a:pathLst>
                    <a:path w="126" h="659">
                      <a:moveTo>
                        <a:pt x="126" y="0"/>
                      </a:moveTo>
                      <a:cubicBezTo>
                        <a:pt x="10" y="0"/>
                        <a:pt x="10" y="0"/>
                        <a:pt x="10" y="0"/>
                      </a:cubicBezTo>
                      <a:cubicBezTo>
                        <a:pt x="0" y="0"/>
                        <a:pt x="0" y="0"/>
                        <a:pt x="0" y="0"/>
                      </a:cubicBezTo>
                      <a:cubicBezTo>
                        <a:pt x="5" y="9"/>
                        <a:pt x="5" y="9"/>
                        <a:pt x="5" y="9"/>
                      </a:cubicBezTo>
                      <a:cubicBezTo>
                        <a:pt x="12" y="19"/>
                        <a:pt x="15" y="26"/>
                        <a:pt x="18" y="37"/>
                      </a:cubicBezTo>
                      <a:cubicBezTo>
                        <a:pt x="23" y="50"/>
                        <a:pt x="23" y="56"/>
                        <a:pt x="23" y="69"/>
                      </a:cubicBezTo>
                      <a:cubicBezTo>
                        <a:pt x="23" y="598"/>
                        <a:pt x="23" y="598"/>
                        <a:pt x="23" y="598"/>
                      </a:cubicBezTo>
                      <a:cubicBezTo>
                        <a:pt x="23" y="611"/>
                        <a:pt x="23"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4" y="642"/>
                        <a:pt x="110" y="637"/>
                        <a:pt x="108" y="628"/>
                      </a:cubicBezTo>
                      <a:cubicBezTo>
                        <a:pt x="106" y="608"/>
                        <a:pt x="106" y="578"/>
                        <a:pt x="106" y="545"/>
                      </a:cubicBezTo>
                      <a:cubicBezTo>
                        <a:pt x="106" y="68"/>
                        <a:pt x="106" y="68"/>
                        <a:pt x="106" y="68"/>
                      </a:cubicBezTo>
                      <a:cubicBezTo>
                        <a:pt x="106" y="58"/>
                        <a:pt x="106" y="53"/>
                        <a:pt x="112" y="33"/>
                      </a:cubicBezTo>
                      <a:cubicBezTo>
                        <a:pt x="112" y="33"/>
                        <a:pt x="112" y="33"/>
                        <a:pt x="112" y="33"/>
                      </a:cubicBezTo>
                      <a:cubicBezTo>
                        <a:pt x="115" y="23"/>
                        <a:pt x="118" y="17"/>
                        <a:pt x="122" y="8"/>
                      </a:cubicBezTo>
                      <a:lnTo>
                        <a:pt x="126"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0" name="Freeform 178"/>
                <p:cNvSpPr>
                  <a:spLocks noChangeAspect="1"/>
                </p:cNvSpPr>
                <p:nvPr userDrawn="1"/>
              </p:nvSpPr>
              <p:spPr bwMode="black">
                <a:xfrm>
                  <a:off x="5045" y="976"/>
                  <a:ext cx="79" cy="61"/>
                </a:xfrm>
                <a:custGeom>
                  <a:avLst/>
                  <a:gdLst/>
                  <a:ahLst/>
                  <a:cxnLst>
                    <a:cxn ang="0">
                      <a:pos x="39" y="31"/>
                    </a:cxn>
                    <a:cxn ang="0">
                      <a:pos x="51" y="53"/>
                    </a:cxn>
                    <a:cxn ang="0">
                      <a:pos x="286" y="686"/>
                    </a:cxn>
                    <a:cxn ang="0">
                      <a:pos x="453" y="224"/>
                    </a:cxn>
                    <a:cxn ang="0">
                      <a:pos x="625" y="683"/>
                    </a:cxn>
                    <a:cxn ang="0">
                      <a:pos x="847" y="65"/>
                    </a:cxn>
                    <a:cxn ang="0">
                      <a:pos x="859" y="40"/>
                    </a:cxn>
                    <a:cxn ang="0">
                      <a:pos x="859" y="40"/>
                    </a:cxn>
                    <a:cxn ang="0">
                      <a:pos x="881" y="9"/>
                    </a:cxn>
                    <a:cxn ang="0">
                      <a:pos x="889" y="0"/>
                    </a:cxn>
                    <a:cxn ang="0">
                      <a:pos x="781" y="0"/>
                    </a:cxn>
                    <a:cxn ang="0">
                      <a:pos x="771" y="0"/>
                    </a:cxn>
                    <a:cxn ang="0">
                      <a:pos x="777" y="9"/>
                    </a:cxn>
                    <a:cxn ang="0">
                      <a:pos x="783" y="30"/>
                    </a:cxn>
                    <a:cxn ang="0">
                      <a:pos x="783" y="33"/>
                    </a:cxn>
                    <a:cxn ang="0">
                      <a:pos x="776" y="57"/>
                    </a:cxn>
                    <a:cxn ang="0">
                      <a:pos x="633" y="482"/>
                    </a:cxn>
                    <a:cxn ang="0">
                      <a:pos x="479" y="53"/>
                    </a:cxn>
                    <a:cxn ang="0">
                      <a:pos x="475" y="34"/>
                    </a:cxn>
                    <a:cxn ang="0">
                      <a:pos x="476" y="25"/>
                    </a:cxn>
                    <a:cxn ang="0">
                      <a:pos x="483" y="10"/>
                    </a:cxn>
                    <a:cxn ang="0">
                      <a:pos x="488" y="1"/>
                    </a:cxn>
                    <a:cxn ang="0">
                      <a:pos x="346" y="1"/>
                    </a:cxn>
                    <a:cxn ang="0">
                      <a:pos x="356" y="11"/>
                    </a:cxn>
                    <a:cxn ang="0">
                      <a:pos x="373" y="30"/>
                    </a:cxn>
                    <a:cxn ang="0">
                      <a:pos x="390" y="54"/>
                    </a:cxn>
                    <a:cxn ang="0">
                      <a:pos x="422" y="136"/>
                    </a:cxn>
                    <a:cxn ang="0">
                      <a:pos x="291" y="481"/>
                    </a:cxn>
                    <a:cxn ang="0">
                      <a:pos x="137" y="43"/>
                    </a:cxn>
                    <a:cxn ang="0">
                      <a:pos x="136" y="36"/>
                    </a:cxn>
                    <a:cxn ang="0">
                      <a:pos x="137" y="27"/>
                    </a:cxn>
                    <a:cxn ang="0">
                      <a:pos x="144" y="10"/>
                    </a:cxn>
                    <a:cxn ang="0">
                      <a:pos x="149" y="1"/>
                    </a:cxn>
                    <a:cxn ang="0">
                      <a:pos x="0" y="1"/>
                    </a:cxn>
                    <a:cxn ang="0">
                      <a:pos x="17" y="11"/>
                    </a:cxn>
                    <a:cxn ang="0">
                      <a:pos x="39" y="31"/>
                    </a:cxn>
                  </a:cxnLst>
                  <a:rect l="0" t="0" r="r" b="b"/>
                  <a:pathLst>
                    <a:path w="889" h="686">
                      <a:moveTo>
                        <a:pt x="39" y="31"/>
                      </a:moveTo>
                      <a:cubicBezTo>
                        <a:pt x="46" y="39"/>
                        <a:pt x="48" y="44"/>
                        <a:pt x="51" y="53"/>
                      </a:cubicBezTo>
                      <a:cubicBezTo>
                        <a:pt x="286" y="686"/>
                        <a:pt x="286" y="686"/>
                        <a:pt x="286" y="686"/>
                      </a:cubicBezTo>
                      <a:cubicBezTo>
                        <a:pt x="453" y="224"/>
                        <a:pt x="453" y="224"/>
                        <a:pt x="453" y="224"/>
                      </a:cubicBezTo>
                      <a:cubicBezTo>
                        <a:pt x="625" y="683"/>
                        <a:pt x="625" y="683"/>
                        <a:pt x="625" y="683"/>
                      </a:cubicBezTo>
                      <a:cubicBezTo>
                        <a:pt x="847" y="65"/>
                        <a:pt x="847" y="65"/>
                        <a:pt x="847" y="65"/>
                      </a:cubicBezTo>
                      <a:cubicBezTo>
                        <a:pt x="850" y="55"/>
                        <a:pt x="854" y="50"/>
                        <a:pt x="859" y="40"/>
                      </a:cubicBezTo>
                      <a:cubicBezTo>
                        <a:pt x="859" y="40"/>
                        <a:pt x="859" y="40"/>
                        <a:pt x="859" y="40"/>
                      </a:cubicBezTo>
                      <a:cubicBezTo>
                        <a:pt x="867" y="28"/>
                        <a:pt x="872" y="20"/>
                        <a:pt x="881" y="9"/>
                      </a:cubicBezTo>
                      <a:cubicBezTo>
                        <a:pt x="889" y="0"/>
                        <a:pt x="889" y="0"/>
                        <a:pt x="889" y="0"/>
                      </a:cubicBezTo>
                      <a:cubicBezTo>
                        <a:pt x="781" y="0"/>
                        <a:pt x="781" y="0"/>
                        <a:pt x="781" y="0"/>
                      </a:cubicBezTo>
                      <a:cubicBezTo>
                        <a:pt x="771" y="0"/>
                        <a:pt x="771" y="0"/>
                        <a:pt x="771" y="0"/>
                      </a:cubicBezTo>
                      <a:cubicBezTo>
                        <a:pt x="777" y="9"/>
                        <a:pt x="777" y="9"/>
                        <a:pt x="777" y="9"/>
                      </a:cubicBezTo>
                      <a:cubicBezTo>
                        <a:pt x="781" y="16"/>
                        <a:pt x="783" y="21"/>
                        <a:pt x="783" y="30"/>
                      </a:cubicBezTo>
                      <a:cubicBezTo>
                        <a:pt x="783" y="30"/>
                        <a:pt x="783" y="32"/>
                        <a:pt x="783" y="33"/>
                      </a:cubicBezTo>
                      <a:cubicBezTo>
                        <a:pt x="783" y="41"/>
                        <a:pt x="781" y="47"/>
                        <a:pt x="776" y="57"/>
                      </a:cubicBezTo>
                      <a:cubicBezTo>
                        <a:pt x="633" y="482"/>
                        <a:pt x="633" y="482"/>
                        <a:pt x="633" y="482"/>
                      </a:cubicBezTo>
                      <a:cubicBezTo>
                        <a:pt x="479" y="53"/>
                        <a:pt x="479" y="53"/>
                        <a:pt x="479" y="53"/>
                      </a:cubicBezTo>
                      <a:cubicBezTo>
                        <a:pt x="476" y="45"/>
                        <a:pt x="475" y="40"/>
                        <a:pt x="475" y="34"/>
                      </a:cubicBezTo>
                      <a:cubicBezTo>
                        <a:pt x="475" y="31"/>
                        <a:pt x="475" y="28"/>
                        <a:pt x="476" y="25"/>
                      </a:cubicBezTo>
                      <a:cubicBezTo>
                        <a:pt x="478" y="18"/>
                        <a:pt x="479" y="16"/>
                        <a:pt x="483" y="10"/>
                      </a:cubicBezTo>
                      <a:cubicBezTo>
                        <a:pt x="488" y="1"/>
                        <a:pt x="488" y="1"/>
                        <a:pt x="488" y="1"/>
                      </a:cubicBezTo>
                      <a:cubicBezTo>
                        <a:pt x="346" y="1"/>
                        <a:pt x="346" y="1"/>
                        <a:pt x="346" y="1"/>
                      </a:cubicBezTo>
                      <a:cubicBezTo>
                        <a:pt x="356" y="11"/>
                        <a:pt x="356" y="11"/>
                        <a:pt x="356" y="11"/>
                      </a:cubicBezTo>
                      <a:cubicBezTo>
                        <a:pt x="363" y="17"/>
                        <a:pt x="367" y="22"/>
                        <a:pt x="373" y="30"/>
                      </a:cubicBezTo>
                      <a:cubicBezTo>
                        <a:pt x="381" y="39"/>
                        <a:pt x="386" y="44"/>
                        <a:pt x="390" y="54"/>
                      </a:cubicBezTo>
                      <a:cubicBezTo>
                        <a:pt x="422" y="136"/>
                        <a:pt x="422" y="136"/>
                        <a:pt x="422" y="136"/>
                      </a:cubicBezTo>
                      <a:cubicBezTo>
                        <a:pt x="291" y="481"/>
                        <a:pt x="291" y="481"/>
                        <a:pt x="291" y="481"/>
                      </a:cubicBezTo>
                      <a:cubicBezTo>
                        <a:pt x="137" y="43"/>
                        <a:pt x="137" y="43"/>
                        <a:pt x="137" y="43"/>
                      </a:cubicBezTo>
                      <a:cubicBezTo>
                        <a:pt x="136" y="40"/>
                        <a:pt x="136" y="38"/>
                        <a:pt x="136" y="36"/>
                      </a:cubicBezTo>
                      <a:cubicBezTo>
                        <a:pt x="136" y="34"/>
                        <a:pt x="136" y="31"/>
                        <a:pt x="137" y="27"/>
                      </a:cubicBezTo>
                      <a:cubicBezTo>
                        <a:pt x="138" y="20"/>
                        <a:pt x="140" y="17"/>
                        <a:pt x="144" y="10"/>
                      </a:cubicBezTo>
                      <a:cubicBezTo>
                        <a:pt x="149" y="1"/>
                        <a:pt x="149" y="1"/>
                        <a:pt x="149" y="1"/>
                      </a:cubicBezTo>
                      <a:cubicBezTo>
                        <a:pt x="0" y="1"/>
                        <a:pt x="0" y="1"/>
                        <a:pt x="0" y="1"/>
                      </a:cubicBezTo>
                      <a:cubicBezTo>
                        <a:pt x="17" y="11"/>
                        <a:pt x="17" y="11"/>
                        <a:pt x="17" y="11"/>
                      </a:cubicBezTo>
                      <a:cubicBezTo>
                        <a:pt x="27" y="17"/>
                        <a:pt x="32" y="22"/>
                        <a:pt x="39" y="3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1" name="Freeform 179"/>
                <p:cNvSpPr>
                  <a:spLocks noChangeAspect="1"/>
                </p:cNvSpPr>
                <p:nvPr userDrawn="1"/>
              </p:nvSpPr>
              <p:spPr bwMode="black">
                <a:xfrm>
                  <a:off x="5298" y="1076"/>
                  <a:ext cx="46" cy="58"/>
                </a:xfrm>
                <a:custGeom>
                  <a:avLst/>
                  <a:gdLst/>
                  <a:ahLst/>
                  <a:cxnLst>
                    <a:cxn ang="0">
                      <a:pos x="64" y="61"/>
                    </a:cxn>
                    <a:cxn ang="0">
                      <a:pos x="222" y="61"/>
                    </a:cxn>
                    <a:cxn ang="0">
                      <a:pos x="222" y="598"/>
                    </a:cxn>
                    <a:cxn ang="0">
                      <a:pos x="223" y="619"/>
                    </a:cxn>
                    <a:cxn ang="0">
                      <a:pos x="222" y="633"/>
                    </a:cxn>
                    <a:cxn ang="0">
                      <a:pos x="213" y="652"/>
                    </a:cxn>
                    <a:cxn ang="0">
                      <a:pos x="209" y="660"/>
                    </a:cxn>
                    <a:cxn ang="0">
                      <a:pos x="319" y="660"/>
                    </a:cxn>
                    <a:cxn ang="0">
                      <a:pos x="329" y="660"/>
                    </a:cxn>
                    <a:cxn ang="0">
                      <a:pos x="324" y="652"/>
                    </a:cxn>
                    <a:cxn ang="0">
                      <a:pos x="315" y="631"/>
                    </a:cxn>
                    <a:cxn ang="0">
                      <a:pos x="312" y="604"/>
                    </a:cxn>
                    <a:cxn ang="0">
                      <a:pos x="312" y="596"/>
                    </a:cxn>
                    <a:cxn ang="0">
                      <a:pos x="312" y="59"/>
                    </a:cxn>
                    <a:cxn ang="0">
                      <a:pos x="448" y="59"/>
                    </a:cxn>
                    <a:cxn ang="0">
                      <a:pos x="485" y="64"/>
                    </a:cxn>
                    <a:cxn ang="0">
                      <a:pos x="486" y="59"/>
                    </a:cxn>
                    <a:cxn ang="0">
                      <a:pos x="486" y="59"/>
                    </a:cxn>
                    <a:cxn ang="0">
                      <a:pos x="485" y="65"/>
                    </a:cxn>
                    <a:cxn ang="0">
                      <a:pos x="513" y="74"/>
                    </a:cxn>
                    <a:cxn ang="0">
                      <a:pos x="522" y="79"/>
                    </a:cxn>
                    <a:cxn ang="0">
                      <a:pos x="515" y="5"/>
                    </a:cxn>
                    <a:cxn ang="0">
                      <a:pos x="22" y="0"/>
                    </a:cxn>
                    <a:cxn ang="0">
                      <a:pos x="2" y="72"/>
                    </a:cxn>
                    <a:cxn ang="0">
                      <a:pos x="0" y="84"/>
                    </a:cxn>
                    <a:cxn ang="0">
                      <a:pos x="11" y="78"/>
                    </a:cxn>
                    <a:cxn ang="0">
                      <a:pos x="43" y="65"/>
                    </a:cxn>
                    <a:cxn ang="0">
                      <a:pos x="64" y="61"/>
                    </a:cxn>
                  </a:cxnLst>
                  <a:rect l="0" t="0" r="r" b="b"/>
                  <a:pathLst>
                    <a:path w="522" h="660">
                      <a:moveTo>
                        <a:pt x="64" y="61"/>
                      </a:moveTo>
                      <a:cubicBezTo>
                        <a:pt x="222" y="61"/>
                        <a:pt x="222" y="61"/>
                        <a:pt x="222" y="61"/>
                      </a:cubicBezTo>
                      <a:cubicBezTo>
                        <a:pt x="222" y="598"/>
                        <a:pt x="222" y="598"/>
                        <a:pt x="222" y="598"/>
                      </a:cubicBezTo>
                      <a:cubicBezTo>
                        <a:pt x="222" y="606"/>
                        <a:pt x="223" y="613"/>
                        <a:pt x="223" y="619"/>
                      </a:cubicBezTo>
                      <a:cubicBezTo>
                        <a:pt x="223" y="623"/>
                        <a:pt x="223" y="628"/>
                        <a:pt x="222" y="633"/>
                      </a:cubicBezTo>
                      <a:cubicBezTo>
                        <a:pt x="219" y="640"/>
                        <a:pt x="218" y="644"/>
                        <a:pt x="213" y="652"/>
                      </a:cubicBezTo>
                      <a:cubicBezTo>
                        <a:pt x="209" y="660"/>
                        <a:pt x="209" y="660"/>
                        <a:pt x="209" y="660"/>
                      </a:cubicBezTo>
                      <a:cubicBezTo>
                        <a:pt x="319" y="660"/>
                        <a:pt x="319" y="660"/>
                        <a:pt x="319" y="660"/>
                      </a:cubicBezTo>
                      <a:cubicBezTo>
                        <a:pt x="329" y="660"/>
                        <a:pt x="329" y="660"/>
                        <a:pt x="329" y="660"/>
                      </a:cubicBezTo>
                      <a:cubicBezTo>
                        <a:pt x="324" y="652"/>
                        <a:pt x="324" y="652"/>
                        <a:pt x="324" y="652"/>
                      </a:cubicBezTo>
                      <a:cubicBezTo>
                        <a:pt x="319" y="643"/>
                        <a:pt x="316" y="638"/>
                        <a:pt x="315" y="631"/>
                      </a:cubicBezTo>
                      <a:cubicBezTo>
                        <a:pt x="312" y="612"/>
                        <a:pt x="312" y="610"/>
                        <a:pt x="312" y="604"/>
                      </a:cubicBezTo>
                      <a:cubicBezTo>
                        <a:pt x="312" y="602"/>
                        <a:pt x="312" y="600"/>
                        <a:pt x="312" y="596"/>
                      </a:cubicBezTo>
                      <a:cubicBezTo>
                        <a:pt x="312" y="59"/>
                        <a:pt x="312" y="59"/>
                        <a:pt x="312" y="59"/>
                      </a:cubicBezTo>
                      <a:cubicBezTo>
                        <a:pt x="448" y="59"/>
                        <a:pt x="448" y="59"/>
                        <a:pt x="448" y="59"/>
                      </a:cubicBezTo>
                      <a:cubicBezTo>
                        <a:pt x="462" y="59"/>
                        <a:pt x="471" y="60"/>
                        <a:pt x="485" y="64"/>
                      </a:cubicBezTo>
                      <a:cubicBezTo>
                        <a:pt x="486" y="59"/>
                        <a:pt x="486" y="59"/>
                        <a:pt x="486" y="59"/>
                      </a:cubicBezTo>
                      <a:cubicBezTo>
                        <a:pt x="486" y="59"/>
                        <a:pt x="486" y="59"/>
                        <a:pt x="486" y="59"/>
                      </a:cubicBezTo>
                      <a:cubicBezTo>
                        <a:pt x="485" y="65"/>
                        <a:pt x="485" y="65"/>
                        <a:pt x="485" y="65"/>
                      </a:cubicBezTo>
                      <a:cubicBezTo>
                        <a:pt x="496" y="67"/>
                        <a:pt x="503" y="69"/>
                        <a:pt x="513" y="74"/>
                      </a:cubicBezTo>
                      <a:cubicBezTo>
                        <a:pt x="522" y="79"/>
                        <a:pt x="522" y="79"/>
                        <a:pt x="522" y="79"/>
                      </a:cubicBezTo>
                      <a:cubicBezTo>
                        <a:pt x="515" y="5"/>
                        <a:pt x="515" y="5"/>
                        <a:pt x="515" y="5"/>
                      </a:cubicBezTo>
                      <a:cubicBezTo>
                        <a:pt x="22" y="0"/>
                        <a:pt x="22" y="0"/>
                        <a:pt x="22" y="0"/>
                      </a:cubicBezTo>
                      <a:cubicBezTo>
                        <a:pt x="2" y="72"/>
                        <a:pt x="2" y="72"/>
                        <a:pt x="2" y="72"/>
                      </a:cubicBezTo>
                      <a:cubicBezTo>
                        <a:pt x="0" y="84"/>
                        <a:pt x="0" y="84"/>
                        <a:pt x="0" y="84"/>
                      </a:cubicBezTo>
                      <a:cubicBezTo>
                        <a:pt x="11" y="78"/>
                        <a:pt x="11" y="78"/>
                        <a:pt x="11" y="78"/>
                      </a:cubicBezTo>
                      <a:cubicBezTo>
                        <a:pt x="22" y="71"/>
                        <a:pt x="30" y="67"/>
                        <a:pt x="43" y="65"/>
                      </a:cubicBezTo>
                      <a:cubicBezTo>
                        <a:pt x="52" y="62"/>
                        <a:pt x="56" y="61"/>
                        <a:pt x="64" y="6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2" name="Freeform 180"/>
                <p:cNvSpPr>
                  <a:spLocks noChangeAspect="1"/>
                </p:cNvSpPr>
                <p:nvPr userDrawn="1"/>
              </p:nvSpPr>
              <p:spPr bwMode="black">
                <a:xfrm>
                  <a:off x="5082" y="1076"/>
                  <a:ext cx="61" cy="60"/>
                </a:xfrm>
                <a:custGeom>
                  <a:avLst/>
                  <a:gdLst/>
                  <a:ahLst/>
                  <a:cxnLst>
                    <a:cxn ang="0">
                      <a:pos x="657" y="42"/>
                    </a:cxn>
                    <a:cxn ang="0">
                      <a:pos x="678" y="10"/>
                    </a:cxn>
                    <a:cxn ang="0">
                      <a:pos x="684" y="1"/>
                    </a:cxn>
                    <a:cxn ang="0">
                      <a:pos x="583" y="1"/>
                    </a:cxn>
                    <a:cxn ang="0">
                      <a:pos x="575" y="1"/>
                    </a:cxn>
                    <a:cxn ang="0">
                      <a:pos x="577" y="9"/>
                    </a:cxn>
                    <a:cxn ang="0">
                      <a:pos x="581" y="30"/>
                    </a:cxn>
                    <a:cxn ang="0">
                      <a:pos x="571" y="58"/>
                    </a:cxn>
                    <a:cxn ang="0">
                      <a:pos x="357" y="517"/>
                    </a:cxn>
                    <a:cxn ang="0">
                      <a:pos x="129" y="38"/>
                    </a:cxn>
                    <a:cxn ang="0">
                      <a:pos x="125" y="22"/>
                    </a:cxn>
                    <a:cxn ang="0">
                      <a:pos x="128" y="9"/>
                    </a:cxn>
                    <a:cxn ang="0">
                      <a:pos x="133" y="0"/>
                    </a:cxn>
                    <a:cxn ang="0">
                      <a:pos x="19" y="0"/>
                    </a:cxn>
                    <a:cxn ang="0">
                      <a:pos x="0" y="0"/>
                    </a:cxn>
                    <a:cxn ang="0">
                      <a:pos x="16" y="11"/>
                    </a:cxn>
                    <a:cxn ang="0">
                      <a:pos x="35" y="30"/>
                    </a:cxn>
                    <a:cxn ang="0">
                      <a:pos x="45" y="51"/>
                    </a:cxn>
                    <a:cxn ang="0">
                      <a:pos x="354" y="682"/>
                    </a:cxn>
                    <a:cxn ang="0">
                      <a:pos x="644" y="67"/>
                    </a:cxn>
                    <a:cxn ang="0">
                      <a:pos x="657" y="42"/>
                    </a:cxn>
                    <a:cxn ang="0">
                      <a:pos x="652" y="39"/>
                    </a:cxn>
                    <a:cxn ang="0">
                      <a:pos x="652" y="39"/>
                    </a:cxn>
                    <a:cxn ang="0">
                      <a:pos x="657" y="42"/>
                    </a:cxn>
                  </a:cxnLst>
                  <a:rect l="0" t="0" r="r" b="b"/>
                  <a:pathLst>
                    <a:path w="684" h="682">
                      <a:moveTo>
                        <a:pt x="657" y="42"/>
                      </a:moveTo>
                      <a:cubicBezTo>
                        <a:pt x="664" y="29"/>
                        <a:pt x="669" y="22"/>
                        <a:pt x="678" y="10"/>
                      </a:cubicBezTo>
                      <a:cubicBezTo>
                        <a:pt x="684" y="1"/>
                        <a:pt x="684" y="1"/>
                        <a:pt x="684" y="1"/>
                      </a:cubicBezTo>
                      <a:cubicBezTo>
                        <a:pt x="583" y="1"/>
                        <a:pt x="583" y="1"/>
                        <a:pt x="583" y="1"/>
                      </a:cubicBezTo>
                      <a:cubicBezTo>
                        <a:pt x="575" y="1"/>
                        <a:pt x="575" y="1"/>
                        <a:pt x="575" y="1"/>
                      </a:cubicBezTo>
                      <a:cubicBezTo>
                        <a:pt x="577" y="9"/>
                        <a:pt x="577" y="9"/>
                        <a:pt x="577" y="9"/>
                      </a:cubicBezTo>
                      <a:cubicBezTo>
                        <a:pt x="580" y="17"/>
                        <a:pt x="581" y="22"/>
                        <a:pt x="581" y="30"/>
                      </a:cubicBezTo>
                      <a:cubicBezTo>
                        <a:pt x="580" y="41"/>
                        <a:pt x="575" y="47"/>
                        <a:pt x="571" y="58"/>
                      </a:cubicBezTo>
                      <a:cubicBezTo>
                        <a:pt x="357" y="517"/>
                        <a:pt x="357" y="517"/>
                        <a:pt x="357" y="517"/>
                      </a:cubicBezTo>
                      <a:cubicBezTo>
                        <a:pt x="129" y="38"/>
                        <a:pt x="129" y="38"/>
                        <a:pt x="129" y="38"/>
                      </a:cubicBezTo>
                      <a:cubicBezTo>
                        <a:pt x="126" y="31"/>
                        <a:pt x="125" y="28"/>
                        <a:pt x="125" y="22"/>
                      </a:cubicBezTo>
                      <a:cubicBezTo>
                        <a:pt x="125" y="17"/>
                        <a:pt x="126" y="15"/>
                        <a:pt x="128" y="9"/>
                      </a:cubicBezTo>
                      <a:cubicBezTo>
                        <a:pt x="133" y="0"/>
                        <a:pt x="133" y="0"/>
                        <a:pt x="133" y="0"/>
                      </a:cubicBezTo>
                      <a:cubicBezTo>
                        <a:pt x="19" y="0"/>
                        <a:pt x="19" y="0"/>
                        <a:pt x="19" y="0"/>
                      </a:cubicBezTo>
                      <a:cubicBezTo>
                        <a:pt x="0" y="0"/>
                        <a:pt x="0" y="0"/>
                        <a:pt x="0" y="0"/>
                      </a:cubicBezTo>
                      <a:cubicBezTo>
                        <a:pt x="16" y="11"/>
                        <a:pt x="16" y="11"/>
                        <a:pt x="16" y="11"/>
                      </a:cubicBezTo>
                      <a:cubicBezTo>
                        <a:pt x="25" y="17"/>
                        <a:pt x="30" y="21"/>
                        <a:pt x="35" y="30"/>
                      </a:cubicBezTo>
                      <a:cubicBezTo>
                        <a:pt x="40" y="37"/>
                        <a:pt x="42" y="43"/>
                        <a:pt x="45" y="51"/>
                      </a:cubicBezTo>
                      <a:cubicBezTo>
                        <a:pt x="354" y="682"/>
                        <a:pt x="354" y="682"/>
                        <a:pt x="354" y="682"/>
                      </a:cubicBezTo>
                      <a:cubicBezTo>
                        <a:pt x="644" y="67"/>
                        <a:pt x="644" y="67"/>
                        <a:pt x="644" y="67"/>
                      </a:cubicBezTo>
                      <a:cubicBezTo>
                        <a:pt x="648" y="57"/>
                        <a:pt x="651" y="52"/>
                        <a:pt x="657" y="42"/>
                      </a:cubicBezTo>
                      <a:cubicBezTo>
                        <a:pt x="652" y="39"/>
                        <a:pt x="652" y="39"/>
                        <a:pt x="652" y="39"/>
                      </a:cubicBezTo>
                      <a:cubicBezTo>
                        <a:pt x="653" y="39"/>
                        <a:pt x="652" y="39"/>
                        <a:pt x="652" y="39"/>
                      </a:cubicBezTo>
                      <a:lnTo>
                        <a:pt x="657" y="4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3" name="Freeform 181"/>
                <p:cNvSpPr>
                  <a:spLocks noChangeAspect="1" noEditPoints="1"/>
                </p:cNvSpPr>
                <p:nvPr userDrawn="1"/>
              </p:nvSpPr>
              <p:spPr bwMode="black">
                <a:xfrm>
                  <a:off x="5193" y="1076"/>
                  <a:ext cx="45" cy="58"/>
                </a:xfrm>
                <a:custGeom>
                  <a:avLst/>
                  <a:gdLst/>
                  <a:ahLst/>
                  <a:cxnLst>
                    <a:cxn ang="0">
                      <a:pos x="490" y="663"/>
                    </a:cxn>
                    <a:cxn ang="0">
                      <a:pos x="507" y="663"/>
                    </a:cxn>
                    <a:cxn ang="0">
                      <a:pos x="493" y="653"/>
                    </a:cxn>
                    <a:cxn ang="0">
                      <a:pos x="460" y="627"/>
                    </a:cxn>
                    <a:cxn ang="0">
                      <a:pos x="405" y="564"/>
                    </a:cxn>
                    <a:cxn ang="0">
                      <a:pos x="251" y="367"/>
                    </a:cxn>
                    <a:cxn ang="0">
                      <a:pos x="205" y="317"/>
                    </a:cxn>
                    <a:cxn ang="0">
                      <a:pos x="204" y="316"/>
                    </a:cxn>
                    <a:cxn ang="0">
                      <a:pos x="211" y="316"/>
                    </a:cxn>
                    <a:cxn ang="0">
                      <a:pos x="370" y="156"/>
                    </a:cxn>
                    <a:cxn ang="0">
                      <a:pos x="370" y="151"/>
                    </a:cxn>
                    <a:cxn ang="0">
                      <a:pos x="205" y="0"/>
                    </a:cxn>
                    <a:cxn ang="0">
                      <a:pos x="0" y="0"/>
                    </a:cxn>
                    <a:cxn ang="0">
                      <a:pos x="5" y="9"/>
                    </a:cxn>
                    <a:cxn ang="0">
                      <a:pos x="16" y="34"/>
                    </a:cxn>
                    <a:cxn ang="0">
                      <a:pos x="21" y="96"/>
                    </a:cxn>
                    <a:cxn ang="0">
                      <a:pos x="21" y="562"/>
                    </a:cxn>
                    <a:cxn ang="0">
                      <a:pos x="19" y="627"/>
                    </a:cxn>
                    <a:cxn ang="0">
                      <a:pos x="9" y="652"/>
                    </a:cxn>
                    <a:cxn ang="0">
                      <a:pos x="5" y="661"/>
                    </a:cxn>
                    <a:cxn ang="0">
                      <a:pos x="110" y="661"/>
                    </a:cxn>
                    <a:cxn ang="0">
                      <a:pos x="117" y="661"/>
                    </a:cxn>
                    <a:cxn ang="0">
                      <a:pos x="115" y="653"/>
                    </a:cxn>
                    <a:cxn ang="0">
                      <a:pos x="105" y="623"/>
                    </a:cxn>
                    <a:cxn ang="0">
                      <a:pos x="103" y="601"/>
                    </a:cxn>
                    <a:cxn ang="0">
                      <a:pos x="103" y="588"/>
                    </a:cxn>
                    <a:cxn ang="0">
                      <a:pos x="103" y="300"/>
                    </a:cxn>
                    <a:cxn ang="0">
                      <a:pos x="105" y="302"/>
                    </a:cxn>
                    <a:cxn ang="0">
                      <a:pos x="122" y="322"/>
                    </a:cxn>
                    <a:cxn ang="0">
                      <a:pos x="383" y="661"/>
                    </a:cxn>
                    <a:cxn ang="0">
                      <a:pos x="387" y="658"/>
                    </a:cxn>
                    <a:cxn ang="0">
                      <a:pos x="387" y="658"/>
                    </a:cxn>
                    <a:cxn ang="0">
                      <a:pos x="387" y="663"/>
                    </a:cxn>
                    <a:cxn ang="0">
                      <a:pos x="490" y="663"/>
                    </a:cxn>
                    <a:cxn ang="0">
                      <a:pos x="104" y="57"/>
                    </a:cxn>
                    <a:cxn ang="0">
                      <a:pos x="167" y="51"/>
                    </a:cxn>
                    <a:cxn ang="0">
                      <a:pos x="288" y="158"/>
                    </a:cxn>
                    <a:cxn ang="0">
                      <a:pos x="288" y="167"/>
                    </a:cxn>
                    <a:cxn ang="0">
                      <a:pos x="154" y="278"/>
                    </a:cxn>
                    <a:cxn ang="0">
                      <a:pos x="138" y="278"/>
                    </a:cxn>
                    <a:cxn ang="0">
                      <a:pos x="104" y="277"/>
                    </a:cxn>
                    <a:cxn ang="0">
                      <a:pos x="104" y="57"/>
                    </a:cxn>
                  </a:cxnLst>
                  <a:rect l="0" t="0" r="r" b="b"/>
                  <a:pathLst>
                    <a:path w="507" h="663">
                      <a:moveTo>
                        <a:pt x="490" y="663"/>
                      </a:moveTo>
                      <a:cubicBezTo>
                        <a:pt x="507" y="663"/>
                        <a:pt x="507" y="663"/>
                        <a:pt x="507" y="663"/>
                      </a:cubicBezTo>
                      <a:cubicBezTo>
                        <a:pt x="493" y="653"/>
                        <a:pt x="493" y="653"/>
                        <a:pt x="493" y="653"/>
                      </a:cubicBezTo>
                      <a:cubicBezTo>
                        <a:pt x="480" y="643"/>
                        <a:pt x="472" y="637"/>
                        <a:pt x="460" y="627"/>
                      </a:cubicBezTo>
                      <a:cubicBezTo>
                        <a:pt x="441" y="610"/>
                        <a:pt x="425" y="590"/>
                        <a:pt x="405" y="564"/>
                      </a:cubicBezTo>
                      <a:cubicBezTo>
                        <a:pt x="251" y="367"/>
                        <a:pt x="251" y="367"/>
                        <a:pt x="251" y="367"/>
                      </a:cubicBezTo>
                      <a:cubicBezTo>
                        <a:pt x="234" y="346"/>
                        <a:pt x="223" y="334"/>
                        <a:pt x="205" y="317"/>
                      </a:cubicBezTo>
                      <a:cubicBezTo>
                        <a:pt x="204" y="317"/>
                        <a:pt x="204" y="316"/>
                        <a:pt x="204" y="316"/>
                      </a:cubicBezTo>
                      <a:cubicBezTo>
                        <a:pt x="206" y="316"/>
                        <a:pt x="209" y="316"/>
                        <a:pt x="211" y="316"/>
                      </a:cubicBezTo>
                      <a:cubicBezTo>
                        <a:pt x="300" y="316"/>
                        <a:pt x="368" y="242"/>
                        <a:pt x="370" y="156"/>
                      </a:cubicBezTo>
                      <a:cubicBezTo>
                        <a:pt x="370" y="154"/>
                        <a:pt x="370" y="153"/>
                        <a:pt x="370" y="151"/>
                      </a:cubicBezTo>
                      <a:cubicBezTo>
                        <a:pt x="370" y="57"/>
                        <a:pt x="291" y="1"/>
                        <a:pt x="205" y="0"/>
                      </a:cubicBezTo>
                      <a:cubicBezTo>
                        <a:pt x="0" y="0"/>
                        <a:pt x="0" y="0"/>
                        <a:pt x="0" y="0"/>
                      </a:cubicBezTo>
                      <a:cubicBezTo>
                        <a:pt x="5" y="9"/>
                        <a:pt x="5" y="9"/>
                        <a:pt x="5" y="9"/>
                      </a:cubicBezTo>
                      <a:cubicBezTo>
                        <a:pt x="10" y="19"/>
                        <a:pt x="14" y="24"/>
                        <a:pt x="16" y="34"/>
                      </a:cubicBezTo>
                      <a:cubicBezTo>
                        <a:pt x="21" y="58"/>
                        <a:pt x="21" y="71"/>
                        <a:pt x="21" y="96"/>
                      </a:cubicBezTo>
                      <a:cubicBezTo>
                        <a:pt x="21" y="562"/>
                        <a:pt x="21" y="562"/>
                        <a:pt x="21" y="562"/>
                      </a:cubicBezTo>
                      <a:cubicBezTo>
                        <a:pt x="21" y="586"/>
                        <a:pt x="21" y="615"/>
                        <a:pt x="19" y="627"/>
                      </a:cubicBezTo>
                      <a:cubicBezTo>
                        <a:pt x="18" y="636"/>
                        <a:pt x="14" y="641"/>
                        <a:pt x="9" y="652"/>
                      </a:cubicBezTo>
                      <a:cubicBezTo>
                        <a:pt x="5" y="661"/>
                        <a:pt x="5" y="661"/>
                        <a:pt x="5" y="661"/>
                      </a:cubicBezTo>
                      <a:cubicBezTo>
                        <a:pt x="110" y="661"/>
                        <a:pt x="110" y="661"/>
                        <a:pt x="110" y="661"/>
                      </a:cubicBezTo>
                      <a:cubicBezTo>
                        <a:pt x="117" y="661"/>
                        <a:pt x="117" y="661"/>
                        <a:pt x="117" y="661"/>
                      </a:cubicBezTo>
                      <a:cubicBezTo>
                        <a:pt x="115" y="653"/>
                        <a:pt x="115" y="653"/>
                        <a:pt x="115" y="653"/>
                      </a:cubicBezTo>
                      <a:cubicBezTo>
                        <a:pt x="110" y="640"/>
                        <a:pt x="107" y="634"/>
                        <a:pt x="105" y="623"/>
                      </a:cubicBezTo>
                      <a:cubicBezTo>
                        <a:pt x="103" y="614"/>
                        <a:pt x="103" y="608"/>
                        <a:pt x="103" y="601"/>
                      </a:cubicBezTo>
                      <a:cubicBezTo>
                        <a:pt x="103" y="597"/>
                        <a:pt x="103" y="593"/>
                        <a:pt x="103" y="588"/>
                      </a:cubicBezTo>
                      <a:cubicBezTo>
                        <a:pt x="103" y="300"/>
                        <a:pt x="103" y="300"/>
                        <a:pt x="103" y="300"/>
                      </a:cubicBezTo>
                      <a:cubicBezTo>
                        <a:pt x="104" y="301"/>
                        <a:pt x="104" y="301"/>
                        <a:pt x="105" y="302"/>
                      </a:cubicBezTo>
                      <a:cubicBezTo>
                        <a:pt x="112" y="307"/>
                        <a:pt x="114" y="313"/>
                        <a:pt x="122" y="322"/>
                      </a:cubicBezTo>
                      <a:cubicBezTo>
                        <a:pt x="383" y="661"/>
                        <a:pt x="383" y="661"/>
                        <a:pt x="383" y="661"/>
                      </a:cubicBezTo>
                      <a:cubicBezTo>
                        <a:pt x="387" y="658"/>
                        <a:pt x="387" y="658"/>
                        <a:pt x="387" y="658"/>
                      </a:cubicBezTo>
                      <a:cubicBezTo>
                        <a:pt x="387" y="658"/>
                        <a:pt x="387" y="658"/>
                        <a:pt x="387" y="658"/>
                      </a:cubicBezTo>
                      <a:cubicBezTo>
                        <a:pt x="387" y="663"/>
                        <a:pt x="387" y="663"/>
                        <a:pt x="387" y="663"/>
                      </a:cubicBezTo>
                      <a:lnTo>
                        <a:pt x="490" y="663"/>
                      </a:lnTo>
                      <a:close/>
                      <a:moveTo>
                        <a:pt x="104" y="57"/>
                      </a:moveTo>
                      <a:cubicBezTo>
                        <a:pt x="125" y="52"/>
                        <a:pt x="140" y="51"/>
                        <a:pt x="167" y="51"/>
                      </a:cubicBezTo>
                      <a:cubicBezTo>
                        <a:pt x="270" y="56"/>
                        <a:pt x="283" y="107"/>
                        <a:pt x="288" y="158"/>
                      </a:cubicBezTo>
                      <a:cubicBezTo>
                        <a:pt x="288" y="161"/>
                        <a:pt x="288" y="164"/>
                        <a:pt x="288" y="167"/>
                      </a:cubicBezTo>
                      <a:cubicBezTo>
                        <a:pt x="288" y="230"/>
                        <a:pt x="239" y="271"/>
                        <a:pt x="154" y="278"/>
                      </a:cubicBezTo>
                      <a:cubicBezTo>
                        <a:pt x="149" y="278"/>
                        <a:pt x="143" y="278"/>
                        <a:pt x="138" y="278"/>
                      </a:cubicBezTo>
                      <a:cubicBezTo>
                        <a:pt x="125" y="278"/>
                        <a:pt x="113" y="278"/>
                        <a:pt x="104" y="277"/>
                      </a:cubicBezTo>
                      <a:lnTo>
                        <a:pt x="104" y="57"/>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4" name="Freeform 182"/>
                <p:cNvSpPr>
                  <a:spLocks noChangeAspect="1" noEditPoints="1"/>
                </p:cNvSpPr>
                <p:nvPr userDrawn="1"/>
              </p:nvSpPr>
              <p:spPr bwMode="black">
                <a:xfrm>
                  <a:off x="5232" y="1174"/>
                  <a:ext cx="60" cy="60"/>
                </a:xfrm>
                <a:custGeom>
                  <a:avLst/>
                  <a:gdLst/>
                  <a:ahLst/>
                  <a:cxnLst>
                    <a:cxn ang="0">
                      <a:pos x="345" y="0"/>
                    </a:cxn>
                    <a:cxn ang="0">
                      <a:pos x="335" y="0"/>
                    </a:cxn>
                    <a:cxn ang="0">
                      <a:pos x="0" y="337"/>
                    </a:cxn>
                    <a:cxn ang="0">
                      <a:pos x="330" y="675"/>
                    </a:cxn>
                    <a:cxn ang="0">
                      <a:pos x="330" y="669"/>
                    </a:cxn>
                    <a:cxn ang="0">
                      <a:pos x="330" y="675"/>
                    </a:cxn>
                    <a:cxn ang="0">
                      <a:pos x="338" y="674"/>
                    </a:cxn>
                    <a:cxn ang="0">
                      <a:pos x="674" y="341"/>
                    </a:cxn>
                    <a:cxn ang="0">
                      <a:pos x="674" y="335"/>
                    </a:cxn>
                    <a:cxn ang="0">
                      <a:pos x="345" y="0"/>
                    </a:cxn>
                    <a:cxn ang="0">
                      <a:pos x="336" y="64"/>
                    </a:cxn>
                    <a:cxn ang="0">
                      <a:pos x="339" y="64"/>
                    </a:cxn>
                    <a:cxn ang="0">
                      <a:pos x="592" y="335"/>
                    </a:cxn>
                    <a:cxn ang="0">
                      <a:pos x="337" y="610"/>
                    </a:cxn>
                    <a:cxn ang="0">
                      <a:pos x="332" y="610"/>
                    </a:cxn>
                    <a:cxn ang="0">
                      <a:pos x="85" y="339"/>
                    </a:cxn>
                    <a:cxn ang="0">
                      <a:pos x="85" y="334"/>
                    </a:cxn>
                    <a:cxn ang="0">
                      <a:pos x="336" y="64"/>
                    </a:cxn>
                  </a:cxnLst>
                  <a:rect l="0" t="0" r="r" b="b"/>
                  <a:pathLst>
                    <a:path w="674" h="675">
                      <a:moveTo>
                        <a:pt x="345" y="0"/>
                      </a:moveTo>
                      <a:cubicBezTo>
                        <a:pt x="341"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4"/>
                        <a:pt x="338" y="674"/>
                      </a:cubicBezTo>
                      <a:cubicBezTo>
                        <a:pt x="520" y="674"/>
                        <a:pt x="674" y="533"/>
                        <a:pt x="674" y="341"/>
                      </a:cubicBezTo>
                      <a:cubicBezTo>
                        <a:pt x="674" y="339"/>
                        <a:pt x="674" y="337"/>
                        <a:pt x="674" y="335"/>
                      </a:cubicBezTo>
                      <a:cubicBezTo>
                        <a:pt x="670" y="154"/>
                        <a:pt x="533" y="7"/>
                        <a:pt x="345" y="0"/>
                      </a:cubicBezTo>
                      <a:close/>
                      <a:moveTo>
                        <a:pt x="336" y="64"/>
                      </a:moveTo>
                      <a:cubicBezTo>
                        <a:pt x="337" y="64"/>
                        <a:pt x="338" y="64"/>
                        <a:pt x="339" y="64"/>
                      </a:cubicBezTo>
                      <a:cubicBezTo>
                        <a:pt x="488" y="67"/>
                        <a:pt x="590" y="191"/>
                        <a:pt x="592" y="335"/>
                      </a:cubicBezTo>
                      <a:cubicBezTo>
                        <a:pt x="592" y="479"/>
                        <a:pt x="481" y="609"/>
                        <a:pt x="337" y="610"/>
                      </a:cubicBezTo>
                      <a:cubicBezTo>
                        <a:pt x="335" y="610"/>
                        <a:pt x="333" y="610"/>
                        <a:pt x="332" y="610"/>
                      </a:cubicBezTo>
                      <a:cubicBezTo>
                        <a:pt x="186" y="606"/>
                        <a:pt x="85" y="480"/>
                        <a:pt x="85" y="339"/>
                      </a:cubicBezTo>
                      <a:cubicBezTo>
                        <a:pt x="85" y="337"/>
                        <a:pt x="85" y="335"/>
                        <a:pt x="85" y="334"/>
                      </a:cubicBezTo>
                      <a:cubicBezTo>
                        <a:pt x="88" y="191"/>
                        <a:pt x="186" y="64"/>
                        <a:pt x="336" y="6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5" name="Freeform 183"/>
                <p:cNvSpPr>
                  <a:spLocks noChangeAspect="1"/>
                </p:cNvSpPr>
                <p:nvPr userDrawn="1"/>
              </p:nvSpPr>
              <p:spPr bwMode="black">
                <a:xfrm>
                  <a:off x="5055" y="1174"/>
                  <a:ext cx="52" cy="61"/>
                </a:xfrm>
                <a:custGeom>
                  <a:avLst/>
                  <a:gdLst/>
                  <a:ahLst/>
                  <a:cxnLst>
                    <a:cxn ang="0">
                      <a:pos x="379" y="617"/>
                    </a:cxn>
                    <a:cxn ang="0">
                      <a:pos x="370" y="617"/>
                    </a:cxn>
                    <a:cxn ang="0">
                      <a:pos x="84" y="347"/>
                    </a:cxn>
                    <a:cxn ang="0">
                      <a:pos x="84" y="342"/>
                    </a:cxn>
                    <a:cxn ang="0">
                      <a:pos x="368" y="62"/>
                    </a:cxn>
                    <a:cxn ang="0">
                      <a:pos x="375" y="62"/>
                    </a:cxn>
                    <a:cxn ang="0">
                      <a:pos x="523" y="102"/>
                    </a:cxn>
                    <a:cxn ang="0">
                      <a:pos x="532" y="107"/>
                    </a:cxn>
                    <a:cxn ang="0">
                      <a:pos x="532" y="34"/>
                    </a:cxn>
                    <a:cxn ang="0">
                      <a:pos x="373" y="0"/>
                    </a:cxn>
                    <a:cxn ang="0">
                      <a:pos x="369" y="0"/>
                    </a:cxn>
                    <a:cxn ang="0">
                      <a:pos x="0" y="341"/>
                    </a:cxn>
                    <a:cxn ang="0">
                      <a:pos x="1" y="343"/>
                    </a:cxn>
                    <a:cxn ang="0">
                      <a:pos x="360" y="681"/>
                    </a:cxn>
                    <a:cxn ang="0">
                      <a:pos x="380" y="680"/>
                    </a:cxn>
                    <a:cxn ang="0">
                      <a:pos x="538" y="657"/>
                    </a:cxn>
                    <a:cxn ang="0">
                      <a:pos x="537" y="652"/>
                    </a:cxn>
                    <a:cxn ang="0">
                      <a:pos x="542" y="654"/>
                    </a:cxn>
                    <a:cxn ang="0">
                      <a:pos x="583" y="550"/>
                    </a:cxn>
                    <a:cxn ang="0">
                      <a:pos x="568" y="561"/>
                    </a:cxn>
                    <a:cxn ang="0">
                      <a:pos x="379" y="617"/>
                    </a:cxn>
                  </a:cxnLst>
                  <a:rect l="0" t="0" r="r" b="b"/>
                  <a:pathLst>
                    <a:path w="583" h="681">
                      <a:moveTo>
                        <a:pt x="379" y="617"/>
                      </a:moveTo>
                      <a:cubicBezTo>
                        <a:pt x="376" y="617"/>
                        <a:pt x="373" y="617"/>
                        <a:pt x="370" y="617"/>
                      </a:cubicBezTo>
                      <a:cubicBezTo>
                        <a:pt x="208" y="617"/>
                        <a:pt x="84" y="507"/>
                        <a:pt x="84" y="347"/>
                      </a:cubicBezTo>
                      <a:cubicBezTo>
                        <a:pt x="84" y="346"/>
                        <a:pt x="84" y="344"/>
                        <a:pt x="84" y="342"/>
                      </a:cubicBezTo>
                      <a:cubicBezTo>
                        <a:pt x="85" y="187"/>
                        <a:pt x="200" y="62"/>
                        <a:pt x="368" y="62"/>
                      </a:cubicBezTo>
                      <a:cubicBezTo>
                        <a:pt x="370" y="62"/>
                        <a:pt x="372" y="62"/>
                        <a:pt x="375" y="62"/>
                      </a:cubicBezTo>
                      <a:cubicBezTo>
                        <a:pt x="435" y="63"/>
                        <a:pt x="472" y="73"/>
                        <a:pt x="523" y="102"/>
                      </a:cubicBezTo>
                      <a:cubicBezTo>
                        <a:pt x="532" y="107"/>
                        <a:pt x="532" y="107"/>
                        <a:pt x="532" y="107"/>
                      </a:cubicBezTo>
                      <a:cubicBezTo>
                        <a:pt x="532" y="34"/>
                        <a:pt x="532" y="34"/>
                        <a:pt x="532" y="34"/>
                      </a:cubicBezTo>
                      <a:cubicBezTo>
                        <a:pt x="472" y="4"/>
                        <a:pt x="432" y="1"/>
                        <a:pt x="373" y="0"/>
                      </a:cubicBezTo>
                      <a:cubicBezTo>
                        <a:pt x="372" y="0"/>
                        <a:pt x="370" y="0"/>
                        <a:pt x="369" y="0"/>
                      </a:cubicBezTo>
                      <a:cubicBezTo>
                        <a:pt x="159" y="0"/>
                        <a:pt x="1" y="145"/>
                        <a:pt x="0" y="341"/>
                      </a:cubicBezTo>
                      <a:cubicBezTo>
                        <a:pt x="0" y="342"/>
                        <a:pt x="0" y="343"/>
                        <a:pt x="1" y="343"/>
                      </a:cubicBezTo>
                      <a:cubicBezTo>
                        <a:pt x="1" y="533"/>
                        <a:pt x="151" y="681"/>
                        <a:pt x="360" y="681"/>
                      </a:cubicBezTo>
                      <a:cubicBezTo>
                        <a:pt x="367" y="681"/>
                        <a:pt x="373" y="680"/>
                        <a:pt x="380" y="680"/>
                      </a:cubicBezTo>
                      <a:cubicBezTo>
                        <a:pt x="442" y="678"/>
                        <a:pt x="480" y="678"/>
                        <a:pt x="538" y="657"/>
                      </a:cubicBezTo>
                      <a:cubicBezTo>
                        <a:pt x="537" y="652"/>
                        <a:pt x="537" y="652"/>
                        <a:pt x="537" y="652"/>
                      </a:cubicBezTo>
                      <a:cubicBezTo>
                        <a:pt x="542" y="654"/>
                        <a:pt x="542" y="654"/>
                        <a:pt x="542" y="654"/>
                      </a:cubicBezTo>
                      <a:cubicBezTo>
                        <a:pt x="583" y="550"/>
                        <a:pt x="583" y="550"/>
                        <a:pt x="583" y="550"/>
                      </a:cubicBezTo>
                      <a:cubicBezTo>
                        <a:pt x="568" y="561"/>
                        <a:pt x="568" y="561"/>
                        <a:pt x="568" y="561"/>
                      </a:cubicBezTo>
                      <a:cubicBezTo>
                        <a:pt x="506" y="605"/>
                        <a:pt x="438" y="616"/>
                        <a:pt x="379" y="61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6" name="Freeform 184"/>
                <p:cNvSpPr>
                  <a:spLocks noChangeAspect="1"/>
                </p:cNvSpPr>
                <p:nvPr userDrawn="1"/>
              </p:nvSpPr>
              <p:spPr bwMode="black">
                <a:xfrm>
                  <a:off x="5112" y="1175"/>
                  <a:ext cx="48" cy="59"/>
                </a:xfrm>
                <a:custGeom>
                  <a:avLst/>
                  <a:gdLst/>
                  <a:ahLst/>
                  <a:cxnLst>
                    <a:cxn ang="0">
                      <a:pos x="529" y="626"/>
                    </a:cxn>
                    <a:cxn ang="0">
                      <a:pos x="526" y="598"/>
                    </a:cxn>
                    <a:cxn ang="0">
                      <a:pos x="526" y="90"/>
                    </a:cxn>
                    <a:cxn ang="0">
                      <a:pos x="525" y="66"/>
                    </a:cxn>
                    <a:cxn ang="0">
                      <a:pos x="529" y="35"/>
                    </a:cxn>
                    <a:cxn ang="0">
                      <a:pos x="538" y="9"/>
                    </a:cxn>
                    <a:cxn ang="0">
                      <a:pos x="542" y="1"/>
                    </a:cxn>
                    <a:cxn ang="0">
                      <a:pos x="432" y="1"/>
                    </a:cxn>
                    <a:cxn ang="0">
                      <a:pos x="419" y="1"/>
                    </a:cxn>
                    <a:cxn ang="0">
                      <a:pos x="427" y="10"/>
                    </a:cxn>
                    <a:cxn ang="0">
                      <a:pos x="443" y="38"/>
                    </a:cxn>
                    <a:cxn ang="0">
                      <a:pos x="445" y="56"/>
                    </a:cxn>
                    <a:cxn ang="0">
                      <a:pos x="445" y="72"/>
                    </a:cxn>
                    <a:cxn ang="0">
                      <a:pos x="445" y="259"/>
                    </a:cxn>
                    <a:cxn ang="0">
                      <a:pos x="103" y="259"/>
                    </a:cxn>
                    <a:cxn ang="0">
                      <a:pos x="103" y="81"/>
                    </a:cxn>
                    <a:cxn ang="0">
                      <a:pos x="103" y="67"/>
                    </a:cxn>
                    <a:cxn ang="0">
                      <a:pos x="108" y="30"/>
                    </a:cxn>
                    <a:cxn ang="0">
                      <a:pos x="118" y="8"/>
                    </a:cxn>
                    <a:cxn ang="0">
                      <a:pos x="123" y="0"/>
                    </a:cxn>
                    <a:cxn ang="0">
                      <a:pos x="11" y="0"/>
                    </a:cxn>
                    <a:cxn ang="0">
                      <a:pos x="0" y="0"/>
                    </a:cxn>
                    <a:cxn ang="0">
                      <a:pos x="7" y="9"/>
                    </a:cxn>
                    <a:cxn ang="0">
                      <a:pos x="21" y="34"/>
                    </a:cxn>
                    <a:cxn ang="0">
                      <a:pos x="24" y="65"/>
                    </a:cxn>
                    <a:cxn ang="0">
                      <a:pos x="24" y="603"/>
                    </a:cxn>
                    <a:cxn ang="0">
                      <a:pos x="24" y="613"/>
                    </a:cxn>
                    <a:cxn ang="0">
                      <a:pos x="21" y="635"/>
                    </a:cxn>
                    <a:cxn ang="0">
                      <a:pos x="10" y="652"/>
                    </a:cxn>
                    <a:cxn ang="0">
                      <a:pos x="4" y="661"/>
                    </a:cxn>
                    <a:cxn ang="0">
                      <a:pos x="115" y="661"/>
                    </a:cxn>
                    <a:cxn ang="0">
                      <a:pos x="126" y="661"/>
                    </a:cxn>
                    <a:cxn ang="0">
                      <a:pos x="120" y="652"/>
                    </a:cxn>
                    <a:cxn ang="0">
                      <a:pos x="108" y="632"/>
                    </a:cxn>
                    <a:cxn ang="0">
                      <a:pos x="103" y="598"/>
                    </a:cxn>
                    <a:cxn ang="0">
                      <a:pos x="104" y="575"/>
                    </a:cxn>
                    <a:cxn ang="0">
                      <a:pos x="104" y="318"/>
                    </a:cxn>
                    <a:cxn ang="0">
                      <a:pos x="445" y="318"/>
                    </a:cxn>
                    <a:cxn ang="0">
                      <a:pos x="445" y="603"/>
                    </a:cxn>
                    <a:cxn ang="0">
                      <a:pos x="445" y="618"/>
                    </a:cxn>
                    <a:cxn ang="0">
                      <a:pos x="445" y="625"/>
                    </a:cxn>
                    <a:cxn ang="0">
                      <a:pos x="433" y="650"/>
                    </a:cxn>
                    <a:cxn ang="0">
                      <a:pos x="426" y="659"/>
                    </a:cxn>
                    <a:cxn ang="0">
                      <a:pos x="438" y="659"/>
                    </a:cxn>
                    <a:cxn ang="0">
                      <a:pos x="534" y="659"/>
                    </a:cxn>
                    <a:cxn ang="0">
                      <a:pos x="544" y="659"/>
                    </a:cxn>
                    <a:cxn ang="0">
                      <a:pos x="539" y="651"/>
                    </a:cxn>
                    <a:cxn ang="0">
                      <a:pos x="529" y="626"/>
                    </a:cxn>
                  </a:cxnLst>
                  <a:rect l="0" t="0" r="r" b="b"/>
                  <a:pathLst>
                    <a:path w="544" h="661">
                      <a:moveTo>
                        <a:pt x="529" y="626"/>
                      </a:moveTo>
                      <a:cubicBezTo>
                        <a:pt x="527" y="615"/>
                        <a:pt x="526" y="608"/>
                        <a:pt x="526" y="598"/>
                      </a:cubicBezTo>
                      <a:cubicBezTo>
                        <a:pt x="526" y="90"/>
                        <a:pt x="526" y="90"/>
                        <a:pt x="526" y="90"/>
                      </a:cubicBezTo>
                      <a:cubicBezTo>
                        <a:pt x="526" y="81"/>
                        <a:pt x="525" y="73"/>
                        <a:pt x="525" y="66"/>
                      </a:cubicBezTo>
                      <a:cubicBezTo>
                        <a:pt x="525" y="56"/>
                        <a:pt x="526" y="46"/>
                        <a:pt x="529" y="35"/>
                      </a:cubicBezTo>
                      <a:cubicBezTo>
                        <a:pt x="532" y="24"/>
                        <a:pt x="534" y="18"/>
                        <a:pt x="538" y="9"/>
                      </a:cubicBezTo>
                      <a:cubicBezTo>
                        <a:pt x="542" y="1"/>
                        <a:pt x="542" y="1"/>
                        <a:pt x="542" y="1"/>
                      </a:cubicBezTo>
                      <a:cubicBezTo>
                        <a:pt x="432" y="1"/>
                        <a:pt x="432" y="1"/>
                        <a:pt x="432" y="1"/>
                      </a:cubicBezTo>
                      <a:cubicBezTo>
                        <a:pt x="419" y="1"/>
                        <a:pt x="419" y="1"/>
                        <a:pt x="419" y="1"/>
                      </a:cubicBezTo>
                      <a:cubicBezTo>
                        <a:pt x="427" y="10"/>
                        <a:pt x="427" y="10"/>
                        <a:pt x="427" y="10"/>
                      </a:cubicBezTo>
                      <a:cubicBezTo>
                        <a:pt x="436" y="19"/>
                        <a:pt x="439" y="26"/>
                        <a:pt x="443" y="38"/>
                      </a:cubicBezTo>
                      <a:cubicBezTo>
                        <a:pt x="445" y="44"/>
                        <a:pt x="445" y="49"/>
                        <a:pt x="445" y="56"/>
                      </a:cubicBezTo>
                      <a:cubicBezTo>
                        <a:pt x="445" y="61"/>
                        <a:pt x="445" y="66"/>
                        <a:pt x="445" y="72"/>
                      </a:cubicBezTo>
                      <a:cubicBezTo>
                        <a:pt x="445" y="259"/>
                        <a:pt x="445" y="259"/>
                        <a:pt x="445" y="259"/>
                      </a:cubicBezTo>
                      <a:cubicBezTo>
                        <a:pt x="103" y="259"/>
                        <a:pt x="103" y="259"/>
                        <a:pt x="103" y="259"/>
                      </a:cubicBezTo>
                      <a:cubicBezTo>
                        <a:pt x="103" y="81"/>
                        <a:pt x="103" y="81"/>
                        <a:pt x="103" y="81"/>
                      </a:cubicBezTo>
                      <a:cubicBezTo>
                        <a:pt x="103" y="76"/>
                        <a:pt x="103" y="71"/>
                        <a:pt x="103" y="67"/>
                      </a:cubicBezTo>
                      <a:cubicBezTo>
                        <a:pt x="103" y="54"/>
                        <a:pt x="104" y="43"/>
                        <a:pt x="108" y="30"/>
                      </a:cubicBezTo>
                      <a:cubicBezTo>
                        <a:pt x="111" y="21"/>
                        <a:pt x="113" y="16"/>
                        <a:pt x="118" y="8"/>
                      </a:cubicBezTo>
                      <a:cubicBezTo>
                        <a:pt x="123" y="0"/>
                        <a:pt x="123" y="0"/>
                        <a:pt x="123" y="0"/>
                      </a:cubicBezTo>
                      <a:cubicBezTo>
                        <a:pt x="11" y="0"/>
                        <a:pt x="11" y="0"/>
                        <a:pt x="11" y="0"/>
                      </a:cubicBezTo>
                      <a:cubicBezTo>
                        <a:pt x="0" y="0"/>
                        <a:pt x="0" y="0"/>
                        <a:pt x="0" y="0"/>
                      </a:cubicBezTo>
                      <a:cubicBezTo>
                        <a:pt x="7" y="9"/>
                        <a:pt x="7" y="9"/>
                        <a:pt x="7" y="9"/>
                      </a:cubicBezTo>
                      <a:cubicBezTo>
                        <a:pt x="14" y="18"/>
                        <a:pt x="17" y="23"/>
                        <a:pt x="21" y="34"/>
                      </a:cubicBezTo>
                      <a:cubicBezTo>
                        <a:pt x="24" y="44"/>
                        <a:pt x="24" y="52"/>
                        <a:pt x="24" y="65"/>
                      </a:cubicBezTo>
                      <a:cubicBezTo>
                        <a:pt x="24" y="603"/>
                        <a:pt x="24" y="603"/>
                        <a:pt x="24" y="603"/>
                      </a:cubicBezTo>
                      <a:cubicBezTo>
                        <a:pt x="24" y="606"/>
                        <a:pt x="24" y="610"/>
                        <a:pt x="24" y="613"/>
                      </a:cubicBezTo>
                      <a:cubicBezTo>
                        <a:pt x="24" y="621"/>
                        <a:pt x="24" y="627"/>
                        <a:pt x="21" y="635"/>
                      </a:cubicBezTo>
                      <a:cubicBezTo>
                        <a:pt x="18" y="641"/>
                        <a:pt x="15" y="645"/>
                        <a:pt x="10" y="652"/>
                      </a:cubicBezTo>
                      <a:cubicBezTo>
                        <a:pt x="4" y="661"/>
                        <a:pt x="4" y="661"/>
                        <a:pt x="4" y="661"/>
                      </a:cubicBezTo>
                      <a:cubicBezTo>
                        <a:pt x="115" y="661"/>
                        <a:pt x="115" y="661"/>
                        <a:pt x="115" y="661"/>
                      </a:cubicBezTo>
                      <a:cubicBezTo>
                        <a:pt x="126" y="661"/>
                        <a:pt x="126" y="661"/>
                        <a:pt x="126" y="661"/>
                      </a:cubicBezTo>
                      <a:cubicBezTo>
                        <a:pt x="120" y="652"/>
                        <a:pt x="120" y="652"/>
                        <a:pt x="120" y="652"/>
                      </a:cubicBezTo>
                      <a:cubicBezTo>
                        <a:pt x="114" y="644"/>
                        <a:pt x="110" y="639"/>
                        <a:pt x="108" y="632"/>
                      </a:cubicBezTo>
                      <a:cubicBezTo>
                        <a:pt x="104" y="616"/>
                        <a:pt x="104" y="607"/>
                        <a:pt x="103" y="598"/>
                      </a:cubicBezTo>
                      <a:cubicBezTo>
                        <a:pt x="103" y="592"/>
                        <a:pt x="104" y="585"/>
                        <a:pt x="104" y="575"/>
                      </a:cubicBezTo>
                      <a:cubicBezTo>
                        <a:pt x="104" y="318"/>
                        <a:pt x="104" y="318"/>
                        <a:pt x="104" y="318"/>
                      </a:cubicBezTo>
                      <a:cubicBezTo>
                        <a:pt x="445" y="318"/>
                        <a:pt x="445" y="318"/>
                        <a:pt x="445" y="318"/>
                      </a:cubicBezTo>
                      <a:cubicBezTo>
                        <a:pt x="445" y="603"/>
                        <a:pt x="445" y="603"/>
                        <a:pt x="445" y="603"/>
                      </a:cubicBezTo>
                      <a:cubicBezTo>
                        <a:pt x="445" y="609"/>
                        <a:pt x="445" y="614"/>
                        <a:pt x="445" y="618"/>
                      </a:cubicBezTo>
                      <a:cubicBezTo>
                        <a:pt x="445" y="620"/>
                        <a:pt x="445" y="622"/>
                        <a:pt x="445" y="625"/>
                      </a:cubicBezTo>
                      <a:cubicBezTo>
                        <a:pt x="443" y="635"/>
                        <a:pt x="440" y="641"/>
                        <a:pt x="433" y="650"/>
                      </a:cubicBezTo>
                      <a:cubicBezTo>
                        <a:pt x="426" y="659"/>
                        <a:pt x="426" y="659"/>
                        <a:pt x="426" y="659"/>
                      </a:cubicBezTo>
                      <a:cubicBezTo>
                        <a:pt x="438" y="659"/>
                        <a:pt x="438" y="659"/>
                        <a:pt x="438" y="659"/>
                      </a:cubicBezTo>
                      <a:cubicBezTo>
                        <a:pt x="534" y="659"/>
                        <a:pt x="534" y="659"/>
                        <a:pt x="534" y="659"/>
                      </a:cubicBezTo>
                      <a:cubicBezTo>
                        <a:pt x="544" y="659"/>
                        <a:pt x="544" y="659"/>
                        <a:pt x="544" y="659"/>
                      </a:cubicBezTo>
                      <a:cubicBezTo>
                        <a:pt x="539" y="651"/>
                        <a:pt x="539" y="651"/>
                        <a:pt x="539" y="651"/>
                      </a:cubicBezTo>
                      <a:cubicBezTo>
                        <a:pt x="534" y="641"/>
                        <a:pt x="532" y="635"/>
                        <a:pt x="529" y="6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7" name="Freeform 185"/>
                <p:cNvSpPr>
                  <a:spLocks noChangeAspect="1"/>
                </p:cNvSpPr>
                <p:nvPr userDrawn="1"/>
              </p:nvSpPr>
              <p:spPr bwMode="black">
                <a:xfrm>
                  <a:off x="5300" y="1175"/>
                  <a:ext cx="38" cy="59"/>
                </a:xfrm>
                <a:custGeom>
                  <a:avLst/>
                  <a:gdLst/>
                  <a:ahLst/>
                  <a:cxnLst>
                    <a:cxn ang="0">
                      <a:pos x="387" y="590"/>
                    </a:cxn>
                    <a:cxn ang="0">
                      <a:pos x="351" y="596"/>
                    </a:cxn>
                    <a:cxn ang="0">
                      <a:pos x="106" y="597"/>
                    </a:cxn>
                    <a:cxn ang="0">
                      <a:pos x="105" y="84"/>
                    </a:cxn>
                    <a:cxn ang="0">
                      <a:pos x="104" y="61"/>
                    </a:cxn>
                    <a:cxn ang="0">
                      <a:pos x="108" y="31"/>
                    </a:cxn>
                    <a:cxn ang="0">
                      <a:pos x="117" y="8"/>
                    </a:cxn>
                    <a:cxn ang="0">
                      <a:pos x="121" y="0"/>
                    </a:cxn>
                    <a:cxn ang="0">
                      <a:pos x="11" y="0"/>
                    </a:cxn>
                    <a:cxn ang="0">
                      <a:pos x="0" y="0"/>
                    </a:cxn>
                    <a:cxn ang="0">
                      <a:pos x="7" y="9"/>
                    </a:cxn>
                    <a:cxn ang="0">
                      <a:pos x="20" y="36"/>
                    </a:cxn>
                    <a:cxn ang="0">
                      <a:pos x="24" y="67"/>
                    </a:cxn>
                    <a:cxn ang="0">
                      <a:pos x="24" y="599"/>
                    </a:cxn>
                    <a:cxn ang="0">
                      <a:pos x="24" y="609"/>
                    </a:cxn>
                    <a:cxn ang="0">
                      <a:pos x="20" y="632"/>
                    </a:cxn>
                    <a:cxn ang="0">
                      <a:pos x="10" y="649"/>
                    </a:cxn>
                    <a:cxn ang="0">
                      <a:pos x="4" y="658"/>
                    </a:cxn>
                    <a:cxn ang="0">
                      <a:pos x="391" y="658"/>
                    </a:cxn>
                    <a:cxn ang="0">
                      <a:pos x="391" y="652"/>
                    </a:cxn>
                    <a:cxn ang="0">
                      <a:pos x="392" y="652"/>
                    </a:cxn>
                    <a:cxn ang="0">
                      <a:pos x="392" y="652"/>
                    </a:cxn>
                    <a:cxn ang="0">
                      <a:pos x="397" y="654"/>
                    </a:cxn>
                    <a:cxn ang="0">
                      <a:pos x="425" y="580"/>
                    </a:cxn>
                    <a:cxn ang="0">
                      <a:pos x="415" y="573"/>
                    </a:cxn>
                    <a:cxn ang="0">
                      <a:pos x="387" y="590"/>
                    </a:cxn>
                  </a:cxnLst>
                  <a:rect l="0" t="0" r="r" b="b"/>
                  <a:pathLst>
                    <a:path w="425" h="658">
                      <a:moveTo>
                        <a:pt x="387" y="590"/>
                      </a:moveTo>
                      <a:cubicBezTo>
                        <a:pt x="372" y="596"/>
                        <a:pt x="365" y="596"/>
                        <a:pt x="351" y="596"/>
                      </a:cubicBezTo>
                      <a:cubicBezTo>
                        <a:pt x="106" y="597"/>
                        <a:pt x="106" y="597"/>
                        <a:pt x="106" y="597"/>
                      </a:cubicBezTo>
                      <a:cubicBezTo>
                        <a:pt x="105" y="84"/>
                        <a:pt x="105" y="84"/>
                        <a:pt x="105" y="84"/>
                      </a:cubicBezTo>
                      <a:cubicBezTo>
                        <a:pt x="105" y="75"/>
                        <a:pt x="104" y="68"/>
                        <a:pt x="104" y="61"/>
                      </a:cubicBezTo>
                      <a:cubicBezTo>
                        <a:pt x="104" y="51"/>
                        <a:pt x="105" y="42"/>
                        <a:pt x="108" y="31"/>
                      </a:cubicBezTo>
                      <a:cubicBezTo>
                        <a:pt x="111" y="22"/>
                        <a:pt x="113" y="16"/>
                        <a:pt x="117" y="8"/>
                      </a:cubicBezTo>
                      <a:cubicBezTo>
                        <a:pt x="121" y="0"/>
                        <a:pt x="121" y="0"/>
                        <a:pt x="121" y="0"/>
                      </a:cubicBezTo>
                      <a:cubicBezTo>
                        <a:pt x="11" y="0"/>
                        <a:pt x="11" y="0"/>
                        <a:pt x="11" y="0"/>
                      </a:cubicBezTo>
                      <a:cubicBezTo>
                        <a:pt x="0" y="0"/>
                        <a:pt x="0" y="0"/>
                        <a:pt x="0" y="0"/>
                      </a:cubicBezTo>
                      <a:cubicBezTo>
                        <a:pt x="7" y="9"/>
                        <a:pt x="7" y="9"/>
                        <a:pt x="7" y="9"/>
                      </a:cubicBezTo>
                      <a:cubicBezTo>
                        <a:pt x="14" y="18"/>
                        <a:pt x="16" y="25"/>
                        <a:pt x="20" y="36"/>
                      </a:cubicBezTo>
                      <a:cubicBezTo>
                        <a:pt x="23" y="48"/>
                        <a:pt x="24" y="54"/>
                        <a:pt x="24" y="67"/>
                      </a:cubicBezTo>
                      <a:cubicBezTo>
                        <a:pt x="24" y="599"/>
                        <a:pt x="24" y="599"/>
                        <a:pt x="24" y="599"/>
                      </a:cubicBezTo>
                      <a:cubicBezTo>
                        <a:pt x="24" y="603"/>
                        <a:pt x="24" y="606"/>
                        <a:pt x="24" y="609"/>
                      </a:cubicBezTo>
                      <a:cubicBezTo>
                        <a:pt x="24" y="618"/>
                        <a:pt x="24" y="624"/>
                        <a:pt x="20" y="632"/>
                      </a:cubicBezTo>
                      <a:cubicBezTo>
                        <a:pt x="18" y="638"/>
                        <a:pt x="15" y="643"/>
                        <a:pt x="10" y="649"/>
                      </a:cubicBezTo>
                      <a:cubicBezTo>
                        <a:pt x="4" y="658"/>
                        <a:pt x="4" y="658"/>
                        <a:pt x="4" y="658"/>
                      </a:cubicBezTo>
                      <a:cubicBezTo>
                        <a:pt x="391" y="658"/>
                        <a:pt x="391" y="658"/>
                        <a:pt x="391" y="658"/>
                      </a:cubicBezTo>
                      <a:cubicBezTo>
                        <a:pt x="391" y="652"/>
                        <a:pt x="391" y="652"/>
                        <a:pt x="391" y="652"/>
                      </a:cubicBezTo>
                      <a:cubicBezTo>
                        <a:pt x="392" y="652"/>
                        <a:pt x="392" y="652"/>
                        <a:pt x="392" y="652"/>
                      </a:cubicBezTo>
                      <a:cubicBezTo>
                        <a:pt x="392" y="652"/>
                        <a:pt x="392" y="652"/>
                        <a:pt x="392" y="652"/>
                      </a:cubicBezTo>
                      <a:cubicBezTo>
                        <a:pt x="397" y="654"/>
                        <a:pt x="397" y="654"/>
                        <a:pt x="397" y="654"/>
                      </a:cubicBezTo>
                      <a:cubicBezTo>
                        <a:pt x="425" y="580"/>
                        <a:pt x="425" y="580"/>
                        <a:pt x="425" y="580"/>
                      </a:cubicBezTo>
                      <a:cubicBezTo>
                        <a:pt x="415" y="573"/>
                        <a:pt x="415" y="573"/>
                        <a:pt x="415" y="573"/>
                      </a:cubicBezTo>
                      <a:cubicBezTo>
                        <a:pt x="393" y="593"/>
                        <a:pt x="402" y="585"/>
                        <a:pt x="387" y="59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8" name="Freeform 186"/>
                <p:cNvSpPr>
                  <a:spLocks noChangeAspect="1"/>
                </p:cNvSpPr>
                <p:nvPr userDrawn="1"/>
              </p:nvSpPr>
              <p:spPr bwMode="black">
                <a:xfrm>
                  <a:off x="5168" y="1175"/>
                  <a:ext cx="57" cy="61"/>
                </a:xfrm>
                <a:custGeom>
                  <a:avLst/>
                  <a:gdLst/>
                  <a:ahLst/>
                  <a:cxnLst>
                    <a:cxn ang="0">
                      <a:pos x="553" y="0"/>
                    </a:cxn>
                    <a:cxn ang="0">
                      <a:pos x="555" y="7"/>
                    </a:cxn>
                    <a:cxn ang="0">
                      <a:pos x="561" y="32"/>
                    </a:cxn>
                    <a:cxn ang="0">
                      <a:pos x="565" y="82"/>
                    </a:cxn>
                    <a:cxn ang="0">
                      <a:pos x="565" y="113"/>
                    </a:cxn>
                    <a:cxn ang="0">
                      <a:pos x="565" y="511"/>
                    </a:cxn>
                    <a:cxn ang="0">
                      <a:pos x="120" y="3"/>
                    </a:cxn>
                    <a:cxn ang="0">
                      <a:pos x="20" y="1"/>
                    </a:cxn>
                    <a:cxn ang="0">
                      <a:pos x="0" y="1"/>
                    </a:cxn>
                    <a:cxn ang="0">
                      <a:pos x="17" y="11"/>
                    </a:cxn>
                    <a:cxn ang="0">
                      <a:pos x="33" y="29"/>
                    </a:cxn>
                    <a:cxn ang="0">
                      <a:pos x="40" y="54"/>
                    </a:cxn>
                    <a:cxn ang="0">
                      <a:pos x="40" y="597"/>
                    </a:cxn>
                    <a:cxn ang="0">
                      <a:pos x="37" y="630"/>
                    </a:cxn>
                    <a:cxn ang="0">
                      <a:pos x="26" y="652"/>
                    </a:cxn>
                    <a:cxn ang="0">
                      <a:pos x="19" y="661"/>
                    </a:cxn>
                    <a:cxn ang="0">
                      <a:pos x="113" y="661"/>
                    </a:cxn>
                    <a:cxn ang="0">
                      <a:pos x="121" y="661"/>
                    </a:cxn>
                    <a:cxn ang="0">
                      <a:pos x="119" y="653"/>
                    </a:cxn>
                    <a:cxn ang="0">
                      <a:pos x="111" y="626"/>
                    </a:cxn>
                    <a:cxn ang="0">
                      <a:pos x="105" y="579"/>
                    </a:cxn>
                    <a:cxn ang="0">
                      <a:pos x="105" y="111"/>
                    </a:cxn>
                    <a:cxn ang="0">
                      <a:pos x="630" y="692"/>
                    </a:cxn>
                    <a:cxn ang="0">
                      <a:pos x="629" y="69"/>
                    </a:cxn>
                    <a:cxn ang="0">
                      <a:pos x="632" y="35"/>
                    </a:cxn>
                    <a:cxn ang="0">
                      <a:pos x="626" y="34"/>
                    </a:cxn>
                    <a:cxn ang="0">
                      <a:pos x="626" y="34"/>
                    </a:cxn>
                    <a:cxn ang="0">
                      <a:pos x="632" y="35"/>
                    </a:cxn>
                    <a:cxn ang="0">
                      <a:pos x="639" y="7"/>
                    </a:cxn>
                    <a:cxn ang="0">
                      <a:pos x="641" y="0"/>
                    </a:cxn>
                    <a:cxn ang="0">
                      <a:pos x="560" y="0"/>
                    </a:cxn>
                    <a:cxn ang="0">
                      <a:pos x="553" y="0"/>
                    </a:cxn>
                  </a:cxnLst>
                  <a:rect l="0" t="0" r="r" b="b"/>
                  <a:pathLst>
                    <a:path w="641" h="692">
                      <a:moveTo>
                        <a:pt x="553" y="0"/>
                      </a:moveTo>
                      <a:cubicBezTo>
                        <a:pt x="555" y="7"/>
                        <a:pt x="555" y="7"/>
                        <a:pt x="555" y="7"/>
                      </a:cubicBezTo>
                      <a:cubicBezTo>
                        <a:pt x="557" y="17"/>
                        <a:pt x="559" y="22"/>
                        <a:pt x="561" y="32"/>
                      </a:cubicBezTo>
                      <a:cubicBezTo>
                        <a:pt x="565" y="51"/>
                        <a:pt x="565" y="66"/>
                        <a:pt x="565" y="82"/>
                      </a:cubicBezTo>
                      <a:cubicBezTo>
                        <a:pt x="565" y="92"/>
                        <a:pt x="565" y="102"/>
                        <a:pt x="565" y="113"/>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ubicBezTo>
                        <a:pt x="38" y="38"/>
                        <a:pt x="40" y="44"/>
                        <a:pt x="40" y="54"/>
                      </a:cubicBezTo>
                      <a:cubicBezTo>
                        <a:pt x="40" y="597"/>
                        <a:pt x="40" y="597"/>
                        <a:pt x="40" y="597"/>
                      </a:cubicBezTo>
                      <a:cubicBezTo>
                        <a:pt x="40" y="610"/>
                        <a:pt x="40" y="618"/>
                        <a:pt x="37" y="630"/>
                      </a:cubicBezTo>
                      <a:cubicBezTo>
                        <a:pt x="35" y="639"/>
                        <a:pt x="32" y="643"/>
                        <a:pt x="26" y="652"/>
                      </a:cubicBezTo>
                      <a:cubicBezTo>
                        <a:pt x="19" y="661"/>
                        <a:pt x="19" y="661"/>
                        <a:pt x="19" y="661"/>
                      </a:cubicBezTo>
                      <a:cubicBezTo>
                        <a:pt x="113" y="661"/>
                        <a:pt x="113" y="661"/>
                        <a:pt x="113" y="661"/>
                      </a:cubicBezTo>
                      <a:cubicBezTo>
                        <a:pt x="121" y="661"/>
                        <a:pt x="121" y="661"/>
                        <a:pt x="121" y="661"/>
                      </a:cubicBezTo>
                      <a:cubicBezTo>
                        <a:pt x="119" y="653"/>
                        <a:pt x="119" y="653"/>
                        <a:pt x="119" y="653"/>
                      </a:cubicBezTo>
                      <a:cubicBezTo>
                        <a:pt x="115" y="642"/>
                        <a:pt x="113" y="636"/>
                        <a:pt x="111" y="626"/>
                      </a:cubicBezTo>
                      <a:cubicBezTo>
                        <a:pt x="105" y="597"/>
                        <a:pt x="105" y="599"/>
                        <a:pt x="105" y="579"/>
                      </a:cubicBezTo>
                      <a:cubicBezTo>
                        <a:pt x="105" y="111"/>
                        <a:pt x="105" y="111"/>
                        <a:pt x="105" y="111"/>
                      </a:cubicBezTo>
                      <a:cubicBezTo>
                        <a:pt x="630" y="692"/>
                        <a:pt x="630" y="692"/>
                        <a:pt x="630" y="692"/>
                      </a:cubicBezTo>
                      <a:cubicBezTo>
                        <a:pt x="629" y="69"/>
                        <a:pt x="629" y="69"/>
                        <a:pt x="629" y="69"/>
                      </a:cubicBezTo>
                      <a:cubicBezTo>
                        <a:pt x="629" y="56"/>
                        <a:pt x="629" y="49"/>
                        <a:pt x="632" y="35"/>
                      </a:cubicBezTo>
                      <a:cubicBezTo>
                        <a:pt x="626" y="34"/>
                        <a:pt x="626" y="34"/>
                        <a:pt x="626" y="34"/>
                      </a:cubicBezTo>
                      <a:cubicBezTo>
                        <a:pt x="626" y="34"/>
                        <a:pt x="626" y="34"/>
                        <a:pt x="626" y="34"/>
                      </a:cubicBezTo>
                      <a:cubicBezTo>
                        <a:pt x="632" y="35"/>
                        <a:pt x="632" y="35"/>
                        <a:pt x="632" y="35"/>
                      </a:cubicBezTo>
                      <a:cubicBezTo>
                        <a:pt x="634" y="24"/>
                        <a:pt x="635" y="17"/>
                        <a:pt x="639" y="7"/>
                      </a:cubicBezTo>
                      <a:cubicBezTo>
                        <a:pt x="641" y="0"/>
                        <a:pt x="641" y="0"/>
                        <a:pt x="641" y="0"/>
                      </a:cubicBezTo>
                      <a:cubicBezTo>
                        <a:pt x="560" y="0"/>
                        <a:pt x="560" y="0"/>
                        <a:pt x="560" y="0"/>
                      </a:cubicBezTo>
                      <a:lnTo>
                        <a:pt x="55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9" name="Freeform 187"/>
                <p:cNvSpPr>
                  <a:spLocks noChangeAspect="1"/>
                </p:cNvSpPr>
                <p:nvPr userDrawn="1"/>
              </p:nvSpPr>
              <p:spPr bwMode="black">
                <a:xfrm>
                  <a:off x="5000" y="1076"/>
                  <a:ext cx="57" cy="61"/>
                </a:xfrm>
                <a:custGeom>
                  <a:avLst/>
                  <a:gdLst/>
                  <a:ahLst/>
                  <a:cxnLst>
                    <a:cxn ang="0">
                      <a:pos x="111" y="627"/>
                    </a:cxn>
                    <a:cxn ang="0">
                      <a:pos x="105" y="580"/>
                    </a:cxn>
                    <a:cxn ang="0">
                      <a:pos x="105" y="112"/>
                    </a:cxn>
                    <a:cxn ang="0">
                      <a:pos x="630" y="693"/>
                    </a:cxn>
                    <a:cxn ang="0">
                      <a:pos x="629" y="70"/>
                    </a:cxn>
                    <a:cxn ang="0">
                      <a:pos x="632" y="36"/>
                    </a:cxn>
                    <a:cxn ang="0">
                      <a:pos x="627" y="35"/>
                    </a:cxn>
                    <a:cxn ang="0">
                      <a:pos x="627" y="35"/>
                    </a:cxn>
                    <a:cxn ang="0">
                      <a:pos x="632" y="36"/>
                    </a:cxn>
                    <a:cxn ang="0">
                      <a:pos x="639" y="8"/>
                    </a:cxn>
                    <a:cxn ang="0">
                      <a:pos x="641" y="0"/>
                    </a:cxn>
                    <a:cxn ang="0">
                      <a:pos x="560" y="0"/>
                    </a:cxn>
                    <a:cxn ang="0">
                      <a:pos x="553" y="0"/>
                    </a:cxn>
                    <a:cxn ang="0">
                      <a:pos x="555" y="8"/>
                    </a:cxn>
                    <a:cxn ang="0">
                      <a:pos x="561" y="32"/>
                    </a:cxn>
                    <a:cxn ang="0">
                      <a:pos x="565" y="83"/>
                    </a:cxn>
                    <a:cxn ang="0">
                      <a:pos x="565" y="114"/>
                    </a:cxn>
                    <a:cxn ang="0">
                      <a:pos x="565" y="511"/>
                    </a:cxn>
                    <a:cxn ang="0">
                      <a:pos x="120" y="3"/>
                    </a:cxn>
                    <a:cxn ang="0">
                      <a:pos x="20" y="1"/>
                    </a:cxn>
                    <a:cxn ang="0">
                      <a:pos x="0" y="1"/>
                    </a:cxn>
                    <a:cxn ang="0">
                      <a:pos x="18" y="12"/>
                    </a:cxn>
                    <a:cxn ang="0">
                      <a:pos x="33" y="29"/>
                    </a:cxn>
                    <a:cxn ang="0">
                      <a:pos x="40" y="55"/>
                    </a:cxn>
                    <a:cxn ang="0">
                      <a:pos x="40" y="597"/>
                    </a:cxn>
                    <a:cxn ang="0">
                      <a:pos x="37" y="631"/>
                    </a:cxn>
                    <a:cxn ang="0">
                      <a:pos x="26" y="652"/>
                    </a:cxn>
                    <a:cxn ang="0">
                      <a:pos x="20" y="661"/>
                    </a:cxn>
                    <a:cxn ang="0">
                      <a:pos x="113" y="661"/>
                    </a:cxn>
                    <a:cxn ang="0">
                      <a:pos x="121" y="661"/>
                    </a:cxn>
                    <a:cxn ang="0">
                      <a:pos x="119" y="654"/>
                    </a:cxn>
                    <a:cxn ang="0">
                      <a:pos x="111" y="627"/>
                    </a:cxn>
                  </a:cxnLst>
                  <a:rect l="0" t="0" r="r" b="b"/>
                  <a:pathLst>
                    <a:path w="641" h="693">
                      <a:moveTo>
                        <a:pt x="111" y="627"/>
                      </a:moveTo>
                      <a:cubicBezTo>
                        <a:pt x="105" y="598"/>
                        <a:pt x="105" y="599"/>
                        <a:pt x="105" y="580"/>
                      </a:cubicBezTo>
                      <a:cubicBezTo>
                        <a:pt x="105" y="112"/>
                        <a:pt x="105" y="112"/>
                        <a:pt x="105" y="112"/>
                      </a:cubicBezTo>
                      <a:cubicBezTo>
                        <a:pt x="630" y="693"/>
                        <a:pt x="630" y="693"/>
                        <a:pt x="630" y="693"/>
                      </a:cubicBezTo>
                      <a:cubicBezTo>
                        <a:pt x="629" y="70"/>
                        <a:pt x="629" y="70"/>
                        <a:pt x="629" y="70"/>
                      </a:cubicBezTo>
                      <a:cubicBezTo>
                        <a:pt x="629" y="57"/>
                        <a:pt x="629" y="49"/>
                        <a:pt x="632" y="36"/>
                      </a:cubicBezTo>
                      <a:cubicBezTo>
                        <a:pt x="627" y="35"/>
                        <a:pt x="627" y="35"/>
                        <a:pt x="627" y="35"/>
                      </a:cubicBezTo>
                      <a:cubicBezTo>
                        <a:pt x="627" y="35"/>
                        <a:pt x="627" y="35"/>
                        <a:pt x="627" y="35"/>
                      </a:cubicBezTo>
                      <a:cubicBezTo>
                        <a:pt x="632" y="36"/>
                        <a:pt x="632" y="36"/>
                        <a:pt x="632" y="36"/>
                      </a:cubicBezTo>
                      <a:cubicBezTo>
                        <a:pt x="634" y="25"/>
                        <a:pt x="635" y="18"/>
                        <a:pt x="639" y="8"/>
                      </a:cubicBezTo>
                      <a:cubicBezTo>
                        <a:pt x="641" y="0"/>
                        <a:pt x="641" y="0"/>
                        <a:pt x="641" y="0"/>
                      </a:cubicBezTo>
                      <a:cubicBezTo>
                        <a:pt x="560" y="0"/>
                        <a:pt x="560" y="0"/>
                        <a:pt x="560" y="0"/>
                      </a:cubicBezTo>
                      <a:cubicBezTo>
                        <a:pt x="553" y="0"/>
                        <a:pt x="553" y="0"/>
                        <a:pt x="553" y="0"/>
                      </a:cubicBezTo>
                      <a:cubicBezTo>
                        <a:pt x="555" y="8"/>
                        <a:pt x="555" y="8"/>
                        <a:pt x="555" y="8"/>
                      </a:cubicBezTo>
                      <a:cubicBezTo>
                        <a:pt x="558" y="17"/>
                        <a:pt x="559" y="23"/>
                        <a:pt x="561" y="32"/>
                      </a:cubicBezTo>
                      <a:cubicBezTo>
                        <a:pt x="564" y="52"/>
                        <a:pt x="565" y="67"/>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8" y="12"/>
                        <a:pt x="18" y="12"/>
                        <a:pt x="18" y="12"/>
                      </a:cubicBezTo>
                      <a:cubicBezTo>
                        <a:pt x="25" y="17"/>
                        <a:pt x="29" y="20"/>
                        <a:pt x="33" y="29"/>
                      </a:cubicBezTo>
                      <a:cubicBezTo>
                        <a:pt x="38" y="39"/>
                        <a:pt x="40" y="45"/>
                        <a:pt x="40" y="55"/>
                      </a:cubicBezTo>
                      <a:cubicBezTo>
                        <a:pt x="40" y="597"/>
                        <a:pt x="40" y="597"/>
                        <a:pt x="40" y="597"/>
                      </a:cubicBezTo>
                      <a:cubicBezTo>
                        <a:pt x="40" y="611"/>
                        <a:pt x="40" y="618"/>
                        <a:pt x="37" y="631"/>
                      </a:cubicBezTo>
                      <a:cubicBezTo>
                        <a:pt x="35" y="640"/>
                        <a:pt x="32" y="644"/>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3"/>
                        <a:pt x="113" y="637"/>
                        <a:pt x="111" y="62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0" name="Freeform 188"/>
                <p:cNvSpPr>
                  <a:spLocks noChangeAspect="1"/>
                </p:cNvSpPr>
                <p:nvPr userDrawn="1"/>
              </p:nvSpPr>
              <p:spPr bwMode="black">
                <a:xfrm>
                  <a:off x="5424" y="976"/>
                  <a:ext cx="37" cy="59"/>
                </a:xfrm>
                <a:custGeom>
                  <a:avLst/>
                  <a:gdLst/>
                  <a:ahLst/>
                  <a:cxnLst>
                    <a:cxn ang="0">
                      <a:pos x="21" y="26"/>
                    </a:cxn>
                    <a:cxn ang="0">
                      <a:pos x="26" y="52"/>
                    </a:cxn>
                    <a:cxn ang="0">
                      <a:pos x="26" y="596"/>
                    </a:cxn>
                    <a:cxn ang="0">
                      <a:pos x="26" y="612"/>
                    </a:cxn>
                    <a:cxn ang="0">
                      <a:pos x="24" y="628"/>
                    </a:cxn>
                    <a:cxn ang="0">
                      <a:pos x="13" y="650"/>
                    </a:cxn>
                    <a:cxn ang="0">
                      <a:pos x="7" y="659"/>
                    </a:cxn>
                    <a:cxn ang="0">
                      <a:pos x="393" y="659"/>
                    </a:cxn>
                    <a:cxn ang="0">
                      <a:pos x="393" y="653"/>
                    </a:cxn>
                    <a:cxn ang="0">
                      <a:pos x="393" y="653"/>
                    </a:cxn>
                    <a:cxn ang="0">
                      <a:pos x="393" y="653"/>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8" y="321"/>
                    </a:cxn>
                    <a:cxn ang="0">
                      <a:pos x="343" y="333"/>
                    </a:cxn>
                    <a:cxn ang="0">
                      <a:pos x="351" y="337"/>
                    </a:cxn>
                    <a:cxn ang="0">
                      <a:pos x="351" y="266"/>
                    </a:cxn>
                    <a:cxn ang="0">
                      <a:pos x="351" y="261"/>
                    </a:cxn>
                    <a:cxn ang="0">
                      <a:pos x="109" y="261"/>
                    </a:cxn>
                    <a:cxn ang="0">
                      <a:pos x="109" y="58"/>
                    </a:cxn>
                    <a:cxn ang="0">
                      <a:pos x="280" y="58"/>
                    </a:cxn>
                    <a:cxn ang="0">
                      <a:pos x="300" y="57"/>
                    </a:cxn>
                    <a:cxn ang="0">
                      <a:pos x="318" y="60"/>
                    </a:cxn>
                    <a:cxn ang="0">
                      <a:pos x="341" y="75"/>
                    </a:cxn>
                    <a:cxn ang="0">
                      <a:pos x="351" y="85"/>
                    </a:cxn>
                    <a:cxn ang="0">
                      <a:pos x="351" y="6"/>
                    </a:cxn>
                    <a:cxn ang="0">
                      <a:pos x="351" y="0"/>
                    </a:cxn>
                    <a:cxn ang="0">
                      <a:pos x="0" y="0"/>
                    </a:cxn>
                    <a:cxn ang="0">
                      <a:pos x="10" y="9"/>
                    </a:cxn>
                    <a:cxn ang="0">
                      <a:pos x="21" y="26"/>
                    </a:cxn>
                  </a:cxnLst>
                  <a:rect l="0" t="0" r="r" b="b"/>
                  <a:pathLst>
                    <a:path w="425" h="659">
                      <a:moveTo>
                        <a:pt x="21" y="26"/>
                      </a:moveTo>
                      <a:cubicBezTo>
                        <a:pt x="24" y="35"/>
                        <a:pt x="26" y="41"/>
                        <a:pt x="26" y="52"/>
                      </a:cubicBezTo>
                      <a:cubicBezTo>
                        <a:pt x="26" y="596"/>
                        <a:pt x="26" y="596"/>
                        <a:pt x="26" y="596"/>
                      </a:cubicBezTo>
                      <a:cubicBezTo>
                        <a:pt x="26" y="602"/>
                        <a:pt x="26" y="607"/>
                        <a:pt x="26" y="612"/>
                      </a:cubicBezTo>
                      <a:cubicBezTo>
                        <a:pt x="26" y="617"/>
                        <a:pt x="26" y="622"/>
                        <a:pt x="24" y="628"/>
                      </a:cubicBezTo>
                      <a:cubicBezTo>
                        <a:pt x="21" y="637"/>
                        <a:pt x="19" y="642"/>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1" y="337"/>
                        <a:pt x="351" y="337"/>
                        <a:pt x="351" y="337"/>
                      </a:cubicBezTo>
                      <a:cubicBezTo>
                        <a:pt x="351" y="266"/>
                        <a:pt x="351" y="266"/>
                        <a:pt x="351" y="266"/>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8" y="58"/>
                        <a:pt x="294" y="57"/>
                        <a:pt x="300" y="57"/>
                      </a:cubicBezTo>
                      <a:cubicBezTo>
                        <a:pt x="306" y="57"/>
                        <a:pt x="311" y="58"/>
                        <a:pt x="318" y="60"/>
                      </a:cubicBezTo>
                      <a:cubicBezTo>
                        <a:pt x="328" y="64"/>
                        <a:pt x="334" y="67"/>
                        <a:pt x="341" y="75"/>
                      </a:cubicBezTo>
                      <a:cubicBezTo>
                        <a:pt x="351" y="85"/>
                        <a:pt x="351" y="85"/>
                        <a:pt x="351" y="85"/>
                      </a:cubicBezTo>
                      <a:cubicBezTo>
                        <a:pt x="351" y="6"/>
                        <a:pt x="351" y="6"/>
                        <a:pt x="351" y="6"/>
                      </a:cubicBezTo>
                      <a:cubicBezTo>
                        <a:pt x="351" y="0"/>
                        <a:pt x="351" y="0"/>
                        <a:pt x="351" y="0"/>
                      </a:cubicBezTo>
                      <a:cubicBezTo>
                        <a:pt x="0" y="0"/>
                        <a:pt x="0" y="0"/>
                        <a:pt x="0" y="0"/>
                      </a:cubicBezTo>
                      <a:cubicBezTo>
                        <a:pt x="10" y="9"/>
                        <a:pt x="10" y="9"/>
                        <a:pt x="10" y="9"/>
                      </a:cubicBezTo>
                      <a:cubicBezTo>
                        <a:pt x="16" y="15"/>
                        <a:pt x="17" y="18"/>
                        <a:pt x="21" y="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1" name="Freeform 189"/>
                <p:cNvSpPr>
                  <a:spLocks noChangeAspect="1"/>
                </p:cNvSpPr>
                <p:nvPr userDrawn="1"/>
              </p:nvSpPr>
              <p:spPr bwMode="black">
                <a:xfrm>
                  <a:off x="5359" y="976"/>
                  <a:ext cx="57" cy="62"/>
                </a:xfrm>
                <a:custGeom>
                  <a:avLst/>
                  <a:gdLst/>
                  <a:ahLst/>
                  <a:cxnLst>
                    <a:cxn ang="0">
                      <a:pos x="33" y="29"/>
                    </a:cxn>
                    <a:cxn ang="0">
                      <a:pos x="40" y="54"/>
                    </a:cxn>
                    <a:cxn ang="0">
                      <a:pos x="40" y="597"/>
                    </a:cxn>
                    <a:cxn ang="0">
                      <a:pos x="36" y="631"/>
                    </a:cxn>
                    <a:cxn ang="0">
                      <a:pos x="26" y="652"/>
                    </a:cxn>
                    <a:cxn ang="0">
                      <a:pos x="20" y="661"/>
                    </a:cxn>
                    <a:cxn ang="0">
                      <a:pos x="113" y="661"/>
                    </a:cxn>
                    <a:cxn ang="0">
                      <a:pos x="121" y="661"/>
                    </a:cxn>
                    <a:cxn ang="0">
                      <a:pos x="119" y="654"/>
                    </a:cxn>
                    <a:cxn ang="0">
                      <a:pos x="111" y="627"/>
                    </a:cxn>
                    <a:cxn ang="0">
                      <a:pos x="105" y="580"/>
                    </a:cxn>
                    <a:cxn ang="0">
                      <a:pos x="105" y="112"/>
                    </a:cxn>
                    <a:cxn ang="0">
                      <a:pos x="630" y="692"/>
                    </a:cxn>
                    <a:cxn ang="0">
                      <a:pos x="629" y="69"/>
                    </a:cxn>
                    <a:cxn ang="0">
                      <a:pos x="632" y="36"/>
                    </a:cxn>
                    <a:cxn ang="0">
                      <a:pos x="626" y="34"/>
                    </a:cxn>
                    <a:cxn ang="0">
                      <a:pos x="626" y="34"/>
                    </a:cxn>
                    <a:cxn ang="0">
                      <a:pos x="632" y="35"/>
                    </a:cxn>
                    <a:cxn ang="0">
                      <a:pos x="638"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0" y="1"/>
                    </a:cxn>
                    <a:cxn ang="0">
                      <a:pos x="0" y="1"/>
                    </a:cxn>
                    <a:cxn ang="0">
                      <a:pos x="17" y="11"/>
                    </a:cxn>
                    <a:cxn ang="0">
                      <a:pos x="33" y="29"/>
                    </a:cxn>
                  </a:cxnLst>
                  <a:rect l="0" t="0" r="r" b="b"/>
                  <a:pathLst>
                    <a:path w="641" h="692">
                      <a:moveTo>
                        <a:pt x="33" y="29"/>
                      </a:moveTo>
                      <a:cubicBezTo>
                        <a:pt x="38" y="38"/>
                        <a:pt x="40" y="45"/>
                        <a:pt x="40" y="54"/>
                      </a:cubicBezTo>
                      <a:cubicBezTo>
                        <a:pt x="40" y="597"/>
                        <a:pt x="40" y="597"/>
                        <a:pt x="40" y="597"/>
                      </a:cubicBezTo>
                      <a:cubicBezTo>
                        <a:pt x="40" y="610"/>
                        <a:pt x="40" y="618"/>
                        <a:pt x="36" y="631"/>
                      </a:cubicBezTo>
                      <a:cubicBezTo>
                        <a:pt x="34" y="639"/>
                        <a:pt x="32" y="643"/>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2"/>
                        <a:pt x="112" y="637"/>
                        <a:pt x="111" y="627"/>
                      </a:cubicBezTo>
                      <a:cubicBezTo>
                        <a:pt x="105" y="597"/>
                        <a:pt x="105" y="599"/>
                        <a:pt x="105" y="580"/>
                      </a:cubicBezTo>
                      <a:cubicBezTo>
                        <a:pt x="105" y="112"/>
                        <a:pt x="105" y="112"/>
                        <a:pt x="105" y="112"/>
                      </a:cubicBezTo>
                      <a:cubicBezTo>
                        <a:pt x="630" y="692"/>
                        <a:pt x="630" y="692"/>
                        <a:pt x="630" y="692"/>
                      </a:cubicBezTo>
                      <a:cubicBezTo>
                        <a:pt x="629" y="69"/>
                        <a:pt x="629" y="69"/>
                        <a:pt x="629" y="69"/>
                      </a:cubicBezTo>
                      <a:cubicBezTo>
                        <a:pt x="629" y="56"/>
                        <a:pt x="629" y="49"/>
                        <a:pt x="632" y="36"/>
                      </a:cubicBezTo>
                      <a:cubicBezTo>
                        <a:pt x="626" y="34"/>
                        <a:pt x="626" y="34"/>
                        <a:pt x="626" y="34"/>
                      </a:cubicBezTo>
                      <a:cubicBezTo>
                        <a:pt x="626" y="34"/>
                        <a:pt x="626" y="34"/>
                        <a:pt x="626" y="34"/>
                      </a:cubicBezTo>
                      <a:cubicBezTo>
                        <a:pt x="632" y="35"/>
                        <a:pt x="632" y="35"/>
                        <a:pt x="632" y="35"/>
                      </a:cubicBezTo>
                      <a:cubicBezTo>
                        <a:pt x="633" y="24"/>
                        <a:pt x="635" y="18"/>
                        <a:pt x="638" y="7"/>
                      </a:cubicBezTo>
                      <a:cubicBezTo>
                        <a:pt x="641" y="0"/>
                        <a:pt x="641" y="0"/>
                        <a:pt x="641" y="0"/>
                      </a:cubicBezTo>
                      <a:cubicBezTo>
                        <a:pt x="560" y="0"/>
                        <a:pt x="560" y="0"/>
                        <a:pt x="560" y="0"/>
                      </a:cubicBezTo>
                      <a:cubicBezTo>
                        <a:pt x="553" y="0"/>
                        <a:pt x="553" y="0"/>
                        <a:pt x="553" y="0"/>
                      </a:cubicBezTo>
                      <a:cubicBezTo>
                        <a:pt x="555" y="7"/>
                        <a:pt x="555" y="7"/>
                        <a:pt x="555" y="7"/>
                      </a:cubicBezTo>
                      <a:cubicBezTo>
                        <a:pt x="557" y="17"/>
                        <a:pt x="559" y="23"/>
                        <a:pt x="561" y="32"/>
                      </a:cubicBezTo>
                      <a:cubicBezTo>
                        <a:pt x="564" y="52"/>
                        <a:pt x="565" y="66"/>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2" name="Freeform 190"/>
                <p:cNvSpPr>
                  <a:spLocks noChangeAspect="1"/>
                </p:cNvSpPr>
                <p:nvPr userDrawn="1"/>
              </p:nvSpPr>
              <p:spPr bwMode="black">
                <a:xfrm>
                  <a:off x="5348" y="1076"/>
                  <a:ext cx="48" cy="58"/>
                </a:xfrm>
                <a:custGeom>
                  <a:avLst/>
                  <a:gdLst/>
                  <a:ahLst/>
                  <a:cxnLst>
                    <a:cxn ang="0">
                      <a:pos x="481" y="62"/>
                    </a:cxn>
                    <a:cxn ang="0">
                      <a:pos x="500" y="34"/>
                    </a:cxn>
                    <a:cxn ang="0">
                      <a:pos x="522" y="10"/>
                    </a:cxn>
                    <a:cxn ang="0">
                      <a:pos x="532" y="0"/>
                    </a:cxn>
                    <a:cxn ang="0">
                      <a:pos x="429" y="0"/>
                    </a:cxn>
                    <a:cxn ang="0">
                      <a:pos x="423" y="0"/>
                    </a:cxn>
                    <a:cxn ang="0">
                      <a:pos x="423" y="7"/>
                    </a:cxn>
                    <a:cxn ang="0">
                      <a:pos x="424" y="14"/>
                    </a:cxn>
                    <a:cxn ang="0">
                      <a:pos x="423" y="22"/>
                    </a:cxn>
                    <a:cxn ang="0">
                      <a:pos x="415" y="40"/>
                    </a:cxn>
                    <a:cxn ang="0">
                      <a:pos x="272" y="266"/>
                    </a:cxn>
                    <a:cxn ang="0">
                      <a:pos x="141" y="54"/>
                    </a:cxn>
                    <a:cxn ang="0">
                      <a:pos x="127" y="28"/>
                    </a:cxn>
                    <a:cxn ang="0">
                      <a:pos x="125" y="14"/>
                    </a:cxn>
                    <a:cxn ang="0">
                      <a:pos x="126" y="8"/>
                    </a:cxn>
                    <a:cxn ang="0">
                      <a:pos x="126" y="1"/>
                    </a:cxn>
                    <a:cxn ang="0">
                      <a:pos x="16" y="1"/>
                    </a:cxn>
                    <a:cxn ang="0">
                      <a:pos x="0" y="1"/>
                    </a:cxn>
                    <a:cxn ang="0">
                      <a:pos x="12" y="11"/>
                    </a:cxn>
                    <a:cxn ang="0">
                      <a:pos x="31" y="30"/>
                    </a:cxn>
                    <a:cxn ang="0">
                      <a:pos x="47" y="53"/>
                    </a:cxn>
                    <a:cxn ang="0">
                      <a:pos x="223" y="331"/>
                    </a:cxn>
                    <a:cxn ang="0">
                      <a:pos x="223" y="619"/>
                    </a:cxn>
                    <a:cxn ang="0">
                      <a:pos x="223" y="628"/>
                    </a:cxn>
                    <a:cxn ang="0">
                      <a:pos x="222" y="635"/>
                    </a:cxn>
                    <a:cxn ang="0">
                      <a:pos x="216" y="654"/>
                    </a:cxn>
                    <a:cxn ang="0">
                      <a:pos x="212" y="662"/>
                    </a:cxn>
                    <a:cxn ang="0">
                      <a:pos x="306" y="662"/>
                    </a:cxn>
                    <a:cxn ang="0">
                      <a:pos x="313" y="662"/>
                    </a:cxn>
                    <a:cxn ang="0">
                      <a:pos x="311" y="655"/>
                    </a:cxn>
                    <a:cxn ang="0">
                      <a:pos x="306" y="636"/>
                    </a:cxn>
                    <a:cxn ang="0">
                      <a:pos x="303" y="616"/>
                    </a:cxn>
                    <a:cxn ang="0">
                      <a:pos x="303" y="328"/>
                    </a:cxn>
                    <a:cxn ang="0">
                      <a:pos x="481" y="62"/>
                    </a:cxn>
                  </a:cxnLst>
                  <a:rect l="0" t="0" r="r" b="b"/>
                  <a:pathLst>
                    <a:path w="532" h="662">
                      <a:moveTo>
                        <a:pt x="481" y="62"/>
                      </a:moveTo>
                      <a:cubicBezTo>
                        <a:pt x="489" y="51"/>
                        <a:pt x="493" y="44"/>
                        <a:pt x="500" y="34"/>
                      </a:cubicBezTo>
                      <a:cubicBezTo>
                        <a:pt x="507" y="24"/>
                        <a:pt x="512" y="19"/>
                        <a:pt x="522" y="10"/>
                      </a:cubicBezTo>
                      <a:cubicBezTo>
                        <a:pt x="532" y="0"/>
                        <a:pt x="532" y="0"/>
                        <a:pt x="532" y="0"/>
                      </a:cubicBezTo>
                      <a:cubicBezTo>
                        <a:pt x="429" y="0"/>
                        <a:pt x="429" y="0"/>
                        <a:pt x="429" y="0"/>
                      </a:cubicBezTo>
                      <a:cubicBezTo>
                        <a:pt x="423" y="0"/>
                        <a:pt x="423" y="0"/>
                        <a:pt x="423" y="0"/>
                      </a:cubicBezTo>
                      <a:cubicBezTo>
                        <a:pt x="423" y="7"/>
                        <a:pt x="423" y="7"/>
                        <a:pt x="423" y="7"/>
                      </a:cubicBezTo>
                      <a:cubicBezTo>
                        <a:pt x="424" y="10"/>
                        <a:pt x="424" y="12"/>
                        <a:pt x="424" y="14"/>
                      </a:cubicBezTo>
                      <a:cubicBezTo>
                        <a:pt x="424" y="17"/>
                        <a:pt x="424" y="19"/>
                        <a:pt x="423" y="22"/>
                      </a:cubicBezTo>
                      <a:cubicBezTo>
                        <a:pt x="422" y="28"/>
                        <a:pt x="419" y="33"/>
                        <a:pt x="415" y="40"/>
                      </a:cubicBezTo>
                      <a:cubicBezTo>
                        <a:pt x="272" y="266"/>
                        <a:pt x="272" y="266"/>
                        <a:pt x="272" y="266"/>
                      </a:cubicBezTo>
                      <a:cubicBezTo>
                        <a:pt x="141" y="54"/>
                        <a:pt x="141" y="54"/>
                        <a:pt x="141" y="54"/>
                      </a:cubicBezTo>
                      <a:cubicBezTo>
                        <a:pt x="135" y="44"/>
                        <a:pt x="131" y="38"/>
                        <a:pt x="127" y="28"/>
                      </a:cubicBezTo>
                      <a:cubicBezTo>
                        <a:pt x="126" y="23"/>
                        <a:pt x="125" y="19"/>
                        <a:pt x="125" y="14"/>
                      </a:cubicBezTo>
                      <a:cubicBezTo>
                        <a:pt x="125" y="12"/>
                        <a:pt x="126" y="10"/>
                        <a:pt x="126" y="8"/>
                      </a:cubicBezTo>
                      <a:cubicBezTo>
                        <a:pt x="126" y="1"/>
                        <a:pt x="126" y="1"/>
                        <a:pt x="126" y="1"/>
                      </a:cubicBezTo>
                      <a:cubicBezTo>
                        <a:pt x="16" y="1"/>
                        <a:pt x="16" y="1"/>
                        <a:pt x="16" y="1"/>
                      </a:cubicBezTo>
                      <a:cubicBezTo>
                        <a:pt x="0" y="1"/>
                        <a:pt x="0" y="1"/>
                        <a:pt x="0" y="1"/>
                      </a:cubicBezTo>
                      <a:cubicBezTo>
                        <a:pt x="12" y="11"/>
                        <a:pt x="12" y="11"/>
                        <a:pt x="12" y="11"/>
                      </a:cubicBezTo>
                      <a:cubicBezTo>
                        <a:pt x="21" y="18"/>
                        <a:pt x="25" y="23"/>
                        <a:pt x="31" y="30"/>
                      </a:cubicBezTo>
                      <a:cubicBezTo>
                        <a:pt x="37" y="39"/>
                        <a:pt x="41" y="44"/>
                        <a:pt x="47" y="53"/>
                      </a:cubicBezTo>
                      <a:cubicBezTo>
                        <a:pt x="223" y="331"/>
                        <a:pt x="223" y="331"/>
                        <a:pt x="223" y="331"/>
                      </a:cubicBezTo>
                      <a:cubicBezTo>
                        <a:pt x="223" y="619"/>
                        <a:pt x="223" y="619"/>
                        <a:pt x="223" y="619"/>
                      </a:cubicBezTo>
                      <a:cubicBezTo>
                        <a:pt x="223" y="623"/>
                        <a:pt x="223" y="626"/>
                        <a:pt x="223" y="628"/>
                      </a:cubicBezTo>
                      <a:cubicBezTo>
                        <a:pt x="223" y="631"/>
                        <a:pt x="223" y="633"/>
                        <a:pt x="222" y="635"/>
                      </a:cubicBezTo>
                      <a:cubicBezTo>
                        <a:pt x="221" y="642"/>
                        <a:pt x="219" y="647"/>
                        <a:pt x="216" y="654"/>
                      </a:cubicBezTo>
                      <a:cubicBezTo>
                        <a:pt x="212" y="662"/>
                        <a:pt x="212" y="662"/>
                        <a:pt x="212" y="662"/>
                      </a:cubicBezTo>
                      <a:cubicBezTo>
                        <a:pt x="306" y="662"/>
                        <a:pt x="306" y="662"/>
                        <a:pt x="306" y="662"/>
                      </a:cubicBezTo>
                      <a:cubicBezTo>
                        <a:pt x="313" y="662"/>
                        <a:pt x="313" y="662"/>
                        <a:pt x="313" y="662"/>
                      </a:cubicBezTo>
                      <a:cubicBezTo>
                        <a:pt x="311" y="655"/>
                        <a:pt x="311" y="655"/>
                        <a:pt x="311" y="655"/>
                      </a:cubicBezTo>
                      <a:cubicBezTo>
                        <a:pt x="308" y="647"/>
                        <a:pt x="308" y="643"/>
                        <a:pt x="306" y="636"/>
                      </a:cubicBezTo>
                      <a:cubicBezTo>
                        <a:pt x="304" y="628"/>
                        <a:pt x="303" y="623"/>
                        <a:pt x="303" y="616"/>
                      </a:cubicBezTo>
                      <a:cubicBezTo>
                        <a:pt x="303" y="328"/>
                        <a:pt x="303" y="328"/>
                        <a:pt x="303" y="328"/>
                      </a:cubicBezTo>
                      <a:lnTo>
                        <a:pt x="481" y="6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3" name="Freeform 191"/>
                <p:cNvSpPr>
                  <a:spLocks noChangeAspect="1" noEditPoints="1"/>
                </p:cNvSpPr>
                <p:nvPr userDrawn="1"/>
              </p:nvSpPr>
              <p:spPr bwMode="black">
                <a:xfrm>
                  <a:off x="5424" y="1074"/>
                  <a:ext cx="60" cy="60"/>
                </a:xfrm>
                <a:custGeom>
                  <a:avLst/>
                  <a:gdLst/>
                  <a:ahLst/>
                  <a:cxnLst>
                    <a:cxn ang="0">
                      <a:pos x="336" y="0"/>
                    </a:cxn>
                    <a:cxn ang="0">
                      <a:pos x="0" y="338"/>
                    </a:cxn>
                    <a:cxn ang="0">
                      <a:pos x="330" y="675"/>
                    </a:cxn>
                    <a:cxn ang="0">
                      <a:pos x="330" y="670"/>
                    </a:cxn>
                    <a:cxn ang="0">
                      <a:pos x="330" y="675"/>
                    </a:cxn>
                    <a:cxn ang="0">
                      <a:pos x="338" y="675"/>
                    </a:cxn>
                    <a:cxn ang="0">
                      <a:pos x="674" y="342"/>
                    </a:cxn>
                    <a:cxn ang="0">
                      <a:pos x="674" y="336"/>
                    </a:cxn>
                    <a:cxn ang="0">
                      <a:pos x="345" y="0"/>
                    </a:cxn>
                    <a:cxn ang="0">
                      <a:pos x="336" y="0"/>
                    </a:cxn>
                    <a:cxn ang="0">
                      <a:pos x="336" y="65"/>
                    </a:cxn>
                    <a:cxn ang="0">
                      <a:pos x="339" y="65"/>
                    </a:cxn>
                    <a:cxn ang="0">
                      <a:pos x="340" y="59"/>
                    </a:cxn>
                    <a:cxn ang="0">
                      <a:pos x="340" y="59"/>
                    </a:cxn>
                    <a:cxn ang="0">
                      <a:pos x="340" y="65"/>
                    </a:cxn>
                    <a:cxn ang="0">
                      <a:pos x="592" y="336"/>
                    </a:cxn>
                    <a:cxn ang="0">
                      <a:pos x="337" y="610"/>
                    </a:cxn>
                    <a:cxn ang="0">
                      <a:pos x="332" y="610"/>
                    </a:cxn>
                    <a:cxn ang="0">
                      <a:pos x="85" y="339"/>
                    </a:cxn>
                    <a:cxn ang="0">
                      <a:pos x="85" y="334"/>
                    </a:cxn>
                    <a:cxn ang="0">
                      <a:pos x="336" y="65"/>
                    </a:cxn>
                  </a:cxnLst>
                  <a:rect l="0" t="0" r="r" b="b"/>
                  <a:pathLst>
                    <a:path w="674" h="675">
                      <a:moveTo>
                        <a:pt x="336" y="0"/>
                      </a:moveTo>
                      <a:cubicBezTo>
                        <a:pt x="151" y="0"/>
                        <a:pt x="0" y="154"/>
                        <a:pt x="0" y="338"/>
                      </a:cubicBezTo>
                      <a:cubicBezTo>
                        <a:pt x="0" y="521"/>
                        <a:pt x="148" y="669"/>
                        <a:pt x="330" y="675"/>
                      </a:cubicBezTo>
                      <a:cubicBezTo>
                        <a:pt x="330" y="670"/>
                        <a:pt x="330" y="670"/>
                        <a:pt x="330" y="670"/>
                      </a:cubicBezTo>
                      <a:cubicBezTo>
                        <a:pt x="330" y="675"/>
                        <a:pt x="330" y="675"/>
                        <a:pt x="330" y="675"/>
                      </a:cubicBezTo>
                      <a:cubicBezTo>
                        <a:pt x="333" y="675"/>
                        <a:pt x="336" y="675"/>
                        <a:pt x="338" y="675"/>
                      </a:cubicBezTo>
                      <a:cubicBezTo>
                        <a:pt x="520" y="675"/>
                        <a:pt x="674" y="534"/>
                        <a:pt x="674" y="342"/>
                      </a:cubicBezTo>
                      <a:cubicBezTo>
                        <a:pt x="674" y="340"/>
                        <a:pt x="674" y="338"/>
                        <a:pt x="674" y="336"/>
                      </a:cubicBezTo>
                      <a:cubicBezTo>
                        <a:pt x="671" y="154"/>
                        <a:pt x="533" y="7"/>
                        <a:pt x="345" y="0"/>
                      </a:cubicBezTo>
                      <a:cubicBezTo>
                        <a:pt x="342" y="0"/>
                        <a:pt x="338" y="0"/>
                        <a:pt x="336" y="0"/>
                      </a:cubicBezTo>
                      <a:close/>
                      <a:moveTo>
                        <a:pt x="336" y="65"/>
                      </a:moveTo>
                      <a:cubicBezTo>
                        <a:pt x="337" y="65"/>
                        <a:pt x="338" y="65"/>
                        <a:pt x="339" y="65"/>
                      </a:cubicBezTo>
                      <a:cubicBezTo>
                        <a:pt x="340" y="59"/>
                        <a:pt x="340" y="59"/>
                        <a:pt x="340" y="59"/>
                      </a:cubicBezTo>
                      <a:cubicBezTo>
                        <a:pt x="340" y="59"/>
                        <a:pt x="340" y="59"/>
                        <a:pt x="340" y="59"/>
                      </a:cubicBezTo>
                      <a:cubicBezTo>
                        <a:pt x="340" y="65"/>
                        <a:pt x="340" y="65"/>
                        <a:pt x="340" y="65"/>
                      </a:cubicBezTo>
                      <a:cubicBezTo>
                        <a:pt x="488" y="67"/>
                        <a:pt x="591" y="191"/>
                        <a:pt x="592" y="336"/>
                      </a:cubicBezTo>
                      <a:cubicBezTo>
                        <a:pt x="592" y="480"/>
                        <a:pt x="481" y="610"/>
                        <a:pt x="337" y="610"/>
                      </a:cubicBezTo>
                      <a:cubicBezTo>
                        <a:pt x="336" y="610"/>
                        <a:pt x="334" y="610"/>
                        <a:pt x="332" y="610"/>
                      </a:cubicBezTo>
                      <a:cubicBezTo>
                        <a:pt x="186" y="607"/>
                        <a:pt x="85" y="481"/>
                        <a:pt x="85" y="339"/>
                      </a:cubicBezTo>
                      <a:cubicBezTo>
                        <a:pt x="85" y="338"/>
                        <a:pt x="85" y="336"/>
                        <a:pt x="85" y="334"/>
                      </a:cubicBezTo>
                      <a:cubicBezTo>
                        <a:pt x="88" y="191"/>
                        <a:pt x="186" y="65"/>
                        <a:pt x="336" y="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4" name="Freeform 192"/>
                <p:cNvSpPr>
                  <a:spLocks noChangeAspect="1"/>
                </p:cNvSpPr>
                <p:nvPr userDrawn="1"/>
              </p:nvSpPr>
              <p:spPr bwMode="black">
                <a:xfrm>
                  <a:off x="5282" y="1076"/>
                  <a:ext cx="11" cy="58"/>
                </a:xfrm>
                <a:custGeom>
                  <a:avLst/>
                  <a:gdLst/>
                  <a:ahLst/>
                  <a:cxnLst>
                    <a:cxn ang="0">
                      <a:pos x="112" y="33"/>
                    </a:cxn>
                    <a:cxn ang="0">
                      <a:pos x="122" y="8"/>
                    </a:cxn>
                    <a:cxn ang="0">
                      <a:pos x="126" y="0"/>
                    </a:cxn>
                    <a:cxn ang="0">
                      <a:pos x="10" y="0"/>
                    </a:cxn>
                    <a:cxn ang="0">
                      <a:pos x="0" y="0"/>
                    </a:cxn>
                    <a:cxn ang="0">
                      <a:pos x="5" y="9"/>
                    </a:cxn>
                    <a:cxn ang="0">
                      <a:pos x="19" y="37"/>
                    </a:cxn>
                    <a:cxn ang="0">
                      <a:pos x="24" y="69"/>
                    </a:cxn>
                    <a:cxn ang="0">
                      <a:pos x="24" y="598"/>
                    </a:cxn>
                    <a:cxn ang="0">
                      <a:pos x="19" y="630"/>
                    </a:cxn>
                    <a:cxn ang="0">
                      <a:pos x="9" y="651"/>
                    </a:cxn>
                    <a:cxn ang="0">
                      <a:pos x="3" y="659"/>
                    </a:cxn>
                    <a:cxn ang="0">
                      <a:pos x="115" y="659"/>
                    </a:cxn>
                    <a:cxn ang="0">
                      <a:pos x="125" y="659"/>
                    </a:cxn>
                    <a:cxn ang="0">
                      <a:pos x="120" y="651"/>
                    </a:cxn>
                    <a:cxn ang="0">
                      <a:pos x="109" y="628"/>
                    </a:cxn>
                    <a:cxn ang="0">
                      <a:pos x="106" y="545"/>
                    </a:cxn>
                    <a:cxn ang="0">
                      <a:pos x="106" y="68"/>
                    </a:cxn>
                    <a:cxn ang="0">
                      <a:pos x="112" y="33"/>
                    </a:cxn>
                  </a:cxnLst>
                  <a:rect l="0" t="0" r="r" b="b"/>
                  <a:pathLst>
                    <a:path w="126" h="659">
                      <a:moveTo>
                        <a:pt x="112" y="33"/>
                      </a:moveTo>
                      <a:cubicBezTo>
                        <a:pt x="116" y="23"/>
                        <a:pt x="118" y="17"/>
                        <a:pt x="122" y="8"/>
                      </a:cubicBezTo>
                      <a:cubicBezTo>
                        <a:pt x="126" y="0"/>
                        <a:pt x="126" y="0"/>
                        <a:pt x="126" y="0"/>
                      </a:cubicBezTo>
                      <a:cubicBezTo>
                        <a:pt x="10" y="0"/>
                        <a:pt x="10" y="0"/>
                        <a:pt x="10" y="0"/>
                      </a:cubicBezTo>
                      <a:cubicBezTo>
                        <a:pt x="0" y="0"/>
                        <a:pt x="0" y="0"/>
                        <a:pt x="0" y="0"/>
                      </a:cubicBezTo>
                      <a:cubicBezTo>
                        <a:pt x="5" y="9"/>
                        <a:pt x="5" y="9"/>
                        <a:pt x="5" y="9"/>
                      </a:cubicBezTo>
                      <a:cubicBezTo>
                        <a:pt x="12" y="19"/>
                        <a:pt x="15" y="26"/>
                        <a:pt x="19" y="37"/>
                      </a:cubicBezTo>
                      <a:cubicBezTo>
                        <a:pt x="23" y="50"/>
                        <a:pt x="24" y="57"/>
                        <a:pt x="24" y="69"/>
                      </a:cubicBezTo>
                      <a:cubicBezTo>
                        <a:pt x="24" y="598"/>
                        <a:pt x="24" y="598"/>
                        <a:pt x="24" y="598"/>
                      </a:cubicBezTo>
                      <a:cubicBezTo>
                        <a:pt x="24" y="611"/>
                        <a:pt x="24"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5" y="642"/>
                        <a:pt x="110" y="637"/>
                        <a:pt x="109" y="628"/>
                      </a:cubicBezTo>
                      <a:cubicBezTo>
                        <a:pt x="106" y="608"/>
                        <a:pt x="106" y="578"/>
                        <a:pt x="106" y="545"/>
                      </a:cubicBezTo>
                      <a:cubicBezTo>
                        <a:pt x="106" y="68"/>
                        <a:pt x="106" y="68"/>
                        <a:pt x="106" y="68"/>
                      </a:cubicBezTo>
                      <a:cubicBezTo>
                        <a:pt x="106" y="58"/>
                        <a:pt x="106" y="53"/>
                        <a:pt x="112" y="33"/>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5" name="Freeform 193"/>
                <p:cNvSpPr>
                  <a:spLocks noChangeAspect="1"/>
                </p:cNvSpPr>
                <p:nvPr userDrawn="1"/>
              </p:nvSpPr>
              <p:spPr bwMode="black">
                <a:xfrm>
                  <a:off x="5461" y="1175"/>
                  <a:ext cx="47" cy="59"/>
                </a:xfrm>
                <a:custGeom>
                  <a:avLst/>
                  <a:gdLst/>
                  <a:ahLst/>
                  <a:cxnLst>
                    <a:cxn ang="0">
                      <a:pos x="423" y="0"/>
                    </a:cxn>
                    <a:cxn ang="0">
                      <a:pos x="424" y="6"/>
                    </a:cxn>
                    <a:cxn ang="0">
                      <a:pos x="424" y="14"/>
                    </a:cxn>
                    <a:cxn ang="0">
                      <a:pos x="424" y="21"/>
                    </a:cxn>
                    <a:cxn ang="0">
                      <a:pos x="415" y="39"/>
                    </a:cxn>
                    <a:cxn ang="0">
                      <a:pos x="272" y="265"/>
                    </a:cxn>
                    <a:cxn ang="0">
                      <a:pos x="141" y="53"/>
                    </a:cxn>
                    <a:cxn ang="0">
                      <a:pos x="127" y="27"/>
                    </a:cxn>
                    <a:cxn ang="0">
                      <a:pos x="125" y="13"/>
                    </a:cxn>
                    <a:cxn ang="0">
                      <a:pos x="126" y="7"/>
                    </a:cxn>
                    <a:cxn ang="0">
                      <a:pos x="127" y="1"/>
                    </a:cxn>
                    <a:cxn ang="0">
                      <a:pos x="16" y="1"/>
                    </a:cxn>
                    <a:cxn ang="0">
                      <a:pos x="0" y="1"/>
                    </a:cxn>
                    <a:cxn ang="0">
                      <a:pos x="13" y="11"/>
                    </a:cxn>
                    <a:cxn ang="0">
                      <a:pos x="31" y="29"/>
                    </a:cxn>
                    <a:cxn ang="0">
                      <a:pos x="47" y="53"/>
                    </a:cxn>
                    <a:cxn ang="0">
                      <a:pos x="224" y="330"/>
                    </a:cxn>
                    <a:cxn ang="0">
                      <a:pos x="223" y="619"/>
                    </a:cxn>
                    <a:cxn ang="0">
                      <a:pos x="223" y="628"/>
                    </a:cxn>
                    <a:cxn ang="0">
                      <a:pos x="222" y="634"/>
                    </a:cxn>
                    <a:cxn ang="0">
                      <a:pos x="216" y="654"/>
                    </a:cxn>
                    <a:cxn ang="0">
                      <a:pos x="213" y="662"/>
                    </a:cxn>
                    <a:cxn ang="0">
                      <a:pos x="306" y="662"/>
                    </a:cxn>
                    <a:cxn ang="0">
                      <a:pos x="314" y="662"/>
                    </a:cxn>
                    <a:cxn ang="0">
                      <a:pos x="311" y="654"/>
                    </a:cxn>
                    <a:cxn ang="0">
                      <a:pos x="306" y="635"/>
                    </a:cxn>
                    <a:cxn ang="0">
                      <a:pos x="303" y="615"/>
                    </a:cxn>
                    <a:cxn ang="0">
                      <a:pos x="303" y="327"/>
                    </a:cxn>
                    <a:cxn ang="0">
                      <a:pos x="482" y="62"/>
                    </a:cxn>
                    <a:cxn ang="0">
                      <a:pos x="501" y="33"/>
                    </a:cxn>
                    <a:cxn ang="0">
                      <a:pos x="496" y="30"/>
                    </a:cxn>
                    <a:cxn ang="0">
                      <a:pos x="496" y="30"/>
                    </a:cxn>
                    <a:cxn ang="0">
                      <a:pos x="501" y="33"/>
                    </a:cxn>
                    <a:cxn ang="0">
                      <a:pos x="522" y="10"/>
                    </a:cxn>
                    <a:cxn ang="0">
                      <a:pos x="533" y="0"/>
                    </a:cxn>
                    <a:cxn ang="0">
                      <a:pos x="429" y="0"/>
                    </a:cxn>
                    <a:cxn ang="0">
                      <a:pos x="423" y="0"/>
                    </a:cxn>
                  </a:cxnLst>
                  <a:rect l="0" t="0" r="r" b="b"/>
                  <a:pathLst>
                    <a:path w="533" h="662">
                      <a:moveTo>
                        <a:pt x="423" y="0"/>
                      </a:moveTo>
                      <a:cubicBezTo>
                        <a:pt x="424" y="6"/>
                        <a:pt x="424" y="6"/>
                        <a:pt x="424" y="6"/>
                      </a:cubicBezTo>
                      <a:cubicBezTo>
                        <a:pt x="424" y="9"/>
                        <a:pt x="424" y="11"/>
                        <a:pt x="424" y="14"/>
                      </a:cubicBezTo>
                      <a:cubicBezTo>
                        <a:pt x="424" y="16"/>
                        <a:pt x="424" y="18"/>
                        <a:pt x="424" y="21"/>
                      </a:cubicBezTo>
                      <a:cubicBezTo>
                        <a:pt x="422" y="27"/>
                        <a:pt x="419" y="32"/>
                        <a:pt x="415" y="39"/>
                      </a:cubicBezTo>
                      <a:cubicBezTo>
                        <a:pt x="272" y="265"/>
                        <a:pt x="272" y="265"/>
                        <a:pt x="272" y="265"/>
                      </a:cubicBezTo>
                      <a:cubicBezTo>
                        <a:pt x="141" y="53"/>
                        <a:pt x="141" y="53"/>
                        <a:pt x="141" y="53"/>
                      </a:cubicBezTo>
                      <a:cubicBezTo>
                        <a:pt x="135" y="43"/>
                        <a:pt x="131" y="38"/>
                        <a:pt x="127" y="27"/>
                      </a:cubicBezTo>
                      <a:cubicBezTo>
                        <a:pt x="126" y="22"/>
                        <a:pt x="125" y="18"/>
                        <a:pt x="125" y="13"/>
                      </a:cubicBezTo>
                      <a:cubicBezTo>
                        <a:pt x="125" y="11"/>
                        <a:pt x="126" y="9"/>
                        <a:pt x="126" y="7"/>
                      </a:cubicBezTo>
                      <a:cubicBezTo>
                        <a:pt x="127" y="1"/>
                        <a:pt x="127" y="1"/>
                        <a:pt x="127" y="1"/>
                      </a:cubicBezTo>
                      <a:cubicBezTo>
                        <a:pt x="16" y="1"/>
                        <a:pt x="16" y="1"/>
                        <a:pt x="16" y="1"/>
                      </a:cubicBezTo>
                      <a:cubicBezTo>
                        <a:pt x="0" y="1"/>
                        <a:pt x="0" y="1"/>
                        <a:pt x="0" y="1"/>
                      </a:cubicBezTo>
                      <a:cubicBezTo>
                        <a:pt x="13" y="11"/>
                        <a:pt x="13" y="11"/>
                        <a:pt x="13" y="11"/>
                      </a:cubicBezTo>
                      <a:cubicBezTo>
                        <a:pt x="21" y="17"/>
                        <a:pt x="25" y="22"/>
                        <a:pt x="31" y="29"/>
                      </a:cubicBezTo>
                      <a:cubicBezTo>
                        <a:pt x="38" y="38"/>
                        <a:pt x="41" y="43"/>
                        <a:pt x="47" y="53"/>
                      </a:cubicBezTo>
                      <a:cubicBezTo>
                        <a:pt x="224" y="330"/>
                        <a:pt x="224" y="330"/>
                        <a:pt x="224" y="330"/>
                      </a:cubicBezTo>
                      <a:cubicBezTo>
                        <a:pt x="223" y="619"/>
                        <a:pt x="223" y="619"/>
                        <a:pt x="223" y="619"/>
                      </a:cubicBezTo>
                      <a:cubicBezTo>
                        <a:pt x="223" y="622"/>
                        <a:pt x="223" y="625"/>
                        <a:pt x="223" y="628"/>
                      </a:cubicBezTo>
                      <a:cubicBezTo>
                        <a:pt x="223" y="630"/>
                        <a:pt x="223" y="632"/>
                        <a:pt x="222" y="634"/>
                      </a:cubicBezTo>
                      <a:cubicBezTo>
                        <a:pt x="221" y="642"/>
                        <a:pt x="219" y="646"/>
                        <a:pt x="216" y="654"/>
                      </a:cubicBezTo>
                      <a:cubicBezTo>
                        <a:pt x="213" y="662"/>
                        <a:pt x="213" y="662"/>
                        <a:pt x="213" y="662"/>
                      </a:cubicBezTo>
                      <a:cubicBezTo>
                        <a:pt x="306" y="662"/>
                        <a:pt x="306" y="662"/>
                        <a:pt x="306" y="662"/>
                      </a:cubicBezTo>
                      <a:cubicBezTo>
                        <a:pt x="314" y="662"/>
                        <a:pt x="314" y="662"/>
                        <a:pt x="314" y="662"/>
                      </a:cubicBezTo>
                      <a:cubicBezTo>
                        <a:pt x="311" y="654"/>
                        <a:pt x="311" y="654"/>
                        <a:pt x="311" y="654"/>
                      </a:cubicBezTo>
                      <a:cubicBezTo>
                        <a:pt x="308" y="647"/>
                        <a:pt x="308" y="642"/>
                        <a:pt x="306" y="635"/>
                      </a:cubicBezTo>
                      <a:cubicBezTo>
                        <a:pt x="304" y="627"/>
                        <a:pt x="303" y="623"/>
                        <a:pt x="303" y="615"/>
                      </a:cubicBezTo>
                      <a:cubicBezTo>
                        <a:pt x="303" y="327"/>
                        <a:pt x="303" y="327"/>
                        <a:pt x="303" y="327"/>
                      </a:cubicBezTo>
                      <a:cubicBezTo>
                        <a:pt x="482" y="62"/>
                        <a:pt x="482" y="62"/>
                        <a:pt x="482" y="62"/>
                      </a:cubicBezTo>
                      <a:cubicBezTo>
                        <a:pt x="489" y="50"/>
                        <a:pt x="493" y="44"/>
                        <a:pt x="501" y="33"/>
                      </a:cubicBezTo>
                      <a:cubicBezTo>
                        <a:pt x="496" y="30"/>
                        <a:pt x="496" y="30"/>
                        <a:pt x="496" y="30"/>
                      </a:cubicBezTo>
                      <a:cubicBezTo>
                        <a:pt x="496" y="30"/>
                        <a:pt x="496" y="30"/>
                        <a:pt x="496" y="30"/>
                      </a:cubicBezTo>
                      <a:cubicBezTo>
                        <a:pt x="501" y="33"/>
                        <a:pt x="501" y="33"/>
                        <a:pt x="501" y="33"/>
                      </a:cubicBezTo>
                      <a:cubicBezTo>
                        <a:pt x="508" y="24"/>
                        <a:pt x="512" y="18"/>
                        <a:pt x="522" y="10"/>
                      </a:cubicBezTo>
                      <a:cubicBezTo>
                        <a:pt x="533" y="0"/>
                        <a:pt x="533" y="0"/>
                        <a:pt x="533" y="0"/>
                      </a:cubicBezTo>
                      <a:cubicBezTo>
                        <a:pt x="429" y="0"/>
                        <a:pt x="429" y="0"/>
                        <a:pt x="429" y="0"/>
                      </a:cubicBezTo>
                      <a:lnTo>
                        <a:pt x="4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6" name="Freeform 194"/>
                <p:cNvSpPr>
                  <a:spLocks noChangeAspect="1"/>
                </p:cNvSpPr>
                <p:nvPr userDrawn="1"/>
              </p:nvSpPr>
              <p:spPr bwMode="black">
                <a:xfrm>
                  <a:off x="5492" y="1076"/>
                  <a:ext cx="30" cy="58"/>
                </a:xfrm>
                <a:custGeom>
                  <a:avLst/>
                  <a:gdLst/>
                  <a:ahLst/>
                  <a:cxnLst>
                    <a:cxn ang="0">
                      <a:pos x="102" y="261"/>
                    </a:cxn>
                    <a:cxn ang="0">
                      <a:pos x="102" y="59"/>
                    </a:cxn>
                    <a:cxn ang="0">
                      <a:pos x="273" y="59"/>
                    </a:cxn>
                    <a:cxn ang="0">
                      <a:pos x="288" y="59"/>
                    </a:cxn>
                    <a:cxn ang="0">
                      <a:pos x="313" y="62"/>
                    </a:cxn>
                    <a:cxn ang="0">
                      <a:pos x="335" y="76"/>
                    </a:cxn>
                    <a:cxn ang="0">
                      <a:pos x="344" y="83"/>
                    </a:cxn>
                    <a:cxn ang="0">
                      <a:pos x="344" y="6"/>
                    </a:cxn>
                    <a:cxn ang="0">
                      <a:pos x="344" y="0"/>
                    </a:cxn>
                    <a:cxn ang="0">
                      <a:pos x="0" y="0"/>
                    </a:cxn>
                    <a:cxn ang="0">
                      <a:pos x="6" y="9"/>
                    </a:cxn>
                    <a:cxn ang="0">
                      <a:pos x="16" y="27"/>
                    </a:cxn>
                    <a:cxn ang="0">
                      <a:pos x="21" y="52"/>
                    </a:cxn>
                    <a:cxn ang="0">
                      <a:pos x="21" y="596"/>
                    </a:cxn>
                    <a:cxn ang="0">
                      <a:pos x="21" y="616"/>
                    </a:cxn>
                    <a:cxn ang="0">
                      <a:pos x="20" y="629"/>
                    </a:cxn>
                    <a:cxn ang="0">
                      <a:pos x="10" y="653"/>
                    </a:cxn>
                    <a:cxn ang="0">
                      <a:pos x="5" y="661"/>
                    </a:cxn>
                    <a:cxn ang="0">
                      <a:pos x="110" y="661"/>
                    </a:cxn>
                    <a:cxn ang="0">
                      <a:pos x="117" y="661"/>
                    </a:cxn>
                    <a:cxn ang="0">
                      <a:pos x="115" y="654"/>
                    </a:cxn>
                    <a:cxn ang="0">
                      <a:pos x="109" y="636"/>
                    </a:cxn>
                    <a:cxn ang="0">
                      <a:pos x="104" y="552"/>
                    </a:cxn>
                    <a:cxn ang="0">
                      <a:pos x="104" y="320"/>
                    </a:cxn>
                    <a:cxn ang="0">
                      <a:pos x="273" y="320"/>
                    </a:cxn>
                    <a:cxn ang="0">
                      <a:pos x="297" y="320"/>
                    </a:cxn>
                    <a:cxn ang="0">
                      <a:pos x="310" y="320"/>
                    </a:cxn>
                    <a:cxn ang="0">
                      <a:pos x="310" y="315"/>
                    </a:cxn>
                    <a:cxn ang="0">
                      <a:pos x="310" y="320"/>
                    </a:cxn>
                    <a:cxn ang="0">
                      <a:pos x="338" y="325"/>
                    </a:cxn>
                    <a:cxn ang="0">
                      <a:pos x="345" y="327"/>
                    </a:cxn>
                    <a:cxn ang="0">
                      <a:pos x="345" y="267"/>
                    </a:cxn>
                    <a:cxn ang="0">
                      <a:pos x="345" y="261"/>
                    </a:cxn>
                    <a:cxn ang="0">
                      <a:pos x="102" y="261"/>
                    </a:cxn>
                  </a:cxnLst>
                  <a:rect l="0" t="0" r="r" b="b"/>
                  <a:pathLst>
                    <a:path w="345" h="661">
                      <a:moveTo>
                        <a:pt x="102" y="261"/>
                      </a:moveTo>
                      <a:cubicBezTo>
                        <a:pt x="102" y="59"/>
                        <a:pt x="102" y="59"/>
                        <a:pt x="102" y="59"/>
                      </a:cubicBezTo>
                      <a:cubicBezTo>
                        <a:pt x="273" y="59"/>
                        <a:pt x="273" y="59"/>
                        <a:pt x="273" y="59"/>
                      </a:cubicBezTo>
                      <a:cubicBezTo>
                        <a:pt x="278" y="59"/>
                        <a:pt x="283" y="59"/>
                        <a:pt x="288" y="59"/>
                      </a:cubicBezTo>
                      <a:cubicBezTo>
                        <a:pt x="297" y="59"/>
                        <a:pt x="305" y="60"/>
                        <a:pt x="313" y="62"/>
                      </a:cubicBezTo>
                      <a:cubicBezTo>
                        <a:pt x="322" y="65"/>
                        <a:pt x="326" y="68"/>
                        <a:pt x="335" y="76"/>
                      </a:cubicBezTo>
                      <a:cubicBezTo>
                        <a:pt x="344" y="83"/>
                        <a:pt x="344" y="83"/>
                        <a:pt x="344" y="83"/>
                      </a:cubicBezTo>
                      <a:cubicBezTo>
                        <a:pt x="344" y="6"/>
                        <a:pt x="344" y="6"/>
                        <a:pt x="344" y="6"/>
                      </a:cubicBezTo>
                      <a:cubicBezTo>
                        <a:pt x="344" y="0"/>
                        <a:pt x="344" y="0"/>
                        <a:pt x="344" y="0"/>
                      </a:cubicBezTo>
                      <a:cubicBezTo>
                        <a:pt x="0" y="0"/>
                        <a:pt x="0" y="0"/>
                        <a:pt x="0" y="0"/>
                      </a:cubicBezTo>
                      <a:cubicBezTo>
                        <a:pt x="6" y="9"/>
                        <a:pt x="6" y="9"/>
                        <a:pt x="6" y="9"/>
                      </a:cubicBezTo>
                      <a:cubicBezTo>
                        <a:pt x="10" y="15"/>
                        <a:pt x="14" y="20"/>
                        <a:pt x="16" y="27"/>
                      </a:cubicBezTo>
                      <a:cubicBezTo>
                        <a:pt x="19" y="36"/>
                        <a:pt x="21" y="42"/>
                        <a:pt x="21" y="52"/>
                      </a:cubicBezTo>
                      <a:cubicBezTo>
                        <a:pt x="21" y="596"/>
                        <a:pt x="21" y="596"/>
                        <a:pt x="21" y="596"/>
                      </a:cubicBezTo>
                      <a:cubicBezTo>
                        <a:pt x="21" y="604"/>
                        <a:pt x="21" y="610"/>
                        <a:pt x="21" y="616"/>
                      </a:cubicBezTo>
                      <a:cubicBezTo>
                        <a:pt x="21" y="620"/>
                        <a:pt x="21" y="624"/>
                        <a:pt x="20" y="629"/>
                      </a:cubicBezTo>
                      <a:cubicBezTo>
                        <a:pt x="18" y="638"/>
                        <a:pt x="15" y="644"/>
                        <a:pt x="10" y="653"/>
                      </a:cubicBezTo>
                      <a:cubicBezTo>
                        <a:pt x="5" y="661"/>
                        <a:pt x="5" y="661"/>
                        <a:pt x="5" y="661"/>
                      </a:cubicBezTo>
                      <a:cubicBezTo>
                        <a:pt x="110" y="661"/>
                        <a:pt x="110" y="661"/>
                        <a:pt x="110" y="661"/>
                      </a:cubicBezTo>
                      <a:cubicBezTo>
                        <a:pt x="117" y="661"/>
                        <a:pt x="117" y="661"/>
                        <a:pt x="117" y="661"/>
                      </a:cubicBezTo>
                      <a:cubicBezTo>
                        <a:pt x="115" y="654"/>
                        <a:pt x="115" y="654"/>
                        <a:pt x="115" y="654"/>
                      </a:cubicBezTo>
                      <a:cubicBezTo>
                        <a:pt x="113" y="645"/>
                        <a:pt x="110" y="643"/>
                        <a:pt x="109" y="636"/>
                      </a:cubicBezTo>
                      <a:cubicBezTo>
                        <a:pt x="105" y="598"/>
                        <a:pt x="104" y="584"/>
                        <a:pt x="104" y="552"/>
                      </a:cubicBezTo>
                      <a:cubicBezTo>
                        <a:pt x="104" y="320"/>
                        <a:pt x="104" y="320"/>
                        <a:pt x="104" y="320"/>
                      </a:cubicBezTo>
                      <a:cubicBezTo>
                        <a:pt x="273" y="320"/>
                        <a:pt x="273" y="320"/>
                        <a:pt x="273" y="320"/>
                      </a:cubicBezTo>
                      <a:cubicBezTo>
                        <a:pt x="282" y="320"/>
                        <a:pt x="289" y="320"/>
                        <a:pt x="297" y="320"/>
                      </a:cubicBezTo>
                      <a:cubicBezTo>
                        <a:pt x="300" y="320"/>
                        <a:pt x="305" y="320"/>
                        <a:pt x="310" y="320"/>
                      </a:cubicBezTo>
                      <a:cubicBezTo>
                        <a:pt x="310" y="315"/>
                        <a:pt x="310" y="315"/>
                        <a:pt x="310" y="315"/>
                      </a:cubicBezTo>
                      <a:cubicBezTo>
                        <a:pt x="310" y="320"/>
                        <a:pt x="310" y="320"/>
                        <a:pt x="310" y="320"/>
                      </a:cubicBezTo>
                      <a:cubicBezTo>
                        <a:pt x="320" y="320"/>
                        <a:pt x="326" y="323"/>
                        <a:pt x="338" y="325"/>
                      </a:cubicBezTo>
                      <a:cubicBezTo>
                        <a:pt x="345" y="327"/>
                        <a:pt x="345" y="327"/>
                        <a:pt x="345" y="327"/>
                      </a:cubicBezTo>
                      <a:cubicBezTo>
                        <a:pt x="345" y="267"/>
                        <a:pt x="345" y="267"/>
                        <a:pt x="345" y="267"/>
                      </a:cubicBezTo>
                      <a:cubicBezTo>
                        <a:pt x="345" y="261"/>
                        <a:pt x="345" y="261"/>
                        <a:pt x="345" y="261"/>
                      </a:cubicBezTo>
                      <a:lnTo>
                        <a:pt x="102" y="261"/>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7" name="Freeform 195"/>
                <p:cNvSpPr>
                  <a:spLocks noChangeAspect="1" noEditPoints="1"/>
                </p:cNvSpPr>
                <p:nvPr userDrawn="1"/>
              </p:nvSpPr>
              <p:spPr bwMode="black">
                <a:xfrm>
                  <a:off x="5338" y="1174"/>
                  <a:ext cx="60" cy="60"/>
                </a:xfrm>
                <a:custGeom>
                  <a:avLst/>
                  <a:gdLst/>
                  <a:ahLst/>
                  <a:cxnLst>
                    <a:cxn ang="0">
                      <a:pos x="345" y="0"/>
                    </a:cxn>
                    <a:cxn ang="0">
                      <a:pos x="335" y="0"/>
                    </a:cxn>
                    <a:cxn ang="0">
                      <a:pos x="0" y="337"/>
                    </a:cxn>
                    <a:cxn ang="0">
                      <a:pos x="330" y="675"/>
                    </a:cxn>
                    <a:cxn ang="0">
                      <a:pos x="330" y="669"/>
                    </a:cxn>
                    <a:cxn ang="0">
                      <a:pos x="330" y="675"/>
                    </a:cxn>
                    <a:cxn ang="0">
                      <a:pos x="338" y="675"/>
                    </a:cxn>
                    <a:cxn ang="0">
                      <a:pos x="674" y="341"/>
                    </a:cxn>
                    <a:cxn ang="0">
                      <a:pos x="674" y="335"/>
                    </a:cxn>
                    <a:cxn ang="0">
                      <a:pos x="345" y="0"/>
                    </a:cxn>
                    <a:cxn ang="0">
                      <a:pos x="85" y="334"/>
                    </a:cxn>
                    <a:cxn ang="0">
                      <a:pos x="336" y="64"/>
                    </a:cxn>
                    <a:cxn ang="0">
                      <a:pos x="339" y="64"/>
                    </a:cxn>
                    <a:cxn ang="0">
                      <a:pos x="592" y="335"/>
                    </a:cxn>
                    <a:cxn ang="0">
                      <a:pos x="337" y="610"/>
                    </a:cxn>
                    <a:cxn ang="0">
                      <a:pos x="332" y="610"/>
                    </a:cxn>
                    <a:cxn ang="0">
                      <a:pos x="85" y="339"/>
                    </a:cxn>
                    <a:cxn ang="0">
                      <a:pos x="85" y="334"/>
                    </a:cxn>
                  </a:cxnLst>
                  <a:rect l="0" t="0" r="r" b="b"/>
                  <a:pathLst>
                    <a:path w="674" h="675">
                      <a:moveTo>
                        <a:pt x="345" y="0"/>
                      </a:moveTo>
                      <a:cubicBezTo>
                        <a:pt x="342"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5"/>
                        <a:pt x="338" y="675"/>
                      </a:cubicBezTo>
                      <a:cubicBezTo>
                        <a:pt x="520" y="674"/>
                        <a:pt x="674" y="533"/>
                        <a:pt x="674" y="341"/>
                      </a:cubicBezTo>
                      <a:cubicBezTo>
                        <a:pt x="674" y="339"/>
                        <a:pt x="674" y="337"/>
                        <a:pt x="674" y="335"/>
                      </a:cubicBezTo>
                      <a:cubicBezTo>
                        <a:pt x="670" y="154"/>
                        <a:pt x="533" y="7"/>
                        <a:pt x="345" y="0"/>
                      </a:cubicBezTo>
                      <a:close/>
                      <a:moveTo>
                        <a:pt x="85" y="334"/>
                      </a:moveTo>
                      <a:cubicBezTo>
                        <a:pt x="88" y="191"/>
                        <a:pt x="186" y="64"/>
                        <a:pt x="336" y="64"/>
                      </a:cubicBezTo>
                      <a:cubicBezTo>
                        <a:pt x="337" y="64"/>
                        <a:pt x="338" y="64"/>
                        <a:pt x="339" y="64"/>
                      </a:cubicBezTo>
                      <a:cubicBezTo>
                        <a:pt x="488" y="67"/>
                        <a:pt x="591" y="191"/>
                        <a:pt x="592" y="335"/>
                      </a:cubicBezTo>
                      <a:cubicBezTo>
                        <a:pt x="592" y="479"/>
                        <a:pt x="481" y="609"/>
                        <a:pt x="337" y="610"/>
                      </a:cubicBezTo>
                      <a:cubicBezTo>
                        <a:pt x="335" y="610"/>
                        <a:pt x="334" y="610"/>
                        <a:pt x="332" y="610"/>
                      </a:cubicBezTo>
                      <a:cubicBezTo>
                        <a:pt x="186" y="606"/>
                        <a:pt x="85" y="480"/>
                        <a:pt x="85" y="339"/>
                      </a:cubicBezTo>
                      <a:cubicBezTo>
                        <a:pt x="85" y="337"/>
                        <a:pt x="85" y="335"/>
                        <a:pt x="85" y="33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8" name="Freeform 196"/>
                <p:cNvSpPr>
                  <a:spLocks noChangeAspect="1" noEditPoints="1"/>
                </p:cNvSpPr>
                <p:nvPr userDrawn="1"/>
              </p:nvSpPr>
              <p:spPr bwMode="black">
                <a:xfrm>
                  <a:off x="5213" y="976"/>
                  <a:ext cx="36" cy="59"/>
                </a:xfrm>
                <a:custGeom>
                  <a:avLst/>
                  <a:gdLst/>
                  <a:ahLst/>
                  <a:cxnLst>
                    <a:cxn ang="0">
                      <a:pos x="20" y="32"/>
                    </a:cxn>
                    <a:cxn ang="0">
                      <a:pos x="28" y="68"/>
                    </a:cxn>
                    <a:cxn ang="0">
                      <a:pos x="28" y="603"/>
                    </a:cxn>
                    <a:cxn ang="0">
                      <a:pos x="22" y="635"/>
                    </a:cxn>
                    <a:cxn ang="0">
                      <a:pos x="13" y="652"/>
                    </a:cxn>
                    <a:cxn ang="0">
                      <a:pos x="6" y="661"/>
                    </a:cxn>
                    <a:cxn ang="0">
                      <a:pos x="191" y="661"/>
                    </a:cxn>
                    <a:cxn ang="0">
                      <a:pos x="192" y="661"/>
                    </a:cxn>
                    <a:cxn ang="0">
                      <a:pos x="411" y="470"/>
                    </a:cxn>
                    <a:cxn ang="0">
                      <a:pos x="295" y="302"/>
                    </a:cxn>
                    <a:cxn ang="0">
                      <a:pos x="280" y="297"/>
                    </a:cxn>
                    <a:cxn ang="0">
                      <a:pos x="294" y="288"/>
                    </a:cxn>
                    <a:cxn ang="0">
                      <a:pos x="367" y="167"/>
                    </a:cxn>
                    <a:cxn ang="0">
                      <a:pos x="367" y="161"/>
                    </a:cxn>
                    <a:cxn ang="0">
                      <a:pos x="208" y="0"/>
                    </a:cxn>
                    <a:cxn ang="0">
                      <a:pos x="0" y="0"/>
                    </a:cxn>
                    <a:cxn ang="0">
                      <a:pos x="7" y="9"/>
                    </a:cxn>
                    <a:cxn ang="0">
                      <a:pos x="20" y="32"/>
                    </a:cxn>
                    <a:cxn ang="0">
                      <a:pos x="159" y="277"/>
                    </a:cxn>
                    <a:cxn ang="0">
                      <a:pos x="108" y="277"/>
                    </a:cxn>
                    <a:cxn ang="0">
                      <a:pos x="108" y="55"/>
                    </a:cxn>
                    <a:cxn ang="0">
                      <a:pos x="166" y="55"/>
                    </a:cxn>
                    <a:cxn ang="0">
                      <a:pos x="289" y="162"/>
                    </a:cxn>
                    <a:cxn ang="0">
                      <a:pos x="289" y="167"/>
                    </a:cxn>
                    <a:cxn ang="0">
                      <a:pos x="159" y="277"/>
                    </a:cxn>
                    <a:cxn ang="0">
                      <a:pos x="156" y="611"/>
                    </a:cxn>
                    <a:cxn ang="0">
                      <a:pos x="108" y="603"/>
                    </a:cxn>
                    <a:cxn ang="0">
                      <a:pos x="112" y="330"/>
                    </a:cxn>
                    <a:cxn ang="0">
                      <a:pos x="163" y="330"/>
                    </a:cxn>
                    <a:cxn ang="0">
                      <a:pos x="330" y="469"/>
                    </a:cxn>
                    <a:cxn ang="0">
                      <a:pos x="330" y="473"/>
                    </a:cxn>
                    <a:cxn ang="0">
                      <a:pos x="169" y="611"/>
                    </a:cxn>
                    <a:cxn ang="0">
                      <a:pos x="156" y="611"/>
                    </a:cxn>
                  </a:cxnLst>
                  <a:rect l="0" t="0" r="r" b="b"/>
                  <a:pathLst>
                    <a:path w="411" h="661">
                      <a:moveTo>
                        <a:pt x="20" y="32"/>
                      </a:moveTo>
                      <a:cubicBezTo>
                        <a:pt x="26" y="46"/>
                        <a:pt x="28" y="54"/>
                        <a:pt x="28" y="68"/>
                      </a:cubicBezTo>
                      <a:cubicBezTo>
                        <a:pt x="28" y="603"/>
                        <a:pt x="28" y="603"/>
                        <a:pt x="28" y="603"/>
                      </a:cubicBezTo>
                      <a:cubicBezTo>
                        <a:pt x="28" y="616"/>
                        <a:pt x="27" y="623"/>
                        <a:pt x="22" y="635"/>
                      </a:cubicBezTo>
                      <a:cubicBezTo>
                        <a:pt x="19" y="642"/>
                        <a:pt x="18" y="645"/>
                        <a:pt x="13" y="652"/>
                      </a:cubicBezTo>
                      <a:cubicBezTo>
                        <a:pt x="6" y="661"/>
                        <a:pt x="6" y="661"/>
                        <a:pt x="6" y="661"/>
                      </a:cubicBezTo>
                      <a:cubicBezTo>
                        <a:pt x="191" y="661"/>
                        <a:pt x="191" y="661"/>
                        <a:pt x="191" y="661"/>
                      </a:cubicBezTo>
                      <a:cubicBezTo>
                        <a:pt x="191" y="661"/>
                        <a:pt x="191" y="661"/>
                        <a:pt x="192" y="661"/>
                      </a:cubicBezTo>
                      <a:cubicBezTo>
                        <a:pt x="325" y="661"/>
                        <a:pt x="410" y="588"/>
                        <a:pt x="411" y="470"/>
                      </a:cubicBezTo>
                      <a:cubicBezTo>
                        <a:pt x="411" y="383"/>
                        <a:pt x="369" y="327"/>
                        <a:pt x="295" y="302"/>
                      </a:cubicBezTo>
                      <a:cubicBezTo>
                        <a:pt x="280" y="297"/>
                        <a:pt x="280" y="297"/>
                        <a:pt x="280" y="297"/>
                      </a:cubicBezTo>
                      <a:cubicBezTo>
                        <a:pt x="294" y="288"/>
                        <a:pt x="294" y="288"/>
                        <a:pt x="294" y="288"/>
                      </a:cubicBezTo>
                      <a:cubicBezTo>
                        <a:pt x="340" y="261"/>
                        <a:pt x="368" y="227"/>
                        <a:pt x="367" y="167"/>
                      </a:cubicBezTo>
                      <a:cubicBezTo>
                        <a:pt x="367" y="165"/>
                        <a:pt x="367" y="163"/>
                        <a:pt x="367" y="161"/>
                      </a:cubicBezTo>
                      <a:cubicBezTo>
                        <a:pt x="363" y="74"/>
                        <a:pt x="296" y="0"/>
                        <a:pt x="208" y="0"/>
                      </a:cubicBezTo>
                      <a:cubicBezTo>
                        <a:pt x="0" y="0"/>
                        <a:pt x="0" y="0"/>
                        <a:pt x="0" y="0"/>
                      </a:cubicBezTo>
                      <a:cubicBezTo>
                        <a:pt x="7" y="9"/>
                        <a:pt x="7" y="9"/>
                        <a:pt x="7" y="9"/>
                      </a:cubicBezTo>
                      <a:cubicBezTo>
                        <a:pt x="13" y="17"/>
                        <a:pt x="16" y="23"/>
                        <a:pt x="20" y="32"/>
                      </a:cubicBezTo>
                      <a:close/>
                      <a:moveTo>
                        <a:pt x="159" y="277"/>
                      </a:moveTo>
                      <a:cubicBezTo>
                        <a:pt x="108" y="277"/>
                        <a:pt x="108" y="277"/>
                        <a:pt x="108" y="277"/>
                      </a:cubicBezTo>
                      <a:cubicBezTo>
                        <a:pt x="108" y="55"/>
                        <a:pt x="108" y="55"/>
                        <a:pt x="108" y="55"/>
                      </a:cubicBezTo>
                      <a:cubicBezTo>
                        <a:pt x="166" y="55"/>
                        <a:pt x="166" y="55"/>
                        <a:pt x="166" y="55"/>
                      </a:cubicBezTo>
                      <a:cubicBezTo>
                        <a:pt x="245" y="55"/>
                        <a:pt x="285" y="99"/>
                        <a:pt x="289" y="162"/>
                      </a:cubicBezTo>
                      <a:cubicBezTo>
                        <a:pt x="289" y="163"/>
                        <a:pt x="289" y="166"/>
                        <a:pt x="289" y="167"/>
                      </a:cubicBezTo>
                      <a:cubicBezTo>
                        <a:pt x="289" y="232"/>
                        <a:pt x="249" y="277"/>
                        <a:pt x="159" y="277"/>
                      </a:cubicBezTo>
                      <a:close/>
                      <a:moveTo>
                        <a:pt x="156" y="611"/>
                      </a:moveTo>
                      <a:cubicBezTo>
                        <a:pt x="139" y="611"/>
                        <a:pt x="126" y="608"/>
                        <a:pt x="108" y="603"/>
                      </a:cubicBezTo>
                      <a:cubicBezTo>
                        <a:pt x="112" y="330"/>
                        <a:pt x="112" y="330"/>
                        <a:pt x="112" y="330"/>
                      </a:cubicBezTo>
                      <a:cubicBezTo>
                        <a:pt x="129" y="330"/>
                        <a:pt x="141" y="330"/>
                        <a:pt x="163" y="330"/>
                      </a:cubicBezTo>
                      <a:cubicBezTo>
                        <a:pt x="248" y="334"/>
                        <a:pt x="327" y="362"/>
                        <a:pt x="330" y="469"/>
                      </a:cubicBezTo>
                      <a:cubicBezTo>
                        <a:pt x="330" y="470"/>
                        <a:pt x="330" y="472"/>
                        <a:pt x="330" y="473"/>
                      </a:cubicBezTo>
                      <a:cubicBezTo>
                        <a:pt x="330" y="560"/>
                        <a:pt x="252" y="605"/>
                        <a:pt x="169" y="611"/>
                      </a:cubicBezTo>
                      <a:cubicBezTo>
                        <a:pt x="164" y="611"/>
                        <a:pt x="160" y="611"/>
                        <a:pt x="156" y="61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9" name="Freeform 197"/>
                <p:cNvSpPr>
                  <a:spLocks noChangeAspect="1"/>
                </p:cNvSpPr>
                <p:nvPr userDrawn="1"/>
              </p:nvSpPr>
              <p:spPr bwMode="black">
                <a:xfrm>
                  <a:off x="5406" y="1174"/>
                  <a:ext cx="54" cy="61"/>
                </a:xfrm>
                <a:custGeom>
                  <a:avLst/>
                  <a:gdLst/>
                  <a:ahLst/>
                  <a:cxnLst>
                    <a:cxn ang="0">
                      <a:pos x="484" y="336"/>
                    </a:cxn>
                    <a:cxn ang="0">
                      <a:pos x="493" y="345"/>
                    </a:cxn>
                    <a:cxn ang="0">
                      <a:pos x="512" y="374"/>
                    </a:cxn>
                    <a:cxn ang="0">
                      <a:pos x="518" y="426"/>
                    </a:cxn>
                    <a:cxn ang="0">
                      <a:pos x="518" y="449"/>
                    </a:cxn>
                    <a:cxn ang="0">
                      <a:pos x="518" y="574"/>
                    </a:cxn>
                    <a:cxn ang="0">
                      <a:pos x="377" y="609"/>
                    </a:cxn>
                    <a:cxn ang="0">
                      <a:pos x="362" y="609"/>
                    </a:cxn>
                    <a:cxn ang="0">
                      <a:pos x="82" y="340"/>
                    </a:cxn>
                    <a:cxn ang="0">
                      <a:pos x="82" y="333"/>
                    </a:cxn>
                    <a:cxn ang="0">
                      <a:pos x="346" y="63"/>
                    </a:cxn>
                    <a:cxn ang="0">
                      <a:pos x="525" y="105"/>
                    </a:cxn>
                    <a:cxn ang="0">
                      <a:pos x="533" y="111"/>
                    </a:cxn>
                    <a:cxn ang="0">
                      <a:pos x="533" y="34"/>
                    </a:cxn>
                    <a:cxn ang="0">
                      <a:pos x="359" y="1"/>
                    </a:cxn>
                    <a:cxn ang="0">
                      <a:pos x="355" y="1"/>
                    </a:cxn>
                    <a:cxn ang="0">
                      <a:pos x="0" y="341"/>
                    </a:cxn>
                    <a:cxn ang="0">
                      <a:pos x="0" y="346"/>
                    </a:cxn>
                    <a:cxn ang="0">
                      <a:pos x="357" y="678"/>
                    </a:cxn>
                    <a:cxn ang="0">
                      <a:pos x="375" y="678"/>
                    </a:cxn>
                    <a:cxn ang="0">
                      <a:pos x="594" y="612"/>
                    </a:cxn>
                    <a:cxn ang="0">
                      <a:pos x="596" y="391"/>
                    </a:cxn>
                    <a:cxn ang="0">
                      <a:pos x="595" y="381"/>
                    </a:cxn>
                    <a:cxn ang="0">
                      <a:pos x="598" y="366"/>
                    </a:cxn>
                    <a:cxn ang="0">
                      <a:pos x="593" y="364"/>
                    </a:cxn>
                    <a:cxn ang="0">
                      <a:pos x="598" y="365"/>
                    </a:cxn>
                    <a:cxn ang="0">
                      <a:pos x="609" y="345"/>
                    </a:cxn>
                    <a:cxn ang="0">
                      <a:pos x="616" y="336"/>
                    </a:cxn>
                    <a:cxn ang="0">
                      <a:pos x="497" y="336"/>
                    </a:cxn>
                    <a:cxn ang="0">
                      <a:pos x="484" y="336"/>
                    </a:cxn>
                  </a:cxnLst>
                  <a:rect l="0" t="0" r="r" b="b"/>
                  <a:pathLst>
                    <a:path w="616" h="678">
                      <a:moveTo>
                        <a:pt x="484" y="336"/>
                      </a:moveTo>
                      <a:cubicBezTo>
                        <a:pt x="493" y="345"/>
                        <a:pt x="493" y="345"/>
                        <a:pt x="493" y="345"/>
                      </a:cubicBezTo>
                      <a:cubicBezTo>
                        <a:pt x="503" y="356"/>
                        <a:pt x="508" y="361"/>
                        <a:pt x="512" y="374"/>
                      </a:cubicBezTo>
                      <a:cubicBezTo>
                        <a:pt x="517" y="393"/>
                        <a:pt x="518" y="408"/>
                        <a:pt x="518" y="426"/>
                      </a:cubicBezTo>
                      <a:cubicBezTo>
                        <a:pt x="518" y="433"/>
                        <a:pt x="518" y="441"/>
                        <a:pt x="518" y="449"/>
                      </a:cubicBezTo>
                      <a:cubicBezTo>
                        <a:pt x="518" y="574"/>
                        <a:pt x="518" y="574"/>
                        <a:pt x="518" y="574"/>
                      </a:cubicBezTo>
                      <a:cubicBezTo>
                        <a:pt x="470" y="598"/>
                        <a:pt x="431" y="606"/>
                        <a:pt x="377" y="609"/>
                      </a:cubicBezTo>
                      <a:cubicBezTo>
                        <a:pt x="372" y="609"/>
                        <a:pt x="366" y="609"/>
                        <a:pt x="362" y="609"/>
                      </a:cubicBezTo>
                      <a:cubicBezTo>
                        <a:pt x="202" y="609"/>
                        <a:pt x="87" y="493"/>
                        <a:pt x="82" y="340"/>
                      </a:cubicBezTo>
                      <a:cubicBezTo>
                        <a:pt x="82" y="338"/>
                        <a:pt x="82" y="335"/>
                        <a:pt x="82" y="333"/>
                      </a:cubicBezTo>
                      <a:cubicBezTo>
                        <a:pt x="82" y="200"/>
                        <a:pt x="169" y="66"/>
                        <a:pt x="346" y="63"/>
                      </a:cubicBezTo>
                      <a:cubicBezTo>
                        <a:pt x="400" y="63"/>
                        <a:pt x="464" y="69"/>
                        <a:pt x="525" y="105"/>
                      </a:cubicBezTo>
                      <a:cubicBezTo>
                        <a:pt x="533" y="111"/>
                        <a:pt x="533" y="111"/>
                        <a:pt x="533" y="111"/>
                      </a:cubicBezTo>
                      <a:cubicBezTo>
                        <a:pt x="533" y="34"/>
                        <a:pt x="533" y="34"/>
                        <a:pt x="533" y="34"/>
                      </a:cubicBezTo>
                      <a:cubicBezTo>
                        <a:pt x="468" y="4"/>
                        <a:pt x="425" y="2"/>
                        <a:pt x="359" y="1"/>
                      </a:cubicBezTo>
                      <a:cubicBezTo>
                        <a:pt x="357" y="1"/>
                        <a:pt x="356" y="1"/>
                        <a:pt x="355" y="1"/>
                      </a:cubicBezTo>
                      <a:cubicBezTo>
                        <a:pt x="155" y="0"/>
                        <a:pt x="3" y="126"/>
                        <a:pt x="0" y="341"/>
                      </a:cubicBezTo>
                      <a:cubicBezTo>
                        <a:pt x="0" y="343"/>
                        <a:pt x="0" y="344"/>
                        <a:pt x="0" y="346"/>
                      </a:cubicBezTo>
                      <a:cubicBezTo>
                        <a:pt x="0" y="531"/>
                        <a:pt x="157" y="678"/>
                        <a:pt x="357" y="678"/>
                      </a:cubicBezTo>
                      <a:cubicBezTo>
                        <a:pt x="363" y="678"/>
                        <a:pt x="369" y="678"/>
                        <a:pt x="375" y="678"/>
                      </a:cubicBezTo>
                      <a:cubicBezTo>
                        <a:pt x="463" y="674"/>
                        <a:pt x="547" y="643"/>
                        <a:pt x="594" y="612"/>
                      </a:cubicBezTo>
                      <a:cubicBezTo>
                        <a:pt x="596" y="391"/>
                        <a:pt x="596" y="391"/>
                        <a:pt x="596" y="391"/>
                      </a:cubicBezTo>
                      <a:cubicBezTo>
                        <a:pt x="596" y="387"/>
                        <a:pt x="595" y="384"/>
                        <a:pt x="595" y="381"/>
                      </a:cubicBezTo>
                      <a:cubicBezTo>
                        <a:pt x="595" y="376"/>
                        <a:pt x="596" y="372"/>
                        <a:pt x="598" y="366"/>
                      </a:cubicBezTo>
                      <a:cubicBezTo>
                        <a:pt x="593" y="364"/>
                        <a:pt x="593" y="364"/>
                        <a:pt x="593" y="364"/>
                      </a:cubicBezTo>
                      <a:cubicBezTo>
                        <a:pt x="598" y="365"/>
                        <a:pt x="598" y="365"/>
                        <a:pt x="598" y="365"/>
                      </a:cubicBezTo>
                      <a:cubicBezTo>
                        <a:pt x="601" y="357"/>
                        <a:pt x="603" y="353"/>
                        <a:pt x="609" y="345"/>
                      </a:cubicBezTo>
                      <a:cubicBezTo>
                        <a:pt x="616" y="336"/>
                        <a:pt x="616" y="336"/>
                        <a:pt x="616" y="336"/>
                      </a:cubicBezTo>
                      <a:cubicBezTo>
                        <a:pt x="497" y="336"/>
                        <a:pt x="497" y="336"/>
                        <a:pt x="497" y="336"/>
                      </a:cubicBezTo>
                      <a:lnTo>
                        <a:pt x="484" y="336"/>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0" name="Freeform 198"/>
                <p:cNvSpPr>
                  <a:spLocks noChangeAspect="1"/>
                </p:cNvSpPr>
                <p:nvPr userDrawn="1"/>
              </p:nvSpPr>
              <p:spPr bwMode="black">
                <a:xfrm>
                  <a:off x="5148" y="976"/>
                  <a:ext cx="57" cy="62"/>
                </a:xfrm>
                <a:custGeom>
                  <a:avLst/>
                  <a:gdLst/>
                  <a:ahLst/>
                  <a:cxnLst>
                    <a:cxn ang="0">
                      <a:pos x="33" y="29"/>
                    </a:cxn>
                    <a:cxn ang="0">
                      <a:pos x="40" y="54"/>
                    </a:cxn>
                    <a:cxn ang="0">
                      <a:pos x="40" y="597"/>
                    </a:cxn>
                    <a:cxn ang="0">
                      <a:pos x="37" y="630"/>
                    </a:cxn>
                    <a:cxn ang="0">
                      <a:pos x="26" y="652"/>
                    </a:cxn>
                    <a:cxn ang="0">
                      <a:pos x="20" y="661"/>
                    </a:cxn>
                    <a:cxn ang="0">
                      <a:pos x="114" y="661"/>
                    </a:cxn>
                    <a:cxn ang="0">
                      <a:pos x="121" y="661"/>
                    </a:cxn>
                    <a:cxn ang="0">
                      <a:pos x="119" y="654"/>
                    </a:cxn>
                    <a:cxn ang="0">
                      <a:pos x="111" y="627"/>
                    </a:cxn>
                    <a:cxn ang="0">
                      <a:pos x="105" y="580"/>
                    </a:cxn>
                    <a:cxn ang="0">
                      <a:pos x="105" y="112"/>
                    </a:cxn>
                    <a:cxn ang="0">
                      <a:pos x="630" y="692"/>
                    </a:cxn>
                    <a:cxn ang="0">
                      <a:pos x="630" y="69"/>
                    </a:cxn>
                    <a:cxn ang="0">
                      <a:pos x="632" y="36"/>
                    </a:cxn>
                    <a:cxn ang="0">
                      <a:pos x="627" y="34"/>
                    </a:cxn>
                    <a:cxn ang="0">
                      <a:pos x="632" y="35"/>
                    </a:cxn>
                    <a:cxn ang="0">
                      <a:pos x="639"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1" y="1"/>
                    </a:cxn>
                    <a:cxn ang="0">
                      <a:pos x="0" y="1"/>
                    </a:cxn>
                    <a:cxn ang="0">
                      <a:pos x="18" y="11"/>
                    </a:cxn>
                    <a:cxn ang="0">
                      <a:pos x="33" y="29"/>
                    </a:cxn>
                  </a:cxnLst>
                  <a:rect l="0" t="0" r="r" b="b"/>
                  <a:pathLst>
                    <a:path w="641" h="692">
                      <a:moveTo>
                        <a:pt x="33" y="29"/>
                      </a:moveTo>
                      <a:cubicBezTo>
                        <a:pt x="39" y="38"/>
                        <a:pt x="40" y="45"/>
                        <a:pt x="40" y="54"/>
                      </a:cubicBezTo>
                      <a:cubicBezTo>
                        <a:pt x="40" y="597"/>
                        <a:pt x="40" y="597"/>
                        <a:pt x="40" y="597"/>
                      </a:cubicBezTo>
                      <a:cubicBezTo>
                        <a:pt x="40" y="610"/>
                        <a:pt x="40" y="618"/>
                        <a:pt x="37" y="630"/>
                      </a:cubicBezTo>
                      <a:cubicBezTo>
                        <a:pt x="35" y="639"/>
                        <a:pt x="32" y="643"/>
                        <a:pt x="26" y="652"/>
                      </a:cubicBezTo>
                      <a:cubicBezTo>
                        <a:pt x="20" y="661"/>
                        <a:pt x="20" y="661"/>
                        <a:pt x="20" y="661"/>
                      </a:cubicBezTo>
                      <a:cubicBezTo>
                        <a:pt x="114" y="661"/>
                        <a:pt x="114" y="661"/>
                        <a:pt x="114" y="661"/>
                      </a:cubicBezTo>
                      <a:cubicBezTo>
                        <a:pt x="121" y="661"/>
                        <a:pt x="121" y="661"/>
                        <a:pt x="121" y="661"/>
                      </a:cubicBezTo>
                      <a:cubicBezTo>
                        <a:pt x="119" y="654"/>
                        <a:pt x="119" y="654"/>
                        <a:pt x="119" y="654"/>
                      </a:cubicBezTo>
                      <a:cubicBezTo>
                        <a:pt x="115" y="642"/>
                        <a:pt x="113" y="637"/>
                        <a:pt x="111" y="627"/>
                      </a:cubicBezTo>
                      <a:cubicBezTo>
                        <a:pt x="105" y="597"/>
                        <a:pt x="105" y="599"/>
                        <a:pt x="105" y="580"/>
                      </a:cubicBezTo>
                      <a:cubicBezTo>
                        <a:pt x="105" y="112"/>
                        <a:pt x="105" y="112"/>
                        <a:pt x="105" y="112"/>
                      </a:cubicBezTo>
                      <a:cubicBezTo>
                        <a:pt x="630" y="692"/>
                        <a:pt x="630" y="692"/>
                        <a:pt x="630" y="692"/>
                      </a:cubicBezTo>
                      <a:cubicBezTo>
                        <a:pt x="630" y="69"/>
                        <a:pt x="630" y="69"/>
                        <a:pt x="630" y="69"/>
                      </a:cubicBezTo>
                      <a:cubicBezTo>
                        <a:pt x="630" y="56"/>
                        <a:pt x="630" y="49"/>
                        <a:pt x="632" y="36"/>
                      </a:cubicBezTo>
                      <a:cubicBezTo>
                        <a:pt x="627" y="34"/>
                        <a:pt x="627" y="34"/>
                        <a:pt x="627" y="34"/>
                      </a:cubicBezTo>
                      <a:cubicBezTo>
                        <a:pt x="632" y="35"/>
                        <a:pt x="632" y="35"/>
                        <a:pt x="632" y="35"/>
                      </a:cubicBezTo>
                      <a:cubicBezTo>
                        <a:pt x="634" y="24"/>
                        <a:pt x="635" y="18"/>
                        <a:pt x="639" y="7"/>
                      </a:cubicBezTo>
                      <a:cubicBezTo>
                        <a:pt x="641" y="0"/>
                        <a:pt x="641" y="0"/>
                        <a:pt x="641" y="0"/>
                      </a:cubicBezTo>
                      <a:cubicBezTo>
                        <a:pt x="560" y="0"/>
                        <a:pt x="560" y="0"/>
                        <a:pt x="560" y="0"/>
                      </a:cubicBezTo>
                      <a:cubicBezTo>
                        <a:pt x="553" y="0"/>
                        <a:pt x="553" y="0"/>
                        <a:pt x="553" y="0"/>
                      </a:cubicBezTo>
                      <a:cubicBezTo>
                        <a:pt x="555" y="7"/>
                        <a:pt x="555" y="7"/>
                        <a:pt x="555" y="7"/>
                      </a:cubicBezTo>
                      <a:cubicBezTo>
                        <a:pt x="558" y="17"/>
                        <a:pt x="559" y="23"/>
                        <a:pt x="561" y="32"/>
                      </a:cubicBezTo>
                      <a:cubicBezTo>
                        <a:pt x="565" y="51"/>
                        <a:pt x="565" y="66"/>
                        <a:pt x="565" y="83"/>
                      </a:cubicBezTo>
                      <a:cubicBezTo>
                        <a:pt x="565" y="92"/>
                        <a:pt x="565" y="102"/>
                        <a:pt x="565" y="114"/>
                      </a:cubicBezTo>
                      <a:cubicBezTo>
                        <a:pt x="565" y="511"/>
                        <a:pt x="565" y="511"/>
                        <a:pt x="565" y="511"/>
                      </a:cubicBezTo>
                      <a:cubicBezTo>
                        <a:pt x="120" y="3"/>
                        <a:pt x="120" y="3"/>
                        <a:pt x="120" y="3"/>
                      </a:cubicBezTo>
                      <a:cubicBezTo>
                        <a:pt x="21" y="1"/>
                        <a:pt x="21" y="1"/>
                        <a:pt x="21" y="1"/>
                      </a:cubicBezTo>
                      <a:cubicBezTo>
                        <a:pt x="0" y="1"/>
                        <a:pt x="0" y="1"/>
                        <a:pt x="0" y="1"/>
                      </a:cubicBezTo>
                      <a:cubicBezTo>
                        <a:pt x="18" y="11"/>
                        <a:pt x="18" y="11"/>
                        <a:pt x="18" y="11"/>
                      </a:cubicBezTo>
                      <a:cubicBezTo>
                        <a:pt x="26"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1" name="Freeform 199"/>
                <p:cNvSpPr>
                  <a:spLocks noChangeAspect="1"/>
                </p:cNvSpPr>
                <p:nvPr userDrawn="1"/>
              </p:nvSpPr>
              <p:spPr bwMode="black">
                <a:xfrm>
                  <a:off x="5149" y="1076"/>
                  <a:ext cx="38" cy="58"/>
                </a:xfrm>
                <a:custGeom>
                  <a:avLst/>
                  <a:gdLst/>
                  <a:ahLst/>
                  <a:cxnLst>
                    <a:cxn ang="0">
                      <a:pos x="13" y="650"/>
                    </a:cxn>
                    <a:cxn ang="0">
                      <a:pos x="7" y="659"/>
                    </a:cxn>
                    <a:cxn ang="0">
                      <a:pos x="393" y="659"/>
                    </a:cxn>
                    <a:cxn ang="0">
                      <a:pos x="393" y="654"/>
                    </a:cxn>
                    <a:cxn ang="0">
                      <a:pos x="393" y="654"/>
                    </a:cxn>
                    <a:cxn ang="0">
                      <a:pos x="393" y="654"/>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7" y="322"/>
                    </a:cxn>
                    <a:cxn ang="0">
                      <a:pos x="343" y="334"/>
                    </a:cxn>
                    <a:cxn ang="0">
                      <a:pos x="351" y="337"/>
                    </a:cxn>
                    <a:cxn ang="0">
                      <a:pos x="351" y="267"/>
                    </a:cxn>
                    <a:cxn ang="0">
                      <a:pos x="351" y="261"/>
                    </a:cxn>
                    <a:cxn ang="0">
                      <a:pos x="109" y="261"/>
                    </a:cxn>
                    <a:cxn ang="0">
                      <a:pos x="109" y="58"/>
                    </a:cxn>
                    <a:cxn ang="0">
                      <a:pos x="280" y="58"/>
                    </a:cxn>
                    <a:cxn ang="0">
                      <a:pos x="300" y="58"/>
                    </a:cxn>
                    <a:cxn ang="0">
                      <a:pos x="318" y="61"/>
                    </a:cxn>
                    <a:cxn ang="0">
                      <a:pos x="341" y="75"/>
                    </a:cxn>
                    <a:cxn ang="0">
                      <a:pos x="351" y="84"/>
                    </a:cxn>
                    <a:cxn ang="0">
                      <a:pos x="351" y="6"/>
                    </a:cxn>
                    <a:cxn ang="0">
                      <a:pos x="351" y="0"/>
                    </a:cxn>
                    <a:cxn ang="0">
                      <a:pos x="0" y="0"/>
                    </a:cxn>
                    <a:cxn ang="0">
                      <a:pos x="10" y="10"/>
                    </a:cxn>
                    <a:cxn ang="0">
                      <a:pos x="21" y="26"/>
                    </a:cxn>
                    <a:cxn ang="0">
                      <a:pos x="25" y="52"/>
                    </a:cxn>
                    <a:cxn ang="0">
                      <a:pos x="25" y="596"/>
                    </a:cxn>
                    <a:cxn ang="0">
                      <a:pos x="26" y="613"/>
                    </a:cxn>
                    <a:cxn ang="0">
                      <a:pos x="24" y="628"/>
                    </a:cxn>
                    <a:cxn ang="0">
                      <a:pos x="13" y="650"/>
                    </a:cxn>
                  </a:cxnLst>
                  <a:rect l="0" t="0" r="r" b="b"/>
                  <a:pathLst>
                    <a:path w="425" h="659">
                      <a:moveTo>
                        <a:pt x="13" y="650"/>
                      </a:moveTo>
                      <a:cubicBezTo>
                        <a:pt x="7" y="659"/>
                        <a:pt x="7" y="659"/>
                        <a:pt x="7" y="659"/>
                      </a:cubicBezTo>
                      <a:cubicBezTo>
                        <a:pt x="393" y="659"/>
                        <a:pt x="393" y="659"/>
                        <a:pt x="393" y="659"/>
                      </a:cubicBezTo>
                      <a:cubicBezTo>
                        <a:pt x="393" y="654"/>
                        <a:pt x="393" y="654"/>
                        <a:pt x="393" y="654"/>
                      </a:cubicBezTo>
                      <a:cubicBezTo>
                        <a:pt x="393" y="654"/>
                        <a:pt x="393" y="654"/>
                        <a:pt x="393" y="654"/>
                      </a:cubicBezTo>
                      <a:cubicBezTo>
                        <a:pt x="393" y="654"/>
                        <a:pt x="393" y="654"/>
                        <a:pt x="393" y="654"/>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8"/>
                        <a:pt x="342" y="599"/>
                        <a:pt x="314" y="599"/>
                      </a:cubicBezTo>
                      <a:cubicBezTo>
                        <a:pt x="111" y="599"/>
                        <a:pt x="111" y="599"/>
                        <a:pt x="111" y="599"/>
                      </a:cubicBezTo>
                      <a:cubicBezTo>
                        <a:pt x="111" y="320"/>
                        <a:pt x="111" y="320"/>
                        <a:pt x="111" y="320"/>
                      </a:cubicBezTo>
                      <a:cubicBezTo>
                        <a:pt x="280" y="320"/>
                        <a:pt x="280" y="320"/>
                        <a:pt x="280" y="320"/>
                      </a:cubicBezTo>
                      <a:cubicBezTo>
                        <a:pt x="290" y="320"/>
                        <a:pt x="297" y="320"/>
                        <a:pt x="307" y="322"/>
                      </a:cubicBezTo>
                      <a:cubicBezTo>
                        <a:pt x="322" y="325"/>
                        <a:pt x="330" y="328"/>
                        <a:pt x="343" y="334"/>
                      </a:cubicBezTo>
                      <a:cubicBezTo>
                        <a:pt x="351" y="337"/>
                        <a:pt x="351" y="337"/>
                        <a:pt x="351" y="337"/>
                      </a:cubicBezTo>
                      <a:cubicBezTo>
                        <a:pt x="351" y="267"/>
                        <a:pt x="351" y="267"/>
                        <a:pt x="351" y="267"/>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7" y="58"/>
                        <a:pt x="294" y="58"/>
                        <a:pt x="300" y="58"/>
                      </a:cubicBezTo>
                      <a:cubicBezTo>
                        <a:pt x="306" y="58"/>
                        <a:pt x="311" y="58"/>
                        <a:pt x="318" y="61"/>
                      </a:cubicBezTo>
                      <a:cubicBezTo>
                        <a:pt x="328" y="64"/>
                        <a:pt x="334" y="68"/>
                        <a:pt x="341" y="75"/>
                      </a:cubicBezTo>
                      <a:cubicBezTo>
                        <a:pt x="351" y="84"/>
                        <a:pt x="351" y="84"/>
                        <a:pt x="351" y="84"/>
                      </a:cubicBezTo>
                      <a:cubicBezTo>
                        <a:pt x="351" y="6"/>
                        <a:pt x="351" y="6"/>
                        <a:pt x="351" y="6"/>
                      </a:cubicBezTo>
                      <a:cubicBezTo>
                        <a:pt x="351" y="0"/>
                        <a:pt x="351" y="0"/>
                        <a:pt x="351" y="0"/>
                      </a:cubicBezTo>
                      <a:cubicBezTo>
                        <a:pt x="0" y="0"/>
                        <a:pt x="0" y="0"/>
                        <a:pt x="0" y="0"/>
                      </a:cubicBezTo>
                      <a:cubicBezTo>
                        <a:pt x="10" y="10"/>
                        <a:pt x="10" y="10"/>
                        <a:pt x="10" y="10"/>
                      </a:cubicBezTo>
                      <a:cubicBezTo>
                        <a:pt x="15" y="16"/>
                        <a:pt x="17" y="19"/>
                        <a:pt x="21" y="26"/>
                      </a:cubicBezTo>
                      <a:cubicBezTo>
                        <a:pt x="24" y="35"/>
                        <a:pt x="25" y="41"/>
                        <a:pt x="25" y="52"/>
                      </a:cubicBezTo>
                      <a:cubicBezTo>
                        <a:pt x="25" y="596"/>
                        <a:pt x="25" y="596"/>
                        <a:pt x="25" y="596"/>
                      </a:cubicBezTo>
                      <a:cubicBezTo>
                        <a:pt x="25" y="603"/>
                        <a:pt x="26" y="608"/>
                        <a:pt x="26" y="613"/>
                      </a:cubicBezTo>
                      <a:cubicBezTo>
                        <a:pt x="26" y="618"/>
                        <a:pt x="25" y="622"/>
                        <a:pt x="24" y="628"/>
                      </a:cubicBezTo>
                      <a:cubicBezTo>
                        <a:pt x="21" y="637"/>
                        <a:pt x="19" y="642"/>
                        <a:pt x="13" y="65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2" name="Freeform 200"/>
                <p:cNvSpPr>
                  <a:spLocks noChangeAspect="1" noEditPoints="1"/>
                </p:cNvSpPr>
                <p:nvPr userDrawn="1"/>
              </p:nvSpPr>
              <p:spPr bwMode="black">
                <a:xfrm>
                  <a:off x="5313" y="976"/>
                  <a:ext cx="45" cy="59"/>
                </a:xfrm>
                <a:custGeom>
                  <a:avLst/>
                  <a:gdLst/>
                  <a:ahLst/>
                  <a:cxnLst>
                    <a:cxn ang="0">
                      <a:pos x="17" y="34"/>
                    </a:cxn>
                    <a:cxn ang="0">
                      <a:pos x="22" y="95"/>
                    </a:cxn>
                    <a:cxn ang="0">
                      <a:pos x="22" y="561"/>
                    </a:cxn>
                    <a:cxn ang="0">
                      <a:pos x="19" y="626"/>
                    </a:cxn>
                    <a:cxn ang="0">
                      <a:pos x="9" y="652"/>
                    </a:cxn>
                    <a:cxn ang="0">
                      <a:pos x="5" y="660"/>
                    </a:cxn>
                    <a:cxn ang="0">
                      <a:pos x="110" y="660"/>
                    </a:cxn>
                    <a:cxn ang="0">
                      <a:pos x="118" y="660"/>
                    </a:cxn>
                    <a:cxn ang="0">
                      <a:pos x="115" y="653"/>
                    </a:cxn>
                    <a:cxn ang="0">
                      <a:pos x="106" y="622"/>
                    </a:cxn>
                    <a:cxn ang="0">
                      <a:pos x="103" y="600"/>
                    </a:cxn>
                    <a:cxn ang="0">
                      <a:pos x="103" y="588"/>
                    </a:cxn>
                    <a:cxn ang="0">
                      <a:pos x="103" y="299"/>
                    </a:cxn>
                    <a:cxn ang="0">
                      <a:pos x="105" y="301"/>
                    </a:cxn>
                    <a:cxn ang="0">
                      <a:pos x="122" y="322"/>
                    </a:cxn>
                    <a:cxn ang="0">
                      <a:pos x="383" y="661"/>
                    </a:cxn>
                    <a:cxn ang="0">
                      <a:pos x="387" y="657"/>
                    </a:cxn>
                    <a:cxn ang="0">
                      <a:pos x="387" y="657"/>
                    </a:cxn>
                    <a:cxn ang="0">
                      <a:pos x="387" y="663"/>
                    </a:cxn>
                    <a:cxn ang="0">
                      <a:pos x="490" y="663"/>
                    </a:cxn>
                    <a:cxn ang="0">
                      <a:pos x="507" y="663"/>
                    </a:cxn>
                    <a:cxn ang="0">
                      <a:pos x="493" y="653"/>
                    </a:cxn>
                    <a:cxn ang="0">
                      <a:pos x="460" y="627"/>
                    </a:cxn>
                    <a:cxn ang="0">
                      <a:pos x="406" y="563"/>
                    </a:cxn>
                    <a:cxn ang="0">
                      <a:pos x="251" y="367"/>
                    </a:cxn>
                    <a:cxn ang="0">
                      <a:pos x="205" y="316"/>
                    </a:cxn>
                    <a:cxn ang="0">
                      <a:pos x="204" y="316"/>
                    </a:cxn>
                    <a:cxn ang="0">
                      <a:pos x="211" y="316"/>
                    </a:cxn>
                    <a:cxn ang="0">
                      <a:pos x="370" y="155"/>
                    </a:cxn>
                    <a:cxn ang="0">
                      <a:pos x="370" y="151"/>
                    </a:cxn>
                    <a:cxn ang="0">
                      <a:pos x="206" y="0"/>
                    </a:cxn>
                    <a:cxn ang="0">
                      <a:pos x="0" y="0"/>
                    </a:cxn>
                    <a:cxn ang="0">
                      <a:pos x="5" y="8"/>
                    </a:cxn>
                    <a:cxn ang="0">
                      <a:pos x="17" y="34"/>
                    </a:cxn>
                    <a:cxn ang="0">
                      <a:pos x="138" y="278"/>
                    </a:cxn>
                    <a:cxn ang="0">
                      <a:pos x="104" y="276"/>
                    </a:cxn>
                    <a:cxn ang="0">
                      <a:pos x="104" y="57"/>
                    </a:cxn>
                    <a:cxn ang="0">
                      <a:pos x="167" y="50"/>
                    </a:cxn>
                    <a:cxn ang="0">
                      <a:pos x="288" y="158"/>
                    </a:cxn>
                    <a:cxn ang="0">
                      <a:pos x="288" y="166"/>
                    </a:cxn>
                    <a:cxn ang="0">
                      <a:pos x="155" y="277"/>
                    </a:cxn>
                    <a:cxn ang="0">
                      <a:pos x="138" y="278"/>
                    </a:cxn>
                  </a:cxnLst>
                  <a:rect l="0" t="0" r="r" b="b"/>
                  <a:pathLst>
                    <a:path w="507" h="663">
                      <a:moveTo>
                        <a:pt x="17" y="34"/>
                      </a:moveTo>
                      <a:cubicBezTo>
                        <a:pt x="21" y="58"/>
                        <a:pt x="22" y="71"/>
                        <a:pt x="22" y="95"/>
                      </a:cubicBezTo>
                      <a:cubicBezTo>
                        <a:pt x="22" y="561"/>
                        <a:pt x="22" y="561"/>
                        <a:pt x="22" y="561"/>
                      </a:cubicBezTo>
                      <a:cubicBezTo>
                        <a:pt x="22" y="586"/>
                        <a:pt x="22" y="615"/>
                        <a:pt x="19" y="626"/>
                      </a:cubicBezTo>
                      <a:cubicBezTo>
                        <a:pt x="18" y="636"/>
                        <a:pt x="15" y="641"/>
                        <a:pt x="9" y="652"/>
                      </a:cubicBezTo>
                      <a:cubicBezTo>
                        <a:pt x="5" y="660"/>
                        <a:pt x="5" y="660"/>
                        <a:pt x="5" y="660"/>
                      </a:cubicBezTo>
                      <a:cubicBezTo>
                        <a:pt x="110" y="660"/>
                        <a:pt x="110" y="660"/>
                        <a:pt x="110" y="660"/>
                      </a:cubicBezTo>
                      <a:cubicBezTo>
                        <a:pt x="118" y="660"/>
                        <a:pt x="118" y="660"/>
                        <a:pt x="118" y="660"/>
                      </a:cubicBezTo>
                      <a:cubicBezTo>
                        <a:pt x="115" y="653"/>
                        <a:pt x="115" y="653"/>
                        <a:pt x="115" y="653"/>
                      </a:cubicBezTo>
                      <a:cubicBezTo>
                        <a:pt x="111" y="640"/>
                        <a:pt x="107" y="634"/>
                        <a:pt x="106" y="622"/>
                      </a:cubicBezTo>
                      <a:cubicBezTo>
                        <a:pt x="103" y="613"/>
                        <a:pt x="103" y="607"/>
                        <a:pt x="103" y="600"/>
                      </a:cubicBezTo>
                      <a:cubicBezTo>
                        <a:pt x="103" y="596"/>
                        <a:pt x="103" y="592"/>
                        <a:pt x="103" y="588"/>
                      </a:cubicBezTo>
                      <a:cubicBezTo>
                        <a:pt x="103" y="299"/>
                        <a:pt x="103" y="299"/>
                        <a:pt x="103" y="299"/>
                      </a:cubicBezTo>
                      <a:cubicBezTo>
                        <a:pt x="104" y="300"/>
                        <a:pt x="104" y="300"/>
                        <a:pt x="105" y="301"/>
                      </a:cubicBezTo>
                      <a:cubicBezTo>
                        <a:pt x="112" y="307"/>
                        <a:pt x="115" y="312"/>
                        <a:pt x="122" y="322"/>
                      </a:cubicBezTo>
                      <a:cubicBezTo>
                        <a:pt x="383" y="661"/>
                        <a:pt x="383" y="661"/>
                        <a:pt x="383" y="661"/>
                      </a:cubicBezTo>
                      <a:cubicBezTo>
                        <a:pt x="387" y="657"/>
                        <a:pt x="387" y="657"/>
                        <a:pt x="387" y="657"/>
                      </a:cubicBezTo>
                      <a:cubicBezTo>
                        <a:pt x="387" y="657"/>
                        <a:pt x="387" y="657"/>
                        <a:pt x="387" y="657"/>
                      </a:cubicBezTo>
                      <a:cubicBezTo>
                        <a:pt x="387" y="663"/>
                        <a:pt x="387" y="663"/>
                        <a:pt x="387" y="663"/>
                      </a:cubicBezTo>
                      <a:cubicBezTo>
                        <a:pt x="490" y="663"/>
                        <a:pt x="490" y="663"/>
                        <a:pt x="490" y="663"/>
                      </a:cubicBezTo>
                      <a:cubicBezTo>
                        <a:pt x="507" y="663"/>
                        <a:pt x="507" y="663"/>
                        <a:pt x="507" y="663"/>
                      </a:cubicBezTo>
                      <a:cubicBezTo>
                        <a:pt x="493" y="653"/>
                        <a:pt x="493" y="653"/>
                        <a:pt x="493" y="653"/>
                      </a:cubicBezTo>
                      <a:cubicBezTo>
                        <a:pt x="480" y="643"/>
                        <a:pt x="473" y="637"/>
                        <a:pt x="460" y="627"/>
                      </a:cubicBezTo>
                      <a:cubicBezTo>
                        <a:pt x="441" y="610"/>
                        <a:pt x="426" y="589"/>
                        <a:pt x="406" y="563"/>
                      </a:cubicBezTo>
                      <a:cubicBezTo>
                        <a:pt x="251" y="367"/>
                        <a:pt x="251" y="367"/>
                        <a:pt x="251" y="367"/>
                      </a:cubicBezTo>
                      <a:cubicBezTo>
                        <a:pt x="234" y="346"/>
                        <a:pt x="223" y="334"/>
                        <a:pt x="205" y="316"/>
                      </a:cubicBezTo>
                      <a:cubicBezTo>
                        <a:pt x="205" y="316"/>
                        <a:pt x="204" y="316"/>
                        <a:pt x="204" y="316"/>
                      </a:cubicBezTo>
                      <a:cubicBezTo>
                        <a:pt x="207" y="316"/>
                        <a:pt x="209" y="316"/>
                        <a:pt x="211" y="316"/>
                      </a:cubicBezTo>
                      <a:cubicBezTo>
                        <a:pt x="300" y="316"/>
                        <a:pt x="369" y="241"/>
                        <a:pt x="370" y="155"/>
                      </a:cubicBezTo>
                      <a:cubicBezTo>
                        <a:pt x="370" y="154"/>
                        <a:pt x="370" y="152"/>
                        <a:pt x="370" y="151"/>
                      </a:cubicBezTo>
                      <a:cubicBezTo>
                        <a:pt x="370" y="57"/>
                        <a:pt x="292" y="0"/>
                        <a:pt x="206" y="0"/>
                      </a:cubicBezTo>
                      <a:cubicBezTo>
                        <a:pt x="0" y="0"/>
                        <a:pt x="0" y="0"/>
                        <a:pt x="0" y="0"/>
                      </a:cubicBezTo>
                      <a:cubicBezTo>
                        <a:pt x="5" y="8"/>
                        <a:pt x="5" y="8"/>
                        <a:pt x="5" y="8"/>
                      </a:cubicBezTo>
                      <a:cubicBezTo>
                        <a:pt x="10" y="18"/>
                        <a:pt x="14" y="24"/>
                        <a:pt x="17" y="34"/>
                      </a:cubicBezTo>
                      <a:close/>
                      <a:moveTo>
                        <a:pt x="138" y="278"/>
                      </a:moveTo>
                      <a:cubicBezTo>
                        <a:pt x="125" y="278"/>
                        <a:pt x="113" y="277"/>
                        <a:pt x="104" y="276"/>
                      </a:cubicBezTo>
                      <a:cubicBezTo>
                        <a:pt x="104" y="57"/>
                        <a:pt x="104" y="57"/>
                        <a:pt x="104" y="57"/>
                      </a:cubicBezTo>
                      <a:cubicBezTo>
                        <a:pt x="125" y="51"/>
                        <a:pt x="140" y="51"/>
                        <a:pt x="167" y="50"/>
                      </a:cubicBezTo>
                      <a:cubicBezTo>
                        <a:pt x="270" y="56"/>
                        <a:pt x="283" y="106"/>
                        <a:pt x="288" y="158"/>
                      </a:cubicBezTo>
                      <a:cubicBezTo>
                        <a:pt x="288" y="160"/>
                        <a:pt x="288" y="164"/>
                        <a:pt x="288" y="166"/>
                      </a:cubicBezTo>
                      <a:cubicBezTo>
                        <a:pt x="288" y="230"/>
                        <a:pt x="239" y="271"/>
                        <a:pt x="155" y="277"/>
                      </a:cubicBezTo>
                      <a:cubicBezTo>
                        <a:pt x="149" y="278"/>
                        <a:pt x="143" y="278"/>
                        <a:pt x="138" y="27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3" name="Freeform 201"/>
                <p:cNvSpPr>
                  <a:spLocks noChangeAspect="1"/>
                </p:cNvSpPr>
                <p:nvPr userDrawn="1"/>
              </p:nvSpPr>
              <p:spPr bwMode="black">
                <a:xfrm>
                  <a:off x="5258" y="976"/>
                  <a:ext cx="47" cy="60"/>
                </a:xfrm>
                <a:custGeom>
                  <a:avLst/>
                  <a:gdLst/>
                  <a:ahLst/>
                  <a:cxnLst>
                    <a:cxn ang="0">
                      <a:pos x="11" y="40"/>
                    </a:cxn>
                    <a:cxn ang="0">
                      <a:pos x="12" y="54"/>
                    </a:cxn>
                    <a:cxn ang="0">
                      <a:pos x="11" y="69"/>
                    </a:cxn>
                    <a:cxn ang="0">
                      <a:pos x="11" y="442"/>
                    </a:cxn>
                    <a:cxn ang="0">
                      <a:pos x="273" y="670"/>
                    </a:cxn>
                    <a:cxn ang="0">
                      <a:pos x="277" y="670"/>
                    </a:cxn>
                    <a:cxn ang="0">
                      <a:pos x="524" y="446"/>
                    </a:cxn>
                    <a:cxn ang="0">
                      <a:pos x="524" y="66"/>
                    </a:cxn>
                    <a:cxn ang="0">
                      <a:pos x="523" y="50"/>
                    </a:cxn>
                    <a:cxn ang="0">
                      <a:pos x="525" y="35"/>
                    </a:cxn>
                    <a:cxn ang="0">
                      <a:pos x="519" y="34"/>
                    </a:cxn>
                    <a:cxn ang="0">
                      <a:pos x="525" y="35"/>
                    </a:cxn>
                    <a:cxn ang="0">
                      <a:pos x="531" y="7"/>
                    </a:cxn>
                    <a:cxn ang="0">
                      <a:pos x="534" y="0"/>
                    </a:cxn>
                    <a:cxn ang="0">
                      <a:pos x="436" y="0"/>
                    </a:cxn>
                    <a:cxn ang="0">
                      <a:pos x="427" y="0"/>
                    </a:cxn>
                    <a:cxn ang="0">
                      <a:pos x="430" y="8"/>
                    </a:cxn>
                    <a:cxn ang="0">
                      <a:pos x="439" y="36"/>
                    </a:cxn>
                    <a:cxn ang="0">
                      <a:pos x="440" y="67"/>
                    </a:cxn>
                    <a:cxn ang="0">
                      <a:pos x="440" y="440"/>
                    </a:cxn>
                    <a:cxn ang="0">
                      <a:pos x="277" y="603"/>
                    </a:cxn>
                    <a:cxn ang="0">
                      <a:pos x="271" y="603"/>
                    </a:cxn>
                    <a:cxn ang="0">
                      <a:pos x="93" y="434"/>
                    </a:cxn>
                    <a:cxn ang="0">
                      <a:pos x="93" y="63"/>
                    </a:cxn>
                    <a:cxn ang="0">
                      <a:pos x="93" y="51"/>
                    </a:cxn>
                    <a:cxn ang="0">
                      <a:pos x="95" y="34"/>
                    </a:cxn>
                    <a:cxn ang="0">
                      <a:pos x="102" y="8"/>
                    </a:cxn>
                    <a:cxn ang="0">
                      <a:pos x="106" y="0"/>
                    </a:cxn>
                    <a:cxn ang="0">
                      <a:pos x="9" y="0"/>
                    </a:cxn>
                    <a:cxn ang="0">
                      <a:pos x="0" y="0"/>
                    </a:cxn>
                    <a:cxn ang="0">
                      <a:pos x="3" y="8"/>
                    </a:cxn>
                    <a:cxn ang="0">
                      <a:pos x="11" y="40"/>
                    </a:cxn>
                  </a:cxnLst>
                  <a:rect l="0" t="0" r="r" b="b"/>
                  <a:pathLst>
                    <a:path w="534" h="670">
                      <a:moveTo>
                        <a:pt x="11" y="40"/>
                      </a:moveTo>
                      <a:cubicBezTo>
                        <a:pt x="11" y="46"/>
                        <a:pt x="12" y="50"/>
                        <a:pt x="12" y="54"/>
                      </a:cubicBezTo>
                      <a:cubicBezTo>
                        <a:pt x="12" y="59"/>
                        <a:pt x="11" y="63"/>
                        <a:pt x="11" y="69"/>
                      </a:cubicBezTo>
                      <a:cubicBezTo>
                        <a:pt x="11" y="442"/>
                        <a:pt x="11" y="442"/>
                        <a:pt x="11" y="442"/>
                      </a:cubicBezTo>
                      <a:cubicBezTo>
                        <a:pt x="11" y="577"/>
                        <a:pt x="129" y="670"/>
                        <a:pt x="273" y="670"/>
                      </a:cubicBezTo>
                      <a:cubicBezTo>
                        <a:pt x="274" y="670"/>
                        <a:pt x="276" y="670"/>
                        <a:pt x="277" y="670"/>
                      </a:cubicBezTo>
                      <a:cubicBezTo>
                        <a:pt x="414" y="668"/>
                        <a:pt x="524" y="574"/>
                        <a:pt x="524" y="446"/>
                      </a:cubicBezTo>
                      <a:cubicBezTo>
                        <a:pt x="524" y="66"/>
                        <a:pt x="524" y="66"/>
                        <a:pt x="524" y="66"/>
                      </a:cubicBezTo>
                      <a:cubicBezTo>
                        <a:pt x="524" y="59"/>
                        <a:pt x="523" y="54"/>
                        <a:pt x="523" y="50"/>
                      </a:cubicBezTo>
                      <a:cubicBezTo>
                        <a:pt x="523" y="45"/>
                        <a:pt x="524" y="41"/>
                        <a:pt x="525" y="35"/>
                      </a:cubicBezTo>
                      <a:cubicBezTo>
                        <a:pt x="519" y="34"/>
                        <a:pt x="519" y="34"/>
                        <a:pt x="519" y="34"/>
                      </a:cubicBezTo>
                      <a:cubicBezTo>
                        <a:pt x="525" y="35"/>
                        <a:pt x="525" y="35"/>
                        <a:pt x="525" y="35"/>
                      </a:cubicBezTo>
                      <a:cubicBezTo>
                        <a:pt x="526" y="24"/>
                        <a:pt x="528" y="18"/>
                        <a:pt x="531" y="7"/>
                      </a:cubicBezTo>
                      <a:cubicBezTo>
                        <a:pt x="534" y="0"/>
                        <a:pt x="534" y="0"/>
                        <a:pt x="534" y="0"/>
                      </a:cubicBezTo>
                      <a:cubicBezTo>
                        <a:pt x="436" y="0"/>
                        <a:pt x="436" y="0"/>
                        <a:pt x="436" y="0"/>
                      </a:cubicBezTo>
                      <a:cubicBezTo>
                        <a:pt x="427" y="0"/>
                        <a:pt x="427" y="0"/>
                        <a:pt x="427" y="0"/>
                      </a:cubicBezTo>
                      <a:cubicBezTo>
                        <a:pt x="430" y="8"/>
                        <a:pt x="430" y="8"/>
                        <a:pt x="430" y="8"/>
                      </a:cubicBezTo>
                      <a:cubicBezTo>
                        <a:pt x="435" y="18"/>
                        <a:pt x="436" y="24"/>
                        <a:pt x="439" y="36"/>
                      </a:cubicBezTo>
                      <a:cubicBezTo>
                        <a:pt x="440" y="47"/>
                        <a:pt x="440" y="54"/>
                        <a:pt x="440" y="67"/>
                      </a:cubicBezTo>
                      <a:cubicBezTo>
                        <a:pt x="440" y="440"/>
                        <a:pt x="440" y="440"/>
                        <a:pt x="440" y="440"/>
                      </a:cubicBezTo>
                      <a:cubicBezTo>
                        <a:pt x="440" y="529"/>
                        <a:pt x="373" y="600"/>
                        <a:pt x="277" y="603"/>
                      </a:cubicBezTo>
                      <a:cubicBezTo>
                        <a:pt x="275" y="603"/>
                        <a:pt x="273" y="603"/>
                        <a:pt x="271" y="603"/>
                      </a:cubicBezTo>
                      <a:cubicBezTo>
                        <a:pt x="176" y="603"/>
                        <a:pt x="93" y="529"/>
                        <a:pt x="93" y="434"/>
                      </a:cubicBezTo>
                      <a:cubicBezTo>
                        <a:pt x="93" y="63"/>
                        <a:pt x="93" y="63"/>
                        <a:pt x="93" y="63"/>
                      </a:cubicBezTo>
                      <a:cubicBezTo>
                        <a:pt x="93" y="58"/>
                        <a:pt x="93" y="54"/>
                        <a:pt x="93" y="51"/>
                      </a:cubicBezTo>
                      <a:cubicBezTo>
                        <a:pt x="93" y="45"/>
                        <a:pt x="93" y="40"/>
                        <a:pt x="95" y="34"/>
                      </a:cubicBezTo>
                      <a:cubicBezTo>
                        <a:pt x="97" y="22"/>
                        <a:pt x="98" y="17"/>
                        <a:pt x="102" y="8"/>
                      </a:cubicBezTo>
                      <a:cubicBezTo>
                        <a:pt x="106" y="0"/>
                        <a:pt x="106" y="0"/>
                        <a:pt x="106" y="0"/>
                      </a:cubicBezTo>
                      <a:cubicBezTo>
                        <a:pt x="9" y="0"/>
                        <a:pt x="9" y="0"/>
                        <a:pt x="9" y="0"/>
                      </a:cubicBezTo>
                      <a:cubicBezTo>
                        <a:pt x="0" y="0"/>
                        <a:pt x="0" y="0"/>
                        <a:pt x="0" y="0"/>
                      </a:cubicBezTo>
                      <a:cubicBezTo>
                        <a:pt x="3" y="8"/>
                        <a:pt x="3" y="8"/>
                        <a:pt x="3" y="8"/>
                      </a:cubicBezTo>
                      <a:cubicBezTo>
                        <a:pt x="7" y="20"/>
                        <a:pt x="9" y="26"/>
                        <a:pt x="11" y="4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4" name="Freeform 202"/>
                <p:cNvSpPr>
                  <a:spLocks noChangeAspect="1"/>
                </p:cNvSpPr>
                <p:nvPr userDrawn="1"/>
              </p:nvSpPr>
              <p:spPr bwMode="black">
                <a:xfrm>
                  <a:off x="5237" y="1075"/>
                  <a:ext cx="37" cy="60"/>
                </a:xfrm>
                <a:custGeom>
                  <a:avLst/>
                  <a:gdLst/>
                  <a:ahLst/>
                  <a:cxnLst>
                    <a:cxn ang="0">
                      <a:pos x="0" y="165"/>
                    </a:cxn>
                    <a:cxn ang="0">
                      <a:pos x="1" y="167"/>
                    </a:cxn>
                    <a:cxn ang="0">
                      <a:pos x="105" y="321"/>
                    </a:cxn>
                    <a:cxn ang="0">
                      <a:pos x="223" y="389"/>
                    </a:cxn>
                    <a:cxn ang="0">
                      <a:pos x="320" y="508"/>
                    </a:cxn>
                    <a:cxn ang="0">
                      <a:pos x="171" y="626"/>
                    </a:cxn>
                    <a:cxn ang="0">
                      <a:pos x="161" y="626"/>
                    </a:cxn>
                    <a:cxn ang="0">
                      <a:pos x="12" y="583"/>
                    </a:cxn>
                    <a:cxn ang="0">
                      <a:pos x="3" y="576"/>
                    </a:cxn>
                    <a:cxn ang="0">
                      <a:pos x="3" y="656"/>
                    </a:cxn>
                    <a:cxn ang="0">
                      <a:pos x="154" y="681"/>
                    </a:cxn>
                    <a:cxn ang="0">
                      <a:pos x="154" y="675"/>
                    </a:cxn>
                    <a:cxn ang="0">
                      <a:pos x="154" y="675"/>
                    </a:cxn>
                    <a:cxn ang="0">
                      <a:pos x="154" y="681"/>
                    </a:cxn>
                    <a:cxn ang="0">
                      <a:pos x="165" y="681"/>
                    </a:cxn>
                    <a:cxn ang="0">
                      <a:pos x="413" y="505"/>
                    </a:cxn>
                    <a:cxn ang="0">
                      <a:pos x="413" y="497"/>
                    </a:cxn>
                    <a:cxn ang="0">
                      <a:pos x="262" y="313"/>
                    </a:cxn>
                    <a:cxn ang="0">
                      <a:pos x="159" y="253"/>
                    </a:cxn>
                    <a:cxn ang="0">
                      <a:pos x="85" y="162"/>
                    </a:cxn>
                    <a:cxn ang="0">
                      <a:pos x="84" y="155"/>
                    </a:cxn>
                    <a:cxn ang="0">
                      <a:pos x="214" y="53"/>
                    </a:cxn>
                    <a:cxn ang="0">
                      <a:pos x="222" y="54"/>
                    </a:cxn>
                    <a:cxn ang="0">
                      <a:pos x="342" y="96"/>
                    </a:cxn>
                    <a:cxn ang="0">
                      <a:pos x="352" y="105"/>
                    </a:cxn>
                    <a:cxn ang="0">
                      <a:pos x="352" y="25"/>
                    </a:cxn>
                    <a:cxn ang="0">
                      <a:pos x="216" y="1"/>
                    </a:cxn>
                    <a:cxn ang="0">
                      <a:pos x="207" y="0"/>
                    </a:cxn>
                    <a:cxn ang="0">
                      <a:pos x="0" y="165"/>
                    </a:cxn>
                  </a:cxnLst>
                  <a:rect l="0" t="0" r="r" b="b"/>
                  <a:pathLst>
                    <a:path w="413" h="682">
                      <a:moveTo>
                        <a:pt x="0" y="165"/>
                      </a:moveTo>
                      <a:cubicBezTo>
                        <a:pt x="0" y="166"/>
                        <a:pt x="1" y="167"/>
                        <a:pt x="1" y="167"/>
                      </a:cubicBezTo>
                      <a:cubicBezTo>
                        <a:pt x="1" y="238"/>
                        <a:pt x="41" y="283"/>
                        <a:pt x="105" y="321"/>
                      </a:cubicBezTo>
                      <a:cubicBezTo>
                        <a:pt x="223" y="389"/>
                        <a:pt x="223" y="389"/>
                        <a:pt x="223" y="389"/>
                      </a:cubicBezTo>
                      <a:cubicBezTo>
                        <a:pt x="277" y="419"/>
                        <a:pt x="320" y="450"/>
                        <a:pt x="320" y="508"/>
                      </a:cubicBezTo>
                      <a:cubicBezTo>
                        <a:pt x="320" y="583"/>
                        <a:pt x="266" y="626"/>
                        <a:pt x="171" y="626"/>
                      </a:cubicBezTo>
                      <a:cubicBezTo>
                        <a:pt x="168" y="626"/>
                        <a:pt x="165" y="626"/>
                        <a:pt x="161" y="626"/>
                      </a:cubicBezTo>
                      <a:cubicBezTo>
                        <a:pt x="99" y="625"/>
                        <a:pt x="59" y="621"/>
                        <a:pt x="12" y="583"/>
                      </a:cubicBezTo>
                      <a:cubicBezTo>
                        <a:pt x="3" y="576"/>
                        <a:pt x="3" y="576"/>
                        <a:pt x="3" y="576"/>
                      </a:cubicBezTo>
                      <a:cubicBezTo>
                        <a:pt x="3" y="656"/>
                        <a:pt x="3" y="656"/>
                        <a:pt x="3" y="656"/>
                      </a:cubicBezTo>
                      <a:cubicBezTo>
                        <a:pt x="61" y="682"/>
                        <a:pt x="98" y="680"/>
                        <a:pt x="154" y="681"/>
                      </a:cubicBezTo>
                      <a:cubicBezTo>
                        <a:pt x="154" y="675"/>
                        <a:pt x="154" y="675"/>
                        <a:pt x="154" y="675"/>
                      </a:cubicBezTo>
                      <a:cubicBezTo>
                        <a:pt x="154" y="675"/>
                        <a:pt x="154" y="675"/>
                        <a:pt x="154" y="675"/>
                      </a:cubicBezTo>
                      <a:cubicBezTo>
                        <a:pt x="154" y="681"/>
                        <a:pt x="154" y="681"/>
                        <a:pt x="154" y="681"/>
                      </a:cubicBezTo>
                      <a:cubicBezTo>
                        <a:pt x="157" y="681"/>
                        <a:pt x="161" y="681"/>
                        <a:pt x="165" y="681"/>
                      </a:cubicBezTo>
                      <a:cubicBezTo>
                        <a:pt x="278" y="680"/>
                        <a:pt x="412" y="643"/>
                        <a:pt x="413" y="505"/>
                      </a:cubicBezTo>
                      <a:cubicBezTo>
                        <a:pt x="413" y="503"/>
                        <a:pt x="413" y="500"/>
                        <a:pt x="413" y="497"/>
                      </a:cubicBezTo>
                      <a:cubicBezTo>
                        <a:pt x="408" y="384"/>
                        <a:pt x="339" y="357"/>
                        <a:pt x="262" y="313"/>
                      </a:cubicBezTo>
                      <a:cubicBezTo>
                        <a:pt x="159" y="253"/>
                        <a:pt x="159" y="253"/>
                        <a:pt x="159" y="253"/>
                      </a:cubicBezTo>
                      <a:cubicBezTo>
                        <a:pt x="118" y="229"/>
                        <a:pt x="89" y="206"/>
                        <a:pt x="85" y="162"/>
                      </a:cubicBezTo>
                      <a:cubicBezTo>
                        <a:pt x="84" y="160"/>
                        <a:pt x="84" y="158"/>
                        <a:pt x="84" y="155"/>
                      </a:cubicBezTo>
                      <a:cubicBezTo>
                        <a:pt x="84" y="95"/>
                        <a:pt x="149" y="53"/>
                        <a:pt x="214" y="53"/>
                      </a:cubicBezTo>
                      <a:cubicBezTo>
                        <a:pt x="216" y="53"/>
                        <a:pt x="219" y="53"/>
                        <a:pt x="222" y="54"/>
                      </a:cubicBezTo>
                      <a:cubicBezTo>
                        <a:pt x="273" y="55"/>
                        <a:pt x="307" y="63"/>
                        <a:pt x="342" y="96"/>
                      </a:cubicBezTo>
                      <a:cubicBezTo>
                        <a:pt x="352" y="105"/>
                        <a:pt x="352" y="105"/>
                        <a:pt x="352" y="105"/>
                      </a:cubicBezTo>
                      <a:cubicBezTo>
                        <a:pt x="352" y="25"/>
                        <a:pt x="352" y="25"/>
                        <a:pt x="352" y="25"/>
                      </a:cubicBezTo>
                      <a:cubicBezTo>
                        <a:pt x="300" y="1"/>
                        <a:pt x="267" y="2"/>
                        <a:pt x="216" y="1"/>
                      </a:cubicBezTo>
                      <a:cubicBezTo>
                        <a:pt x="213" y="0"/>
                        <a:pt x="209" y="0"/>
                        <a:pt x="207" y="0"/>
                      </a:cubicBezTo>
                      <a:cubicBezTo>
                        <a:pt x="99" y="1"/>
                        <a:pt x="1" y="62"/>
                        <a:pt x="0" y="1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sp>
            <p:nvSpPr>
              <p:cNvPr id="12" name="Rectangle 203"/>
              <p:cNvSpPr>
                <a:spLocks noChangeAspect="1" noChangeArrowheads="1"/>
              </p:cNvSpPr>
              <p:nvPr userDrawn="1"/>
            </p:nvSpPr>
            <p:spPr bwMode="auto">
              <a:xfrm>
                <a:off x="4858" y="0"/>
                <a:ext cx="756" cy="756"/>
              </a:xfrm>
              <a:prstGeom prst="rect">
                <a:avLst/>
              </a:prstGeom>
              <a:solidFill>
                <a:srgbClr val="000000"/>
              </a:solidFill>
              <a:ln w="9525">
                <a:noFill/>
                <a:miter lim="800000"/>
                <a:headEnd/>
                <a:tailEnd/>
              </a:ln>
            </p:spPr>
            <p:txBody>
              <a:bodyPr/>
              <a:lstStyle/>
              <a:p>
                <a:pPr>
                  <a:defRPr/>
                </a:pPr>
                <a:endParaRPr lang="en-AU" sz="3200">
                  <a:solidFill>
                    <a:srgbClr val="FFFFFF"/>
                  </a:solidFill>
                  <a:ea typeface="+mn-ea"/>
                  <a:cs typeface="+mn-cs"/>
                </a:endParaRPr>
              </a:p>
            </p:txBody>
          </p:sp>
          <p:sp>
            <p:nvSpPr>
              <p:cNvPr id="13" name="Freeform 204"/>
              <p:cNvSpPr>
                <a:spLocks noChangeAspect="1" noEditPoints="1"/>
              </p:cNvSpPr>
              <p:nvPr userDrawn="1"/>
            </p:nvSpPr>
            <p:spPr bwMode="white">
              <a:xfrm>
                <a:off x="4936" y="53"/>
                <a:ext cx="587" cy="637"/>
              </a:xfrm>
              <a:custGeom>
                <a:avLst/>
                <a:gdLst/>
                <a:ahLst/>
                <a:cxnLst>
                  <a:cxn ang="0">
                    <a:pos x="743" y="1280"/>
                  </a:cxn>
                  <a:cxn ang="0">
                    <a:pos x="731" y="152"/>
                  </a:cxn>
                  <a:cxn ang="0">
                    <a:pos x="4037" y="252"/>
                  </a:cxn>
                  <a:cxn ang="0">
                    <a:pos x="1456" y="222"/>
                  </a:cxn>
                  <a:cxn ang="0">
                    <a:pos x="2677" y="560"/>
                  </a:cxn>
                  <a:cxn ang="0">
                    <a:pos x="2824" y="308"/>
                  </a:cxn>
                  <a:cxn ang="0">
                    <a:pos x="4037" y="252"/>
                  </a:cxn>
                  <a:cxn ang="0">
                    <a:pos x="4146" y="906"/>
                  </a:cxn>
                  <a:cxn ang="0">
                    <a:pos x="4105" y="2222"/>
                  </a:cxn>
                  <a:cxn ang="0">
                    <a:pos x="4326" y="2160"/>
                  </a:cxn>
                  <a:cxn ang="0">
                    <a:pos x="4350" y="756"/>
                  </a:cxn>
                  <a:cxn ang="0">
                    <a:pos x="4920" y="2133"/>
                  </a:cxn>
                  <a:cxn ang="0">
                    <a:pos x="4707" y="219"/>
                  </a:cxn>
                  <a:cxn ang="0">
                    <a:pos x="6369" y="153"/>
                  </a:cxn>
                  <a:cxn ang="0">
                    <a:pos x="965" y="4496"/>
                  </a:cxn>
                  <a:cxn ang="0">
                    <a:pos x="1785" y="3476"/>
                  </a:cxn>
                  <a:cxn ang="0">
                    <a:pos x="1184" y="2731"/>
                  </a:cxn>
                  <a:cxn ang="0">
                    <a:pos x="1195" y="3626"/>
                  </a:cxn>
                  <a:cxn ang="0">
                    <a:pos x="4080" y="2784"/>
                  </a:cxn>
                  <a:cxn ang="0">
                    <a:pos x="2457" y="2593"/>
                  </a:cxn>
                  <a:cxn ang="0">
                    <a:pos x="3850" y="3975"/>
                  </a:cxn>
                  <a:cxn ang="0">
                    <a:pos x="5713" y="4665"/>
                  </a:cxn>
                  <a:cxn ang="0">
                    <a:pos x="4830" y="4656"/>
                  </a:cxn>
                  <a:cxn ang="0">
                    <a:pos x="4511" y="2590"/>
                  </a:cxn>
                  <a:cxn ang="0">
                    <a:pos x="5758" y="4377"/>
                  </a:cxn>
                  <a:cxn ang="0">
                    <a:pos x="4794" y="3468"/>
                  </a:cxn>
                  <a:cxn ang="0">
                    <a:pos x="3545" y="7166"/>
                  </a:cxn>
                  <a:cxn ang="0">
                    <a:pos x="1689" y="7022"/>
                  </a:cxn>
                  <a:cxn ang="0">
                    <a:pos x="3374" y="6684"/>
                  </a:cxn>
                  <a:cxn ang="0">
                    <a:pos x="5212" y="7097"/>
                  </a:cxn>
                  <a:cxn ang="0">
                    <a:pos x="4005" y="5033"/>
                  </a:cxn>
                  <a:cxn ang="0">
                    <a:pos x="4290" y="5864"/>
                  </a:cxn>
                  <a:cxn ang="0">
                    <a:pos x="4298" y="6942"/>
                  </a:cxn>
                  <a:cxn ang="0">
                    <a:pos x="334" y="5755"/>
                  </a:cxn>
                  <a:cxn ang="0">
                    <a:pos x="484" y="5969"/>
                  </a:cxn>
                  <a:cxn ang="0">
                    <a:pos x="371" y="5959"/>
                  </a:cxn>
                  <a:cxn ang="0">
                    <a:pos x="228" y="6106"/>
                  </a:cxn>
                  <a:cxn ang="0">
                    <a:pos x="450" y="6090"/>
                  </a:cxn>
                  <a:cxn ang="0">
                    <a:pos x="454" y="6205"/>
                  </a:cxn>
                  <a:cxn ang="0">
                    <a:pos x="655" y="6210"/>
                  </a:cxn>
                  <a:cxn ang="0">
                    <a:pos x="587" y="6053"/>
                  </a:cxn>
                  <a:cxn ang="0">
                    <a:pos x="877" y="6081"/>
                  </a:cxn>
                  <a:cxn ang="0">
                    <a:pos x="713" y="5963"/>
                  </a:cxn>
                  <a:cxn ang="0">
                    <a:pos x="764" y="5880"/>
                  </a:cxn>
                  <a:cxn ang="0">
                    <a:pos x="671" y="5717"/>
                  </a:cxn>
                  <a:cxn ang="0">
                    <a:pos x="528" y="5859"/>
                  </a:cxn>
                  <a:cxn ang="0">
                    <a:pos x="388" y="5708"/>
                  </a:cxn>
                  <a:cxn ang="0">
                    <a:pos x="6357" y="5708"/>
                  </a:cxn>
                  <a:cxn ang="0">
                    <a:pos x="6217" y="5859"/>
                  </a:cxn>
                  <a:cxn ang="0">
                    <a:pos x="6073" y="5717"/>
                  </a:cxn>
                  <a:cxn ang="0">
                    <a:pos x="5981" y="5880"/>
                  </a:cxn>
                  <a:cxn ang="0">
                    <a:pos x="6032" y="5963"/>
                  </a:cxn>
                  <a:cxn ang="0">
                    <a:pos x="5867" y="6081"/>
                  </a:cxn>
                  <a:cxn ang="0">
                    <a:pos x="6157" y="6053"/>
                  </a:cxn>
                  <a:cxn ang="0">
                    <a:pos x="6090" y="6210"/>
                  </a:cxn>
                  <a:cxn ang="0">
                    <a:pos x="6291" y="6205"/>
                  </a:cxn>
                  <a:cxn ang="0">
                    <a:pos x="6294" y="6090"/>
                  </a:cxn>
                  <a:cxn ang="0">
                    <a:pos x="6516" y="6106"/>
                  </a:cxn>
                  <a:cxn ang="0">
                    <a:pos x="6374" y="5959"/>
                  </a:cxn>
                  <a:cxn ang="0">
                    <a:pos x="6261" y="5969"/>
                  </a:cxn>
                  <a:cxn ang="0">
                    <a:pos x="6410" y="5755"/>
                  </a:cxn>
                </a:cxnLst>
                <a:rect l="0" t="0" r="r" b="b"/>
                <a:pathLst>
                  <a:path w="6602" h="7166">
                    <a:moveTo>
                      <a:pt x="500" y="2260"/>
                    </a:moveTo>
                    <a:cubicBezTo>
                      <a:pt x="310" y="2257"/>
                      <a:pt x="190" y="2263"/>
                      <a:pt x="12" y="2195"/>
                    </a:cubicBezTo>
                    <a:cubicBezTo>
                      <a:pt x="12" y="1965"/>
                      <a:pt x="12" y="1965"/>
                      <a:pt x="12" y="1965"/>
                    </a:cubicBezTo>
                    <a:cubicBezTo>
                      <a:pt x="172" y="2096"/>
                      <a:pt x="316" y="2111"/>
                      <a:pt x="523" y="2114"/>
                    </a:cubicBezTo>
                    <a:cubicBezTo>
                      <a:pt x="868" y="2125"/>
                      <a:pt x="1079" y="1970"/>
                      <a:pt x="1079" y="1698"/>
                    </a:cubicBezTo>
                    <a:cubicBezTo>
                      <a:pt x="1079" y="1491"/>
                      <a:pt x="924" y="1383"/>
                      <a:pt x="743" y="1280"/>
                    </a:cubicBezTo>
                    <a:cubicBezTo>
                      <a:pt x="345" y="1052"/>
                      <a:pt x="345" y="1052"/>
                      <a:pt x="345" y="1052"/>
                    </a:cubicBezTo>
                    <a:cubicBezTo>
                      <a:pt x="131" y="927"/>
                      <a:pt x="6" y="783"/>
                      <a:pt x="3" y="550"/>
                    </a:cubicBezTo>
                    <a:cubicBezTo>
                      <a:pt x="0" y="205"/>
                      <a:pt x="339" y="0"/>
                      <a:pt x="707" y="12"/>
                    </a:cubicBezTo>
                    <a:cubicBezTo>
                      <a:pt x="880" y="17"/>
                      <a:pt x="988" y="12"/>
                      <a:pt x="1146" y="76"/>
                    </a:cubicBezTo>
                    <a:cubicBezTo>
                      <a:pt x="1146" y="301"/>
                      <a:pt x="1146" y="301"/>
                      <a:pt x="1146" y="301"/>
                    </a:cubicBezTo>
                    <a:cubicBezTo>
                      <a:pt x="1023" y="184"/>
                      <a:pt x="900" y="158"/>
                      <a:pt x="731" y="152"/>
                    </a:cubicBezTo>
                    <a:cubicBezTo>
                      <a:pt x="491" y="137"/>
                      <a:pt x="228" y="298"/>
                      <a:pt x="248" y="538"/>
                    </a:cubicBezTo>
                    <a:cubicBezTo>
                      <a:pt x="263" y="693"/>
                      <a:pt x="368" y="778"/>
                      <a:pt x="506" y="856"/>
                    </a:cubicBezTo>
                    <a:cubicBezTo>
                      <a:pt x="854" y="1058"/>
                      <a:pt x="854" y="1058"/>
                      <a:pt x="854" y="1058"/>
                    </a:cubicBezTo>
                    <a:cubicBezTo>
                      <a:pt x="1117" y="1210"/>
                      <a:pt x="1336" y="1292"/>
                      <a:pt x="1351" y="1663"/>
                    </a:cubicBezTo>
                    <a:cubicBezTo>
                      <a:pt x="1368" y="2146"/>
                      <a:pt x="895" y="2269"/>
                      <a:pt x="500" y="2260"/>
                    </a:cubicBezTo>
                    <a:close/>
                    <a:moveTo>
                      <a:pt x="4037" y="252"/>
                    </a:moveTo>
                    <a:cubicBezTo>
                      <a:pt x="4020" y="283"/>
                      <a:pt x="4007" y="302"/>
                      <a:pt x="3996" y="335"/>
                    </a:cubicBezTo>
                    <a:cubicBezTo>
                      <a:pt x="3306" y="2258"/>
                      <a:pt x="3306" y="2258"/>
                      <a:pt x="3306" y="2258"/>
                    </a:cubicBezTo>
                    <a:cubicBezTo>
                      <a:pt x="2760" y="795"/>
                      <a:pt x="2760" y="795"/>
                      <a:pt x="2760" y="795"/>
                    </a:cubicBezTo>
                    <a:cubicBezTo>
                      <a:pt x="2226" y="2269"/>
                      <a:pt x="2226" y="2269"/>
                      <a:pt x="2226" y="2269"/>
                    </a:cubicBezTo>
                    <a:cubicBezTo>
                      <a:pt x="1494" y="299"/>
                      <a:pt x="1494" y="299"/>
                      <a:pt x="1494" y="299"/>
                    </a:cubicBezTo>
                    <a:cubicBezTo>
                      <a:pt x="1486" y="269"/>
                      <a:pt x="1478" y="250"/>
                      <a:pt x="1456" y="222"/>
                    </a:cubicBezTo>
                    <a:cubicBezTo>
                      <a:pt x="1431" y="191"/>
                      <a:pt x="1414" y="175"/>
                      <a:pt x="1381" y="155"/>
                    </a:cubicBezTo>
                    <a:cubicBezTo>
                      <a:pt x="1760" y="155"/>
                      <a:pt x="1760" y="155"/>
                      <a:pt x="1760" y="155"/>
                    </a:cubicBezTo>
                    <a:cubicBezTo>
                      <a:pt x="1746" y="177"/>
                      <a:pt x="1738" y="191"/>
                      <a:pt x="1735" y="216"/>
                    </a:cubicBezTo>
                    <a:cubicBezTo>
                      <a:pt x="1730" y="238"/>
                      <a:pt x="1727" y="255"/>
                      <a:pt x="1735" y="277"/>
                    </a:cubicBezTo>
                    <a:cubicBezTo>
                      <a:pt x="2242" y="1717"/>
                      <a:pt x="2242" y="1717"/>
                      <a:pt x="2242" y="1717"/>
                    </a:cubicBezTo>
                    <a:cubicBezTo>
                      <a:pt x="2677" y="560"/>
                      <a:pt x="2677" y="560"/>
                      <a:pt x="2677" y="560"/>
                    </a:cubicBezTo>
                    <a:cubicBezTo>
                      <a:pt x="2575" y="299"/>
                      <a:pt x="2575" y="299"/>
                      <a:pt x="2575" y="299"/>
                    </a:cubicBezTo>
                    <a:cubicBezTo>
                      <a:pt x="2561" y="263"/>
                      <a:pt x="2541" y="247"/>
                      <a:pt x="2519" y="219"/>
                    </a:cubicBezTo>
                    <a:cubicBezTo>
                      <a:pt x="2500" y="194"/>
                      <a:pt x="2483" y="177"/>
                      <a:pt x="2461" y="155"/>
                    </a:cubicBezTo>
                    <a:cubicBezTo>
                      <a:pt x="2838" y="155"/>
                      <a:pt x="2838" y="155"/>
                      <a:pt x="2838" y="155"/>
                    </a:cubicBezTo>
                    <a:cubicBezTo>
                      <a:pt x="2827" y="175"/>
                      <a:pt x="2821" y="186"/>
                      <a:pt x="2816" y="208"/>
                    </a:cubicBezTo>
                    <a:cubicBezTo>
                      <a:pt x="2807" y="247"/>
                      <a:pt x="2813" y="272"/>
                      <a:pt x="2824" y="308"/>
                    </a:cubicBezTo>
                    <a:cubicBezTo>
                      <a:pt x="3334" y="1723"/>
                      <a:pt x="3334" y="1723"/>
                      <a:pt x="3334" y="1723"/>
                    </a:cubicBezTo>
                    <a:cubicBezTo>
                      <a:pt x="3804" y="324"/>
                      <a:pt x="3804" y="324"/>
                      <a:pt x="3804" y="324"/>
                    </a:cubicBezTo>
                    <a:cubicBezTo>
                      <a:pt x="3821" y="288"/>
                      <a:pt x="3832" y="263"/>
                      <a:pt x="3829" y="227"/>
                    </a:cubicBezTo>
                    <a:cubicBezTo>
                      <a:pt x="3827" y="197"/>
                      <a:pt x="3821" y="177"/>
                      <a:pt x="3804" y="153"/>
                    </a:cubicBezTo>
                    <a:cubicBezTo>
                      <a:pt x="4109" y="153"/>
                      <a:pt x="4109" y="153"/>
                      <a:pt x="4109" y="153"/>
                    </a:cubicBezTo>
                    <a:cubicBezTo>
                      <a:pt x="4079" y="189"/>
                      <a:pt x="4062" y="213"/>
                      <a:pt x="4037" y="252"/>
                    </a:cubicBezTo>
                    <a:close/>
                    <a:moveTo>
                      <a:pt x="4350" y="756"/>
                    </a:moveTo>
                    <a:cubicBezTo>
                      <a:pt x="4110" y="756"/>
                      <a:pt x="4110" y="756"/>
                      <a:pt x="4110" y="756"/>
                    </a:cubicBezTo>
                    <a:cubicBezTo>
                      <a:pt x="4097" y="756"/>
                      <a:pt x="4097" y="756"/>
                      <a:pt x="4097" y="756"/>
                    </a:cubicBezTo>
                    <a:cubicBezTo>
                      <a:pt x="4104" y="767"/>
                      <a:pt x="4104" y="767"/>
                      <a:pt x="4104" y="767"/>
                    </a:cubicBezTo>
                    <a:cubicBezTo>
                      <a:pt x="4119" y="789"/>
                      <a:pt x="4127" y="806"/>
                      <a:pt x="4135" y="832"/>
                    </a:cubicBezTo>
                    <a:cubicBezTo>
                      <a:pt x="4145" y="861"/>
                      <a:pt x="4146" y="878"/>
                      <a:pt x="4146" y="906"/>
                    </a:cubicBezTo>
                    <a:cubicBezTo>
                      <a:pt x="4146" y="2091"/>
                      <a:pt x="4146" y="2091"/>
                      <a:pt x="4146" y="2091"/>
                    </a:cubicBezTo>
                    <a:cubicBezTo>
                      <a:pt x="4146" y="2119"/>
                      <a:pt x="4146" y="2138"/>
                      <a:pt x="4135" y="2164"/>
                    </a:cubicBezTo>
                    <a:cubicBezTo>
                      <a:pt x="4135" y="2164"/>
                      <a:pt x="4135" y="2164"/>
                      <a:pt x="4135" y="2164"/>
                    </a:cubicBezTo>
                    <a:cubicBezTo>
                      <a:pt x="4135" y="2165"/>
                      <a:pt x="4135" y="2165"/>
                      <a:pt x="4135" y="2165"/>
                    </a:cubicBezTo>
                    <a:cubicBezTo>
                      <a:pt x="4129" y="2183"/>
                      <a:pt x="4124" y="2194"/>
                      <a:pt x="4112" y="2211"/>
                    </a:cubicBezTo>
                    <a:cubicBezTo>
                      <a:pt x="4105" y="2222"/>
                      <a:pt x="4105" y="2222"/>
                      <a:pt x="4105" y="2222"/>
                    </a:cubicBezTo>
                    <a:cubicBezTo>
                      <a:pt x="4118" y="2222"/>
                      <a:pt x="4118" y="2222"/>
                      <a:pt x="4118" y="2222"/>
                    </a:cubicBezTo>
                    <a:cubicBezTo>
                      <a:pt x="4346" y="2222"/>
                      <a:pt x="4346" y="2222"/>
                      <a:pt x="4346" y="2222"/>
                    </a:cubicBezTo>
                    <a:cubicBezTo>
                      <a:pt x="4359" y="2222"/>
                      <a:pt x="4359" y="2222"/>
                      <a:pt x="4359" y="2222"/>
                    </a:cubicBezTo>
                    <a:cubicBezTo>
                      <a:pt x="4352" y="2212"/>
                      <a:pt x="4352" y="2212"/>
                      <a:pt x="4352" y="2212"/>
                    </a:cubicBezTo>
                    <a:cubicBezTo>
                      <a:pt x="4349" y="2207"/>
                      <a:pt x="4346" y="2202"/>
                      <a:pt x="4343" y="2198"/>
                    </a:cubicBezTo>
                    <a:cubicBezTo>
                      <a:pt x="4335" y="2185"/>
                      <a:pt x="4328" y="2176"/>
                      <a:pt x="4326" y="2160"/>
                    </a:cubicBezTo>
                    <a:cubicBezTo>
                      <a:pt x="4320" y="2112"/>
                      <a:pt x="4320" y="2047"/>
                      <a:pt x="4320" y="1972"/>
                    </a:cubicBezTo>
                    <a:cubicBezTo>
                      <a:pt x="4320" y="902"/>
                      <a:pt x="4320" y="902"/>
                      <a:pt x="4320" y="902"/>
                    </a:cubicBezTo>
                    <a:cubicBezTo>
                      <a:pt x="4320" y="880"/>
                      <a:pt x="4320" y="868"/>
                      <a:pt x="4333" y="822"/>
                    </a:cubicBezTo>
                    <a:cubicBezTo>
                      <a:pt x="4341" y="801"/>
                      <a:pt x="4347" y="786"/>
                      <a:pt x="4356" y="766"/>
                    </a:cubicBezTo>
                    <a:cubicBezTo>
                      <a:pt x="4361" y="756"/>
                      <a:pt x="4361" y="756"/>
                      <a:pt x="4361" y="756"/>
                    </a:cubicBezTo>
                    <a:lnTo>
                      <a:pt x="4350" y="756"/>
                    </a:lnTo>
                    <a:close/>
                    <a:moveTo>
                      <a:pt x="6579" y="244"/>
                    </a:moveTo>
                    <a:cubicBezTo>
                      <a:pt x="6571" y="288"/>
                      <a:pt x="6571" y="313"/>
                      <a:pt x="6571" y="355"/>
                    </a:cubicBezTo>
                    <a:cubicBezTo>
                      <a:pt x="6574" y="2291"/>
                      <a:pt x="6574" y="2291"/>
                      <a:pt x="6574" y="2291"/>
                    </a:cubicBezTo>
                    <a:cubicBezTo>
                      <a:pt x="4901" y="443"/>
                      <a:pt x="4901" y="443"/>
                      <a:pt x="4901" y="443"/>
                    </a:cubicBezTo>
                    <a:cubicBezTo>
                      <a:pt x="4901" y="1981"/>
                      <a:pt x="4901" y="1981"/>
                      <a:pt x="4901" y="1981"/>
                    </a:cubicBezTo>
                    <a:cubicBezTo>
                      <a:pt x="4901" y="2042"/>
                      <a:pt x="4901" y="2042"/>
                      <a:pt x="4920" y="2133"/>
                    </a:cubicBezTo>
                    <a:cubicBezTo>
                      <a:pt x="4926" y="2166"/>
                      <a:pt x="4934" y="2186"/>
                      <a:pt x="4945" y="2222"/>
                    </a:cubicBezTo>
                    <a:cubicBezTo>
                      <a:pt x="4682" y="2222"/>
                      <a:pt x="4682" y="2222"/>
                      <a:pt x="4682" y="2222"/>
                    </a:cubicBezTo>
                    <a:cubicBezTo>
                      <a:pt x="4702" y="2194"/>
                      <a:pt x="4713" y="2177"/>
                      <a:pt x="4718" y="2147"/>
                    </a:cubicBezTo>
                    <a:cubicBezTo>
                      <a:pt x="4729" y="2105"/>
                      <a:pt x="4729" y="2078"/>
                      <a:pt x="4729" y="2036"/>
                    </a:cubicBezTo>
                    <a:cubicBezTo>
                      <a:pt x="4729" y="308"/>
                      <a:pt x="4729" y="308"/>
                      <a:pt x="4729" y="308"/>
                    </a:cubicBezTo>
                    <a:cubicBezTo>
                      <a:pt x="4729" y="274"/>
                      <a:pt x="4724" y="250"/>
                      <a:pt x="4707" y="219"/>
                    </a:cubicBezTo>
                    <a:cubicBezTo>
                      <a:pt x="4693" y="189"/>
                      <a:pt x="4677" y="172"/>
                      <a:pt x="4649" y="155"/>
                    </a:cubicBezTo>
                    <a:cubicBezTo>
                      <a:pt x="4954" y="155"/>
                      <a:pt x="4954" y="155"/>
                      <a:pt x="4954" y="155"/>
                    </a:cubicBezTo>
                    <a:cubicBezTo>
                      <a:pt x="6402" y="1809"/>
                      <a:pt x="6402" y="1809"/>
                      <a:pt x="6402" y="1809"/>
                    </a:cubicBezTo>
                    <a:cubicBezTo>
                      <a:pt x="6402" y="496"/>
                      <a:pt x="6402" y="496"/>
                      <a:pt x="6402" y="496"/>
                    </a:cubicBezTo>
                    <a:cubicBezTo>
                      <a:pt x="6402" y="396"/>
                      <a:pt x="6408" y="333"/>
                      <a:pt x="6388" y="233"/>
                    </a:cubicBezTo>
                    <a:cubicBezTo>
                      <a:pt x="6383" y="202"/>
                      <a:pt x="6377" y="183"/>
                      <a:pt x="6369" y="153"/>
                    </a:cubicBezTo>
                    <a:cubicBezTo>
                      <a:pt x="6602" y="153"/>
                      <a:pt x="6602" y="153"/>
                      <a:pt x="6602" y="153"/>
                    </a:cubicBezTo>
                    <a:cubicBezTo>
                      <a:pt x="6591" y="186"/>
                      <a:pt x="6585" y="208"/>
                      <a:pt x="6579" y="244"/>
                    </a:cubicBezTo>
                    <a:close/>
                    <a:moveTo>
                      <a:pt x="1464" y="4662"/>
                    </a:moveTo>
                    <a:cubicBezTo>
                      <a:pt x="913" y="4662"/>
                      <a:pt x="913" y="4662"/>
                      <a:pt x="913" y="4662"/>
                    </a:cubicBezTo>
                    <a:cubicBezTo>
                      <a:pt x="929" y="4640"/>
                      <a:pt x="935" y="4626"/>
                      <a:pt x="946" y="4604"/>
                    </a:cubicBezTo>
                    <a:cubicBezTo>
                      <a:pt x="960" y="4565"/>
                      <a:pt x="965" y="4537"/>
                      <a:pt x="965" y="4496"/>
                    </a:cubicBezTo>
                    <a:cubicBezTo>
                      <a:pt x="965" y="2792"/>
                      <a:pt x="965" y="2792"/>
                      <a:pt x="965" y="2792"/>
                    </a:cubicBezTo>
                    <a:cubicBezTo>
                      <a:pt x="965" y="2745"/>
                      <a:pt x="957" y="2715"/>
                      <a:pt x="938" y="2670"/>
                    </a:cubicBezTo>
                    <a:cubicBezTo>
                      <a:pt x="924" y="2640"/>
                      <a:pt x="913" y="2621"/>
                      <a:pt x="893" y="2593"/>
                    </a:cubicBezTo>
                    <a:cubicBezTo>
                      <a:pt x="1519" y="2593"/>
                      <a:pt x="1519" y="2593"/>
                      <a:pt x="1519" y="2593"/>
                    </a:cubicBezTo>
                    <a:cubicBezTo>
                      <a:pt x="1788" y="2593"/>
                      <a:pt x="1996" y="2820"/>
                      <a:pt x="2010" y="3089"/>
                    </a:cubicBezTo>
                    <a:cubicBezTo>
                      <a:pt x="2015" y="3285"/>
                      <a:pt x="1935" y="3391"/>
                      <a:pt x="1785" y="3476"/>
                    </a:cubicBezTo>
                    <a:cubicBezTo>
                      <a:pt x="1708" y="3524"/>
                      <a:pt x="1708" y="3524"/>
                      <a:pt x="1708" y="3524"/>
                    </a:cubicBezTo>
                    <a:cubicBezTo>
                      <a:pt x="1791" y="3554"/>
                      <a:pt x="1791" y="3554"/>
                      <a:pt x="1791" y="3554"/>
                    </a:cubicBezTo>
                    <a:cubicBezTo>
                      <a:pt x="2021" y="3632"/>
                      <a:pt x="2148" y="3801"/>
                      <a:pt x="2148" y="4072"/>
                    </a:cubicBezTo>
                    <a:cubicBezTo>
                      <a:pt x="2145" y="4438"/>
                      <a:pt x="1885" y="4662"/>
                      <a:pt x="1464" y="4662"/>
                    </a:cubicBezTo>
                    <a:close/>
                    <a:moveTo>
                      <a:pt x="1386" y="2731"/>
                    </a:moveTo>
                    <a:cubicBezTo>
                      <a:pt x="1184" y="2731"/>
                      <a:pt x="1184" y="2731"/>
                      <a:pt x="1184" y="2731"/>
                    </a:cubicBezTo>
                    <a:cubicBezTo>
                      <a:pt x="1184" y="3476"/>
                      <a:pt x="1184" y="3476"/>
                      <a:pt x="1184" y="3476"/>
                    </a:cubicBezTo>
                    <a:cubicBezTo>
                      <a:pt x="1364" y="3476"/>
                      <a:pt x="1364" y="3476"/>
                      <a:pt x="1364" y="3476"/>
                    </a:cubicBezTo>
                    <a:cubicBezTo>
                      <a:pt x="1666" y="3476"/>
                      <a:pt x="1805" y="3313"/>
                      <a:pt x="1796" y="3089"/>
                    </a:cubicBezTo>
                    <a:cubicBezTo>
                      <a:pt x="1785" y="2881"/>
                      <a:pt x="1644" y="2731"/>
                      <a:pt x="1386" y="2731"/>
                    </a:cubicBezTo>
                    <a:close/>
                    <a:moveTo>
                      <a:pt x="1375" y="3609"/>
                    </a:moveTo>
                    <a:cubicBezTo>
                      <a:pt x="1306" y="3609"/>
                      <a:pt x="1264" y="3609"/>
                      <a:pt x="1195" y="3626"/>
                    </a:cubicBezTo>
                    <a:cubicBezTo>
                      <a:pt x="1195" y="4512"/>
                      <a:pt x="1195" y="4512"/>
                      <a:pt x="1195" y="4512"/>
                    </a:cubicBezTo>
                    <a:cubicBezTo>
                      <a:pt x="1270" y="4534"/>
                      <a:pt x="1320" y="4543"/>
                      <a:pt x="1397" y="4537"/>
                    </a:cubicBezTo>
                    <a:cubicBezTo>
                      <a:pt x="1669" y="4521"/>
                      <a:pt x="1935" y="4368"/>
                      <a:pt x="1926" y="4069"/>
                    </a:cubicBezTo>
                    <a:cubicBezTo>
                      <a:pt x="1918" y="3715"/>
                      <a:pt x="1649" y="3618"/>
                      <a:pt x="1375" y="3609"/>
                    </a:cubicBezTo>
                    <a:close/>
                    <a:moveTo>
                      <a:pt x="4083" y="2684"/>
                    </a:moveTo>
                    <a:cubicBezTo>
                      <a:pt x="4077" y="2723"/>
                      <a:pt x="4080" y="2745"/>
                      <a:pt x="4080" y="2784"/>
                    </a:cubicBezTo>
                    <a:cubicBezTo>
                      <a:pt x="4080" y="3994"/>
                      <a:pt x="4080" y="3994"/>
                      <a:pt x="4080" y="3994"/>
                    </a:cubicBezTo>
                    <a:cubicBezTo>
                      <a:pt x="4080" y="4393"/>
                      <a:pt x="3739" y="4684"/>
                      <a:pt x="3313" y="4692"/>
                    </a:cubicBezTo>
                    <a:cubicBezTo>
                      <a:pt x="2856" y="4698"/>
                      <a:pt x="2485" y="4404"/>
                      <a:pt x="2485" y="3983"/>
                    </a:cubicBezTo>
                    <a:cubicBezTo>
                      <a:pt x="2485" y="2795"/>
                      <a:pt x="2485" y="2795"/>
                      <a:pt x="2485" y="2795"/>
                    </a:cubicBezTo>
                    <a:cubicBezTo>
                      <a:pt x="2485" y="2759"/>
                      <a:pt x="2487" y="2737"/>
                      <a:pt x="2482" y="2701"/>
                    </a:cubicBezTo>
                    <a:cubicBezTo>
                      <a:pt x="2476" y="2657"/>
                      <a:pt x="2471" y="2632"/>
                      <a:pt x="2457" y="2593"/>
                    </a:cubicBezTo>
                    <a:cubicBezTo>
                      <a:pt x="2740" y="2593"/>
                      <a:pt x="2740" y="2593"/>
                      <a:pt x="2740" y="2593"/>
                    </a:cubicBezTo>
                    <a:cubicBezTo>
                      <a:pt x="2726" y="2623"/>
                      <a:pt x="2720" y="2643"/>
                      <a:pt x="2715" y="2679"/>
                    </a:cubicBezTo>
                    <a:cubicBezTo>
                      <a:pt x="2706" y="2715"/>
                      <a:pt x="2709" y="2740"/>
                      <a:pt x="2709" y="2776"/>
                    </a:cubicBezTo>
                    <a:cubicBezTo>
                      <a:pt x="2709" y="3958"/>
                      <a:pt x="2709" y="3958"/>
                      <a:pt x="2709" y="3958"/>
                    </a:cubicBezTo>
                    <a:cubicBezTo>
                      <a:pt x="2709" y="4277"/>
                      <a:pt x="2994" y="4523"/>
                      <a:pt x="3313" y="4512"/>
                    </a:cubicBezTo>
                    <a:cubicBezTo>
                      <a:pt x="3629" y="4504"/>
                      <a:pt x="3850" y="4269"/>
                      <a:pt x="3850" y="3975"/>
                    </a:cubicBezTo>
                    <a:cubicBezTo>
                      <a:pt x="3850" y="2789"/>
                      <a:pt x="3850" y="2789"/>
                      <a:pt x="3850" y="2789"/>
                    </a:cubicBezTo>
                    <a:cubicBezTo>
                      <a:pt x="3850" y="2748"/>
                      <a:pt x="3850" y="2723"/>
                      <a:pt x="3845" y="2684"/>
                    </a:cubicBezTo>
                    <a:cubicBezTo>
                      <a:pt x="3836" y="2648"/>
                      <a:pt x="3831" y="2626"/>
                      <a:pt x="3817" y="2593"/>
                    </a:cubicBezTo>
                    <a:cubicBezTo>
                      <a:pt x="4105" y="2593"/>
                      <a:pt x="4105" y="2593"/>
                      <a:pt x="4105" y="2593"/>
                    </a:cubicBezTo>
                    <a:cubicBezTo>
                      <a:pt x="4094" y="2626"/>
                      <a:pt x="4088" y="2648"/>
                      <a:pt x="4083" y="2684"/>
                    </a:cubicBezTo>
                    <a:close/>
                    <a:moveTo>
                      <a:pt x="5713" y="4665"/>
                    </a:moveTo>
                    <a:cubicBezTo>
                      <a:pt x="4882" y="3584"/>
                      <a:pt x="4882" y="3584"/>
                      <a:pt x="4882" y="3584"/>
                    </a:cubicBezTo>
                    <a:cubicBezTo>
                      <a:pt x="4860" y="3557"/>
                      <a:pt x="4852" y="3537"/>
                      <a:pt x="4827" y="3518"/>
                    </a:cubicBezTo>
                    <a:cubicBezTo>
                      <a:pt x="4816" y="3507"/>
                      <a:pt x="4805" y="3501"/>
                      <a:pt x="4791" y="3493"/>
                    </a:cubicBezTo>
                    <a:cubicBezTo>
                      <a:pt x="4791" y="4443"/>
                      <a:pt x="4791" y="4443"/>
                      <a:pt x="4791" y="4443"/>
                    </a:cubicBezTo>
                    <a:cubicBezTo>
                      <a:pt x="4791" y="4487"/>
                      <a:pt x="4788" y="4512"/>
                      <a:pt x="4799" y="4557"/>
                    </a:cubicBezTo>
                    <a:cubicBezTo>
                      <a:pt x="4805" y="4595"/>
                      <a:pt x="4816" y="4618"/>
                      <a:pt x="4830" y="4656"/>
                    </a:cubicBezTo>
                    <a:cubicBezTo>
                      <a:pt x="4525" y="4656"/>
                      <a:pt x="4525" y="4656"/>
                      <a:pt x="4525" y="4656"/>
                    </a:cubicBezTo>
                    <a:cubicBezTo>
                      <a:pt x="4542" y="4623"/>
                      <a:pt x="4555" y="4604"/>
                      <a:pt x="4558" y="4570"/>
                    </a:cubicBezTo>
                    <a:cubicBezTo>
                      <a:pt x="4567" y="4529"/>
                      <a:pt x="4567" y="4438"/>
                      <a:pt x="4567" y="4360"/>
                    </a:cubicBezTo>
                    <a:cubicBezTo>
                      <a:pt x="4567" y="2875"/>
                      <a:pt x="4567" y="2875"/>
                      <a:pt x="4567" y="2875"/>
                    </a:cubicBezTo>
                    <a:cubicBezTo>
                      <a:pt x="4567" y="2798"/>
                      <a:pt x="4564" y="2754"/>
                      <a:pt x="4550" y="2676"/>
                    </a:cubicBezTo>
                    <a:cubicBezTo>
                      <a:pt x="4542" y="2640"/>
                      <a:pt x="4528" y="2621"/>
                      <a:pt x="4511" y="2590"/>
                    </a:cubicBezTo>
                    <a:cubicBezTo>
                      <a:pt x="5134" y="2590"/>
                      <a:pt x="5134" y="2590"/>
                      <a:pt x="5134" y="2590"/>
                    </a:cubicBezTo>
                    <a:cubicBezTo>
                      <a:pt x="5406" y="2590"/>
                      <a:pt x="5650" y="2770"/>
                      <a:pt x="5641" y="3066"/>
                    </a:cubicBezTo>
                    <a:cubicBezTo>
                      <a:pt x="5636" y="3355"/>
                      <a:pt x="5384" y="3601"/>
                      <a:pt x="5079" y="3554"/>
                    </a:cubicBezTo>
                    <a:cubicBezTo>
                      <a:pt x="5096" y="3568"/>
                      <a:pt x="5104" y="3579"/>
                      <a:pt x="5121" y="3593"/>
                    </a:cubicBezTo>
                    <a:cubicBezTo>
                      <a:pt x="5179" y="3648"/>
                      <a:pt x="5212" y="3684"/>
                      <a:pt x="5265" y="3751"/>
                    </a:cubicBezTo>
                    <a:cubicBezTo>
                      <a:pt x="5758" y="4377"/>
                      <a:pt x="5758" y="4377"/>
                      <a:pt x="5758" y="4377"/>
                    </a:cubicBezTo>
                    <a:cubicBezTo>
                      <a:pt x="5821" y="4460"/>
                      <a:pt x="5871" y="4526"/>
                      <a:pt x="5935" y="4582"/>
                    </a:cubicBezTo>
                    <a:cubicBezTo>
                      <a:pt x="5974" y="4615"/>
                      <a:pt x="5999" y="4634"/>
                      <a:pt x="6040" y="4665"/>
                    </a:cubicBezTo>
                    <a:lnTo>
                      <a:pt x="5713" y="4665"/>
                    </a:lnTo>
                    <a:close/>
                    <a:moveTo>
                      <a:pt x="5013" y="2715"/>
                    </a:moveTo>
                    <a:cubicBezTo>
                      <a:pt x="4927" y="2715"/>
                      <a:pt x="4874" y="2718"/>
                      <a:pt x="4794" y="2754"/>
                    </a:cubicBezTo>
                    <a:cubicBezTo>
                      <a:pt x="4794" y="3468"/>
                      <a:pt x="4794" y="3468"/>
                      <a:pt x="4794" y="3468"/>
                    </a:cubicBezTo>
                    <a:cubicBezTo>
                      <a:pt x="4833" y="3474"/>
                      <a:pt x="4907" y="3476"/>
                      <a:pt x="4974" y="3474"/>
                    </a:cubicBezTo>
                    <a:cubicBezTo>
                      <a:pt x="5259" y="3451"/>
                      <a:pt x="5431" y="3302"/>
                      <a:pt x="5414" y="3072"/>
                    </a:cubicBezTo>
                    <a:cubicBezTo>
                      <a:pt x="5403" y="2906"/>
                      <a:pt x="5348" y="2729"/>
                      <a:pt x="5013" y="2715"/>
                    </a:cubicBezTo>
                    <a:close/>
                    <a:moveTo>
                      <a:pt x="3551" y="5119"/>
                    </a:moveTo>
                    <a:cubicBezTo>
                      <a:pt x="3542" y="5163"/>
                      <a:pt x="3542" y="5188"/>
                      <a:pt x="3542" y="5230"/>
                    </a:cubicBezTo>
                    <a:cubicBezTo>
                      <a:pt x="3545" y="7166"/>
                      <a:pt x="3545" y="7166"/>
                      <a:pt x="3545" y="7166"/>
                    </a:cubicBezTo>
                    <a:cubicBezTo>
                      <a:pt x="1872" y="5318"/>
                      <a:pt x="1872" y="5318"/>
                      <a:pt x="1872" y="5318"/>
                    </a:cubicBezTo>
                    <a:cubicBezTo>
                      <a:pt x="1872" y="6856"/>
                      <a:pt x="1872" y="6856"/>
                      <a:pt x="1872" y="6856"/>
                    </a:cubicBezTo>
                    <a:cubicBezTo>
                      <a:pt x="1872" y="6917"/>
                      <a:pt x="1872" y="6917"/>
                      <a:pt x="1892" y="7008"/>
                    </a:cubicBezTo>
                    <a:cubicBezTo>
                      <a:pt x="1897" y="7041"/>
                      <a:pt x="1905" y="7061"/>
                      <a:pt x="1917" y="7097"/>
                    </a:cubicBezTo>
                    <a:cubicBezTo>
                      <a:pt x="1654" y="7097"/>
                      <a:pt x="1654" y="7097"/>
                      <a:pt x="1654" y="7097"/>
                    </a:cubicBezTo>
                    <a:cubicBezTo>
                      <a:pt x="1673" y="7069"/>
                      <a:pt x="1684" y="7052"/>
                      <a:pt x="1689" y="7022"/>
                    </a:cubicBezTo>
                    <a:cubicBezTo>
                      <a:pt x="1701" y="6980"/>
                      <a:pt x="1701" y="6953"/>
                      <a:pt x="1701" y="6911"/>
                    </a:cubicBezTo>
                    <a:cubicBezTo>
                      <a:pt x="1701" y="5183"/>
                      <a:pt x="1701" y="5183"/>
                      <a:pt x="1701" y="5183"/>
                    </a:cubicBezTo>
                    <a:cubicBezTo>
                      <a:pt x="1701" y="5150"/>
                      <a:pt x="1695" y="5125"/>
                      <a:pt x="1678" y="5094"/>
                    </a:cubicBezTo>
                    <a:cubicBezTo>
                      <a:pt x="1665" y="5064"/>
                      <a:pt x="1648" y="5047"/>
                      <a:pt x="1620" y="5030"/>
                    </a:cubicBezTo>
                    <a:cubicBezTo>
                      <a:pt x="1925" y="5030"/>
                      <a:pt x="1925" y="5030"/>
                      <a:pt x="1925" y="5030"/>
                    </a:cubicBezTo>
                    <a:cubicBezTo>
                      <a:pt x="3374" y="6684"/>
                      <a:pt x="3374" y="6684"/>
                      <a:pt x="3374" y="6684"/>
                    </a:cubicBezTo>
                    <a:cubicBezTo>
                      <a:pt x="3374" y="5371"/>
                      <a:pt x="3374" y="5371"/>
                      <a:pt x="3374" y="5371"/>
                    </a:cubicBezTo>
                    <a:cubicBezTo>
                      <a:pt x="3374" y="5271"/>
                      <a:pt x="3379" y="5208"/>
                      <a:pt x="3360" y="5108"/>
                    </a:cubicBezTo>
                    <a:cubicBezTo>
                      <a:pt x="3354" y="5077"/>
                      <a:pt x="3349" y="5058"/>
                      <a:pt x="3340" y="5028"/>
                    </a:cubicBezTo>
                    <a:cubicBezTo>
                      <a:pt x="3573" y="5028"/>
                      <a:pt x="3573" y="5028"/>
                      <a:pt x="3573" y="5028"/>
                    </a:cubicBezTo>
                    <a:cubicBezTo>
                      <a:pt x="3562" y="5061"/>
                      <a:pt x="3556" y="5083"/>
                      <a:pt x="3551" y="5119"/>
                    </a:cubicBezTo>
                    <a:close/>
                    <a:moveTo>
                      <a:pt x="5212" y="7097"/>
                    </a:moveTo>
                    <a:cubicBezTo>
                      <a:pt x="4019" y="7097"/>
                      <a:pt x="4019" y="7097"/>
                      <a:pt x="4019" y="7097"/>
                    </a:cubicBezTo>
                    <a:cubicBezTo>
                      <a:pt x="4038" y="7069"/>
                      <a:pt x="4046" y="7050"/>
                      <a:pt x="4055" y="7019"/>
                    </a:cubicBezTo>
                    <a:cubicBezTo>
                      <a:pt x="4066" y="6980"/>
                      <a:pt x="4060" y="6953"/>
                      <a:pt x="4060" y="6914"/>
                    </a:cubicBezTo>
                    <a:cubicBezTo>
                      <a:pt x="4060" y="5180"/>
                      <a:pt x="4060" y="5180"/>
                      <a:pt x="4060" y="5180"/>
                    </a:cubicBezTo>
                    <a:cubicBezTo>
                      <a:pt x="4060" y="5144"/>
                      <a:pt x="4055" y="5122"/>
                      <a:pt x="4044" y="5091"/>
                    </a:cubicBezTo>
                    <a:cubicBezTo>
                      <a:pt x="4032" y="5066"/>
                      <a:pt x="4024" y="5053"/>
                      <a:pt x="4005" y="5033"/>
                    </a:cubicBezTo>
                    <a:cubicBezTo>
                      <a:pt x="5060" y="5033"/>
                      <a:pt x="5060" y="5033"/>
                      <a:pt x="5060" y="5033"/>
                    </a:cubicBezTo>
                    <a:cubicBezTo>
                      <a:pt x="5060" y="5241"/>
                      <a:pt x="5060" y="5241"/>
                      <a:pt x="5060" y="5241"/>
                    </a:cubicBezTo>
                    <a:cubicBezTo>
                      <a:pt x="5035" y="5216"/>
                      <a:pt x="5013" y="5202"/>
                      <a:pt x="4980" y="5191"/>
                    </a:cubicBezTo>
                    <a:cubicBezTo>
                      <a:pt x="4933" y="5174"/>
                      <a:pt x="4899" y="5183"/>
                      <a:pt x="4852" y="5183"/>
                    </a:cubicBezTo>
                    <a:cubicBezTo>
                      <a:pt x="4290" y="5183"/>
                      <a:pt x="4290" y="5183"/>
                      <a:pt x="4290" y="5183"/>
                    </a:cubicBezTo>
                    <a:cubicBezTo>
                      <a:pt x="4290" y="5864"/>
                      <a:pt x="4290" y="5864"/>
                      <a:pt x="4290" y="5864"/>
                    </a:cubicBezTo>
                    <a:cubicBezTo>
                      <a:pt x="5060" y="5864"/>
                      <a:pt x="5060" y="5864"/>
                      <a:pt x="5060" y="5864"/>
                    </a:cubicBezTo>
                    <a:cubicBezTo>
                      <a:pt x="5060" y="6061"/>
                      <a:pt x="5060" y="6061"/>
                      <a:pt x="5060" y="6061"/>
                    </a:cubicBezTo>
                    <a:cubicBezTo>
                      <a:pt x="5019" y="6041"/>
                      <a:pt x="4991" y="6033"/>
                      <a:pt x="4944" y="6022"/>
                    </a:cubicBezTo>
                    <a:cubicBezTo>
                      <a:pt x="4911" y="6016"/>
                      <a:pt x="4886" y="6016"/>
                      <a:pt x="4852" y="6016"/>
                    </a:cubicBezTo>
                    <a:cubicBezTo>
                      <a:pt x="4298" y="6016"/>
                      <a:pt x="4298" y="6016"/>
                      <a:pt x="4298" y="6016"/>
                    </a:cubicBezTo>
                    <a:cubicBezTo>
                      <a:pt x="4298" y="6942"/>
                      <a:pt x="4298" y="6942"/>
                      <a:pt x="4298" y="6942"/>
                    </a:cubicBezTo>
                    <a:cubicBezTo>
                      <a:pt x="4960" y="6942"/>
                      <a:pt x="4960" y="6942"/>
                      <a:pt x="4960" y="6942"/>
                    </a:cubicBezTo>
                    <a:cubicBezTo>
                      <a:pt x="5052" y="6942"/>
                      <a:pt x="5104" y="6936"/>
                      <a:pt x="5190" y="6908"/>
                    </a:cubicBezTo>
                    <a:cubicBezTo>
                      <a:pt x="5229" y="6897"/>
                      <a:pt x="5251" y="6886"/>
                      <a:pt x="5284" y="6864"/>
                    </a:cubicBezTo>
                    <a:lnTo>
                      <a:pt x="5212" y="7097"/>
                    </a:lnTo>
                    <a:close/>
                    <a:moveTo>
                      <a:pt x="326" y="5704"/>
                    </a:moveTo>
                    <a:cubicBezTo>
                      <a:pt x="327" y="5723"/>
                      <a:pt x="339" y="5734"/>
                      <a:pt x="334" y="5755"/>
                    </a:cubicBezTo>
                    <a:cubicBezTo>
                      <a:pt x="329" y="5776"/>
                      <a:pt x="317" y="5800"/>
                      <a:pt x="317" y="5823"/>
                    </a:cubicBezTo>
                    <a:cubicBezTo>
                      <a:pt x="317" y="5853"/>
                      <a:pt x="343" y="5892"/>
                      <a:pt x="369" y="5910"/>
                    </a:cubicBezTo>
                    <a:cubicBezTo>
                      <a:pt x="374" y="5913"/>
                      <a:pt x="384" y="5915"/>
                      <a:pt x="389" y="5917"/>
                    </a:cubicBezTo>
                    <a:cubicBezTo>
                      <a:pt x="398" y="5922"/>
                      <a:pt x="402" y="5929"/>
                      <a:pt x="410" y="5931"/>
                    </a:cubicBezTo>
                    <a:cubicBezTo>
                      <a:pt x="415" y="5933"/>
                      <a:pt x="424" y="5930"/>
                      <a:pt x="428" y="5931"/>
                    </a:cubicBezTo>
                    <a:cubicBezTo>
                      <a:pt x="431" y="5932"/>
                      <a:pt x="482" y="5965"/>
                      <a:pt x="484" y="5969"/>
                    </a:cubicBezTo>
                    <a:cubicBezTo>
                      <a:pt x="486" y="5974"/>
                      <a:pt x="482" y="5986"/>
                      <a:pt x="478" y="5990"/>
                    </a:cubicBezTo>
                    <a:cubicBezTo>
                      <a:pt x="468" y="6003"/>
                      <a:pt x="454" y="6003"/>
                      <a:pt x="442" y="6001"/>
                    </a:cubicBezTo>
                    <a:cubicBezTo>
                      <a:pt x="438" y="6004"/>
                      <a:pt x="438" y="6004"/>
                      <a:pt x="438" y="6004"/>
                    </a:cubicBezTo>
                    <a:cubicBezTo>
                      <a:pt x="432" y="6001"/>
                      <a:pt x="424" y="5997"/>
                      <a:pt x="422" y="5994"/>
                    </a:cubicBezTo>
                    <a:cubicBezTo>
                      <a:pt x="417" y="5990"/>
                      <a:pt x="415" y="5982"/>
                      <a:pt x="411" y="5978"/>
                    </a:cubicBezTo>
                    <a:cubicBezTo>
                      <a:pt x="407" y="5975"/>
                      <a:pt x="378" y="5962"/>
                      <a:pt x="371" y="5959"/>
                    </a:cubicBezTo>
                    <a:cubicBezTo>
                      <a:pt x="357" y="5954"/>
                      <a:pt x="323" y="5954"/>
                      <a:pt x="308" y="5962"/>
                    </a:cubicBezTo>
                    <a:cubicBezTo>
                      <a:pt x="299" y="5966"/>
                      <a:pt x="285" y="5982"/>
                      <a:pt x="279" y="5988"/>
                    </a:cubicBezTo>
                    <a:cubicBezTo>
                      <a:pt x="275" y="5991"/>
                      <a:pt x="270" y="5993"/>
                      <a:pt x="267" y="5996"/>
                    </a:cubicBezTo>
                    <a:cubicBezTo>
                      <a:pt x="255" y="6011"/>
                      <a:pt x="251" y="6036"/>
                      <a:pt x="243" y="6051"/>
                    </a:cubicBezTo>
                    <a:cubicBezTo>
                      <a:pt x="237" y="6062"/>
                      <a:pt x="226" y="6069"/>
                      <a:pt x="222" y="6080"/>
                    </a:cubicBezTo>
                    <a:cubicBezTo>
                      <a:pt x="219" y="6091"/>
                      <a:pt x="223" y="6093"/>
                      <a:pt x="228" y="6106"/>
                    </a:cubicBezTo>
                    <a:cubicBezTo>
                      <a:pt x="229" y="6106"/>
                      <a:pt x="233" y="6105"/>
                      <a:pt x="233" y="6105"/>
                    </a:cubicBezTo>
                    <a:cubicBezTo>
                      <a:pt x="233" y="6105"/>
                      <a:pt x="262" y="6125"/>
                      <a:pt x="274" y="6138"/>
                    </a:cubicBezTo>
                    <a:cubicBezTo>
                      <a:pt x="287" y="6152"/>
                      <a:pt x="322" y="6169"/>
                      <a:pt x="337" y="6169"/>
                    </a:cubicBezTo>
                    <a:cubicBezTo>
                      <a:pt x="344" y="6168"/>
                      <a:pt x="370" y="6164"/>
                      <a:pt x="374" y="6163"/>
                    </a:cubicBezTo>
                    <a:cubicBezTo>
                      <a:pt x="386" y="6161"/>
                      <a:pt x="405" y="6152"/>
                      <a:pt x="416" y="6143"/>
                    </a:cubicBezTo>
                    <a:cubicBezTo>
                      <a:pt x="420" y="6139"/>
                      <a:pt x="448" y="6094"/>
                      <a:pt x="450" y="6090"/>
                    </a:cubicBezTo>
                    <a:cubicBezTo>
                      <a:pt x="451" y="6087"/>
                      <a:pt x="484" y="6048"/>
                      <a:pt x="498" y="6057"/>
                    </a:cubicBezTo>
                    <a:cubicBezTo>
                      <a:pt x="499" y="6057"/>
                      <a:pt x="518" y="6074"/>
                      <a:pt x="521" y="6082"/>
                    </a:cubicBezTo>
                    <a:cubicBezTo>
                      <a:pt x="523" y="6086"/>
                      <a:pt x="520" y="6102"/>
                      <a:pt x="518" y="6107"/>
                    </a:cubicBezTo>
                    <a:cubicBezTo>
                      <a:pt x="512" y="6120"/>
                      <a:pt x="494" y="6125"/>
                      <a:pt x="481" y="6139"/>
                    </a:cubicBezTo>
                    <a:cubicBezTo>
                      <a:pt x="478" y="6143"/>
                      <a:pt x="458" y="6171"/>
                      <a:pt x="455" y="6181"/>
                    </a:cubicBezTo>
                    <a:cubicBezTo>
                      <a:pt x="452" y="6188"/>
                      <a:pt x="454" y="6197"/>
                      <a:pt x="454" y="6205"/>
                    </a:cubicBezTo>
                    <a:cubicBezTo>
                      <a:pt x="453" y="6227"/>
                      <a:pt x="455" y="6253"/>
                      <a:pt x="479" y="6279"/>
                    </a:cubicBezTo>
                    <a:cubicBezTo>
                      <a:pt x="483" y="6283"/>
                      <a:pt x="495" y="6291"/>
                      <a:pt x="499" y="6295"/>
                    </a:cubicBezTo>
                    <a:cubicBezTo>
                      <a:pt x="515" y="6311"/>
                      <a:pt x="533" y="6341"/>
                      <a:pt x="552" y="6337"/>
                    </a:cubicBezTo>
                    <a:cubicBezTo>
                      <a:pt x="570" y="6334"/>
                      <a:pt x="580" y="6313"/>
                      <a:pt x="600" y="6301"/>
                    </a:cubicBezTo>
                    <a:cubicBezTo>
                      <a:pt x="621" y="6288"/>
                      <a:pt x="643" y="6268"/>
                      <a:pt x="651" y="6247"/>
                    </a:cubicBezTo>
                    <a:cubicBezTo>
                      <a:pt x="655" y="6238"/>
                      <a:pt x="654" y="6220"/>
                      <a:pt x="655" y="6210"/>
                    </a:cubicBezTo>
                    <a:cubicBezTo>
                      <a:pt x="655" y="6208"/>
                      <a:pt x="648" y="6179"/>
                      <a:pt x="643" y="6168"/>
                    </a:cubicBezTo>
                    <a:cubicBezTo>
                      <a:pt x="639" y="6159"/>
                      <a:pt x="635" y="6146"/>
                      <a:pt x="626" y="6135"/>
                    </a:cubicBezTo>
                    <a:cubicBezTo>
                      <a:pt x="615" y="6122"/>
                      <a:pt x="587" y="6115"/>
                      <a:pt x="581" y="6099"/>
                    </a:cubicBezTo>
                    <a:cubicBezTo>
                      <a:pt x="580" y="6098"/>
                      <a:pt x="584" y="6092"/>
                      <a:pt x="584" y="6091"/>
                    </a:cubicBezTo>
                    <a:cubicBezTo>
                      <a:pt x="583" y="6086"/>
                      <a:pt x="579" y="6085"/>
                      <a:pt x="579" y="6080"/>
                    </a:cubicBezTo>
                    <a:cubicBezTo>
                      <a:pt x="578" y="6076"/>
                      <a:pt x="585" y="6056"/>
                      <a:pt x="587" y="6053"/>
                    </a:cubicBezTo>
                    <a:cubicBezTo>
                      <a:pt x="603" y="6036"/>
                      <a:pt x="635" y="6042"/>
                      <a:pt x="646" y="6053"/>
                    </a:cubicBezTo>
                    <a:cubicBezTo>
                      <a:pt x="661" y="6069"/>
                      <a:pt x="658" y="6089"/>
                      <a:pt x="667" y="6104"/>
                    </a:cubicBezTo>
                    <a:cubicBezTo>
                      <a:pt x="686" y="6139"/>
                      <a:pt x="737" y="6162"/>
                      <a:pt x="763" y="6158"/>
                    </a:cubicBezTo>
                    <a:cubicBezTo>
                      <a:pt x="769" y="6157"/>
                      <a:pt x="788" y="6154"/>
                      <a:pt x="794" y="6151"/>
                    </a:cubicBezTo>
                    <a:cubicBezTo>
                      <a:pt x="810" y="6143"/>
                      <a:pt x="822" y="6128"/>
                      <a:pt x="831" y="6119"/>
                    </a:cubicBezTo>
                    <a:cubicBezTo>
                      <a:pt x="843" y="6107"/>
                      <a:pt x="870" y="6095"/>
                      <a:pt x="877" y="6081"/>
                    </a:cubicBezTo>
                    <a:cubicBezTo>
                      <a:pt x="884" y="6069"/>
                      <a:pt x="865" y="6036"/>
                      <a:pt x="860" y="6022"/>
                    </a:cubicBezTo>
                    <a:cubicBezTo>
                      <a:pt x="854" y="6006"/>
                      <a:pt x="839" y="5970"/>
                      <a:pt x="821" y="5958"/>
                    </a:cubicBezTo>
                    <a:cubicBezTo>
                      <a:pt x="819" y="5956"/>
                      <a:pt x="798" y="5950"/>
                      <a:pt x="791" y="5949"/>
                    </a:cubicBezTo>
                    <a:cubicBezTo>
                      <a:pt x="787" y="5948"/>
                      <a:pt x="778" y="5952"/>
                      <a:pt x="774" y="5949"/>
                    </a:cubicBezTo>
                    <a:cubicBezTo>
                      <a:pt x="771" y="5945"/>
                      <a:pt x="771" y="5945"/>
                      <a:pt x="771" y="5945"/>
                    </a:cubicBezTo>
                    <a:cubicBezTo>
                      <a:pt x="759" y="5946"/>
                      <a:pt x="724" y="5957"/>
                      <a:pt x="713" y="5963"/>
                    </a:cubicBezTo>
                    <a:cubicBezTo>
                      <a:pt x="686" y="5977"/>
                      <a:pt x="675" y="5991"/>
                      <a:pt x="651" y="5994"/>
                    </a:cubicBezTo>
                    <a:cubicBezTo>
                      <a:pt x="651" y="5994"/>
                      <a:pt x="647" y="5994"/>
                      <a:pt x="646" y="5994"/>
                    </a:cubicBezTo>
                    <a:cubicBezTo>
                      <a:pt x="643" y="5994"/>
                      <a:pt x="624" y="5981"/>
                      <a:pt x="621" y="5976"/>
                    </a:cubicBezTo>
                    <a:cubicBezTo>
                      <a:pt x="619" y="5972"/>
                      <a:pt x="622" y="5962"/>
                      <a:pt x="623" y="5957"/>
                    </a:cubicBezTo>
                    <a:cubicBezTo>
                      <a:pt x="633" y="5910"/>
                      <a:pt x="703" y="5925"/>
                      <a:pt x="730" y="5912"/>
                    </a:cubicBezTo>
                    <a:cubicBezTo>
                      <a:pt x="746" y="5905"/>
                      <a:pt x="757" y="5890"/>
                      <a:pt x="764" y="5880"/>
                    </a:cubicBezTo>
                    <a:cubicBezTo>
                      <a:pt x="771" y="5868"/>
                      <a:pt x="782" y="5821"/>
                      <a:pt x="778" y="5808"/>
                    </a:cubicBezTo>
                    <a:cubicBezTo>
                      <a:pt x="777" y="5804"/>
                      <a:pt x="761" y="5754"/>
                      <a:pt x="767" y="5733"/>
                    </a:cubicBezTo>
                    <a:cubicBezTo>
                      <a:pt x="769" y="5727"/>
                      <a:pt x="774" y="5715"/>
                      <a:pt x="772" y="5709"/>
                    </a:cubicBezTo>
                    <a:cubicBezTo>
                      <a:pt x="770" y="5706"/>
                      <a:pt x="761" y="5699"/>
                      <a:pt x="761" y="5699"/>
                    </a:cubicBezTo>
                    <a:cubicBezTo>
                      <a:pt x="747" y="5704"/>
                      <a:pt x="735" y="5713"/>
                      <a:pt x="720" y="5716"/>
                    </a:cubicBezTo>
                    <a:cubicBezTo>
                      <a:pt x="704" y="5719"/>
                      <a:pt x="686" y="5715"/>
                      <a:pt x="671" y="5717"/>
                    </a:cubicBezTo>
                    <a:cubicBezTo>
                      <a:pt x="642" y="5721"/>
                      <a:pt x="605" y="5739"/>
                      <a:pt x="590" y="5771"/>
                    </a:cubicBezTo>
                    <a:cubicBezTo>
                      <a:pt x="561" y="5834"/>
                      <a:pt x="591" y="5873"/>
                      <a:pt x="593" y="5884"/>
                    </a:cubicBezTo>
                    <a:cubicBezTo>
                      <a:pt x="593" y="5889"/>
                      <a:pt x="596" y="5888"/>
                      <a:pt x="596" y="5893"/>
                    </a:cubicBezTo>
                    <a:cubicBezTo>
                      <a:pt x="597" y="5908"/>
                      <a:pt x="568" y="5928"/>
                      <a:pt x="554" y="5926"/>
                    </a:cubicBezTo>
                    <a:cubicBezTo>
                      <a:pt x="544" y="5924"/>
                      <a:pt x="525" y="5905"/>
                      <a:pt x="524" y="5891"/>
                    </a:cubicBezTo>
                    <a:cubicBezTo>
                      <a:pt x="524" y="5890"/>
                      <a:pt x="525" y="5865"/>
                      <a:pt x="528" y="5859"/>
                    </a:cubicBezTo>
                    <a:cubicBezTo>
                      <a:pt x="529" y="5854"/>
                      <a:pt x="532" y="5839"/>
                      <a:pt x="532" y="5835"/>
                    </a:cubicBezTo>
                    <a:cubicBezTo>
                      <a:pt x="531" y="5821"/>
                      <a:pt x="535" y="5798"/>
                      <a:pt x="529" y="5784"/>
                    </a:cubicBezTo>
                    <a:cubicBezTo>
                      <a:pt x="526" y="5778"/>
                      <a:pt x="513" y="5751"/>
                      <a:pt x="508" y="5746"/>
                    </a:cubicBezTo>
                    <a:cubicBezTo>
                      <a:pt x="506" y="5744"/>
                      <a:pt x="459" y="5714"/>
                      <a:pt x="456" y="5714"/>
                    </a:cubicBezTo>
                    <a:cubicBezTo>
                      <a:pt x="453" y="5713"/>
                      <a:pt x="434" y="5711"/>
                      <a:pt x="431" y="5711"/>
                    </a:cubicBezTo>
                    <a:cubicBezTo>
                      <a:pt x="421" y="5710"/>
                      <a:pt x="388" y="5708"/>
                      <a:pt x="388" y="5708"/>
                    </a:cubicBezTo>
                    <a:cubicBezTo>
                      <a:pt x="388" y="5708"/>
                      <a:pt x="351" y="5687"/>
                      <a:pt x="348" y="5686"/>
                    </a:cubicBezTo>
                    <a:cubicBezTo>
                      <a:pt x="346" y="5684"/>
                      <a:pt x="333" y="5688"/>
                      <a:pt x="332" y="5688"/>
                    </a:cubicBezTo>
                    <a:cubicBezTo>
                      <a:pt x="330" y="5693"/>
                      <a:pt x="325" y="5699"/>
                      <a:pt x="326" y="5704"/>
                    </a:cubicBezTo>
                    <a:close/>
                    <a:moveTo>
                      <a:pt x="6412" y="5688"/>
                    </a:moveTo>
                    <a:cubicBezTo>
                      <a:pt x="6411" y="5688"/>
                      <a:pt x="6399" y="5684"/>
                      <a:pt x="6396" y="5686"/>
                    </a:cubicBezTo>
                    <a:cubicBezTo>
                      <a:pt x="6394" y="5687"/>
                      <a:pt x="6357" y="5708"/>
                      <a:pt x="6357" y="5708"/>
                    </a:cubicBezTo>
                    <a:cubicBezTo>
                      <a:pt x="6356" y="5708"/>
                      <a:pt x="6323" y="5710"/>
                      <a:pt x="6314" y="5711"/>
                    </a:cubicBezTo>
                    <a:cubicBezTo>
                      <a:pt x="6311" y="5711"/>
                      <a:pt x="6291" y="5713"/>
                      <a:pt x="6288" y="5714"/>
                    </a:cubicBezTo>
                    <a:cubicBezTo>
                      <a:pt x="6285" y="5714"/>
                      <a:pt x="6238" y="5744"/>
                      <a:pt x="6237" y="5746"/>
                    </a:cubicBezTo>
                    <a:cubicBezTo>
                      <a:pt x="6232" y="5751"/>
                      <a:pt x="6218" y="5778"/>
                      <a:pt x="6216" y="5784"/>
                    </a:cubicBezTo>
                    <a:cubicBezTo>
                      <a:pt x="6209" y="5798"/>
                      <a:pt x="6213" y="5821"/>
                      <a:pt x="6212" y="5835"/>
                    </a:cubicBezTo>
                    <a:cubicBezTo>
                      <a:pt x="6212" y="5840"/>
                      <a:pt x="6215" y="5854"/>
                      <a:pt x="6217" y="5859"/>
                    </a:cubicBezTo>
                    <a:cubicBezTo>
                      <a:pt x="6219" y="5865"/>
                      <a:pt x="6221" y="5890"/>
                      <a:pt x="6221" y="5891"/>
                    </a:cubicBezTo>
                    <a:cubicBezTo>
                      <a:pt x="6220" y="5905"/>
                      <a:pt x="6201" y="5924"/>
                      <a:pt x="6190" y="5926"/>
                    </a:cubicBezTo>
                    <a:cubicBezTo>
                      <a:pt x="6176" y="5928"/>
                      <a:pt x="6147" y="5908"/>
                      <a:pt x="6148" y="5893"/>
                    </a:cubicBezTo>
                    <a:cubicBezTo>
                      <a:pt x="6148" y="5888"/>
                      <a:pt x="6151" y="5889"/>
                      <a:pt x="6152" y="5884"/>
                    </a:cubicBezTo>
                    <a:cubicBezTo>
                      <a:pt x="6153" y="5873"/>
                      <a:pt x="6183" y="5834"/>
                      <a:pt x="6154" y="5771"/>
                    </a:cubicBezTo>
                    <a:cubicBezTo>
                      <a:pt x="6139" y="5739"/>
                      <a:pt x="6102" y="5721"/>
                      <a:pt x="6073" y="5717"/>
                    </a:cubicBezTo>
                    <a:cubicBezTo>
                      <a:pt x="6058" y="5715"/>
                      <a:pt x="6040" y="5719"/>
                      <a:pt x="6024" y="5716"/>
                    </a:cubicBezTo>
                    <a:cubicBezTo>
                      <a:pt x="6010" y="5713"/>
                      <a:pt x="5998" y="5704"/>
                      <a:pt x="5983" y="5699"/>
                    </a:cubicBezTo>
                    <a:cubicBezTo>
                      <a:pt x="5983" y="5699"/>
                      <a:pt x="5974" y="5706"/>
                      <a:pt x="5973" y="5709"/>
                    </a:cubicBezTo>
                    <a:cubicBezTo>
                      <a:pt x="5971" y="5715"/>
                      <a:pt x="5975" y="5727"/>
                      <a:pt x="5977" y="5733"/>
                    </a:cubicBezTo>
                    <a:cubicBezTo>
                      <a:pt x="5984" y="5754"/>
                      <a:pt x="5967" y="5804"/>
                      <a:pt x="5966" y="5808"/>
                    </a:cubicBezTo>
                    <a:cubicBezTo>
                      <a:pt x="5962" y="5821"/>
                      <a:pt x="5973" y="5868"/>
                      <a:pt x="5981" y="5880"/>
                    </a:cubicBezTo>
                    <a:cubicBezTo>
                      <a:pt x="5987" y="5890"/>
                      <a:pt x="5998" y="5905"/>
                      <a:pt x="6014" y="5912"/>
                    </a:cubicBezTo>
                    <a:cubicBezTo>
                      <a:pt x="6042" y="5925"/>
                      <a:pt x="6111" y="5910"/>
                      <a:pt x="6121" y="5957"/>
                    </a:cubicBezTo>
                    <a:cubicBezTo>
                      <a:pt x="6122" y="5962"/>
                      <a:pt x="6125" y="5972"/>
                      <a:pt x="6123" y="5976"/>
                    </a:cubicBezTo>
                    <a:cubicBezTo>
                      <a:pt x="6121" y="5981"/>
                      <a:pt x="6101" y="5994"/>
                      <a:pt x="6098" y="5994"/>
                    </a:cubicBezTo>
                    <a:cubicBezTo>
                      <a:pt x="6098" y="5994"/>
                      <a:pt x="6093" y="5994"/>
                      <a:pt x="6093" y="5994"/>
                    </a:cubicBezTo>
                    <a:cubicBezTo>
                      <a:pt x="6069" y="5991"/>
                      <a:pt x="6059" y="5977"/>
                      <a:pt x="6032" y="5963"/>
                    </a:cubicBezTo>
                    <a:cubicBezTo>
                      <a:pt x="6021" y="5957"/>
                      <a:pt x="5985" y="5946"/>
                      <a:pt x="5973" y="5945"/>
                    </a:cubicBezTo>
                    <a:cubicBezTo>
                      <a:pt x="5970" y="5949"/>
                      <a:pt x="5970" y="5949"/>
                      <a:pt x="5970" y="5949"/>
                    </a:cubicBezTo>
                    <a:cubicBezTo>
                      <a:pt x="5967" y="5952"/>
                      <a:pt x="5957" y="5948"/>
                      <a:pt x="5953" y="5949"/>
                    </a:cubicBezTo>
                    <a:cubicBezTo>
                      <a:pt x="5947" y="5950"/>
                      <a:pt x="5925" y="5956"/>
                      <a:pt x="5923" y="5958"/>
                    </a:cubicBezTo>
                    <a:cubicBezTo>
                      <a:pt x="5906" y="5970"/>
                      <a:pt x="5891" y="6006"/>
                      <a:pt x="5884" y="6022"/>
                    </a:cubicBezTo>
                    <a:cubicBezTo>
                      <a:pt x="5879" y="6036"/>
                      <a:pt x="5861" y="6069"/>
                      <a:pt x="5867" y="6081"/>
                    </a:cubicBezTo>
                    <a:cubicBezTo>
                      <a:pt x="5875" y="6096"/>
                      <a:pt x="5902" y="6107"/>
                      <a:pt x="5914" y="6119"/>
                    </a:cubicBezTo>
                    <a:cubicBezTo>
                      <a:pt x="5922" y="6128"/>
                      <a:pt x="5935" y="6143"/>
                      <a:pt x="5951" y="6151"/>
                    </a:cubicBezTo>
                    <a:cubicBezTo>
                      <a:pt x="5956" y="6154"/>
                      <a:pt x="5976" y="6157"/>
                      <a:pt x="5981" y="6158"/>
                    </a:cubicBezTo>
                    <a:cubicBezTo>
                      <a:pt x="6008" y="6162"/>
                      <a:pt x="6058" y="6139"/>
                      <a:pt x="6078" y="6104"/>
                    </a:cubicBezTo>
                    <a:cubicBezTo>
                      <a:pt x="6087" y="6089"/>
                      <a:pt x="6083" y="6069"/>
                      <a:pt x="6098" y="6054"/>
                    </a:cubicBezTo>
                    <a:cubicBezTo>
                      <a:pt x="6109" y="6042"/>
                      <a:pt x="6142" y="6036"/>
                      <a:pt x="6157" y="6053"/>
                    </a:cubicBezTo>
                    <a:cubicBezTo>
                      <a:pt x="6160" y="6056"/>
                      <a:pt x="6166" y="6076"/>
                      <a:pt x="6166" y="6080"/>
                    </a:cubicBezTo>
                    <a:cubicBezTo>
                      <a:pt x="6165" y="6085"/>
                      <a:pt x="6161" y="6086"/>
                      <a:pt x="6161" y="6091"/>
                    </a:cubicBezTo>
                    <a:cubicBezTo>
                      <a:pt x="6161" y="6092"/>
                      <a:pt x="6164" y="6098"/>
                      <a:pt x="6164" y="6099"/>
                    </a:cubicBezTo>
                    <a:cubicBezTo>
                      <a:pt x="6157" y="6116"/>
                      <a:pt x="6130" y="6122"/>
                      <a:pt x="6118" y="6135"/>
                    </a:cubicBezTo>
                    <a:cubicBezTo>
                      <a:pt x="6109" y="6146"/>
                      <a:pt x="6106" y="6159"/>
                      <a:pt x="6101" y="6168"/>
                    </a:cubicBezTo>
                    <a:cubicBezTo>
                      <a:pt x="6096" y="6179"/>
                      <a:pt x="6090" y="6208"/>
                      <a:pt x="6090" y="6210"/>
                    </a:cubicBezTo>
                    <a:cubicBezTo>
                      <a:pt x="6091" y="6220"/>
                      <a:pt x="6089" y="6239"/>
                      <a:pt x="6093" y="6247"/>
                    </a:cubicBezTo>
                    <a:cubicBezTo>
                      <a:pt x="6101" y="6268"/>
                      <a:pt x="6123" y="6288"/>
                      <a:pt x="6144" y="6301"/>
                    </a:cubicBezTo>
                    <a:cubicBezTo>
                      <a:pt x="6164" y="6313"/>
                      <a:pt x="6174" y="6334"/>
                      <a:pt x="6193" y="6337"/>
                    </a:cubicBezTo>
                    <a:cubicBezTo>
                      <a:pt x="6212" y="6341"/>
                      <a:pt x="6230" y="6311"/>
                      <a:pt x="6246" y="6295"/>
                    </a:cubicBezTo>
                    <a:cubicBezTo>
                      <a:pt x="6250" y="6291"/>
                      <a:pt x="6262" y="6283"/>
                      <a:pt x="6266" y="6279"/>
                    </a:cubicBezTo>
                    <a:cubicBezTo>
                      <a:pt x="6289" y="6253"/>
                      <a:pt x="6291" y="6227"/>
                      <a:pt x="6291" y="6205"/>
                    </a:cubicBezTo>
                    <a:cubicBezTo>
                      <a:pt x="6291" y="6197"/>
                      <a:pt x="6293" y="6188"/>
                      <a:pt x="6290" y="6181"/>
                    </a:cubicBezTo>
                    <a:cubicBezTo>
                      <a:pt x="6286" y="6171"/>
                      <a:pt x="6267" y="6143"/>
                      <a:pt x="6263" y="6139"/>
                    </a:cubicBezTo>
                    <a:cubicBezTo>
                      <a:pt x="6250" y="6125"/>
                      <a:pt x="6232" y="6120"/>
                      <a:pt x="6226" y="6107"/>
                    </a:cubicBezTo>
                    <a:cubicBezTo>
                      <a:pt x="6224" y="6102"/>
                      <a:pt x="6221" y="6086"/>
                      <a:pt x="6223" y="6082"/>
                    </a:cubicBezTo>
                    <a:cubicBezTo>
                      <a:pt x="6227" y="6074"/>
                      <a:pt x="6246" y="6057"/>
                      <a:pt x="6247" y="6057"/>
                    </a:cubicBezTo>
                    <a:cubicBezTo>
                      <a:pt x="6261" y="6048"/>
                      <a:pt x="6294" y="6087"/>
                      <a:pt x="6294" y="6090"/>
                    </a:cubicBezTo>
                    <a:cubicBezTo>
                      <a:pt x="6296" y="6094"/>
                      <a:pt x="6324" y="6139"/>
                      <a:pt x="6328" y="6143"/>
                    </a:cubicBezTo>
                    <a:cubicBezTo>
                      <a:pt x="6339" y="6152"/>
                      <a:pt x="6358" y="6161"/>
                      <a:pt x="6370" y="6163"/>
                    </a:cubicBezTo>
                    <a:cubicBezTo>
                      <a:pt x="6375" y="6164"/>
                      <a:pt x="6401" y="6168"/>
                      <a:pt x="6408" y="6169"/>
                    </a:cubicBezTo>
                    <a:cubicBezTo>
                      <a:pt x="6423" y="6169"/>
                      <a:pt x="6457" y="6152"/>
                      <a:pt x="6470" y="6139"/>
                    </a:cubicBezTo>
                    <a:cubicBezTo>
                      <a:pt x="6483" y="6125"/>
                      <a:pt x="6511" y="6105"/>
                      <a:pt x="6511" y="6105"/>
                    </a:cubicBezTo>
                    <a:cubicBezTo>
                      <a:pt x="6511" y="6105"/>
                      <a:pt x="6516" y="6106"/>
                      <a:pt x="6516" y="6106"/>
                    </a:cubicBezTo>
                    <a:cubicBezTo>
                      <a:pt x="6522" y="6093"/>
                      <a:pt x="6526" y="6091"/>
                      <a:pt x="6522" y="6080"/>
                    </a:cubicBezTo>
                    <a:cubicBezTo>
                      <a:pt x="6519" y="6069"/>
                      <a:pt x="6507" y="6062"/>
                      <a:pt x="6501" y="6051"/>
                    </a:cubicBezTo>
                    <a:cubicBezTo>
                      <a:pt x="6493" y="6036"/>
                      <a:pt x="6489" y="6011"/>
                      <a:pt x="6478" y="5996"/>
                    </a:cubicBezTo>
                    <a:cubicBezTo>
                      <a:pt x="6475" y="5993"/>
                      <a:pt x="6469" y="5991"/>
                      <a:pt x="6466" y="5988"/>
                    </a:cubicBezTo>
                    <a:cubicBezTo>
                      <a:pt x="6459" y="5982"/>
                      <a:pt x="6445" y="5966"/>
                      <a:pt x="6437" y="5962"/>
                    </a:cubicBezTo>
                    <a:cubicBezTo>
                      <a:pt x="6422" y="5954"/>
                      <a:pt x="6387" y="5954"/>
                      <a:pt x="6374" y="5959"/>
                    </a:cubicBezTo>
                    <a:cubicBezTo>
                      <a:pt x="6366" y="5962"/>
                      <a:pt x="6338" y="5975"/>
                      <a:pt x="6334" y="5979"/>
                    </a:cubicBezTo>
                    <a:cubicBezTo>
                      <a:pt x="6329" y="5982"/>
                      <a:pt x="6327" y="5990"/>
                      <a:pt x="6322" y="5994"/>
                    </a:cubicBezTo>
                    <a:cubicBezTo>
                      <a:pt x="6320" y="5997"/>
                      <a:pt x="6312" y="6001"/>
                      <a:pt x="6307" y="6004"/>
                    </a:cubicBezTo>
                    <a:cubicBezTo>
                      <a:pt x="6303" y="6001"/>
                      <a:pt x="6303" y="6001"/>
                      <a:pt x="6303" y="6001"/>
                    </a:cubicBezTo>
                    <a:cubicBezTo>
                      <a:pt x="6291" y="6003"/>
                      <a:pt x="6276" y="6003"/>
                      <a:pt x="6266" y="5991"/>
                    </a:cubicBezTo>
                    <a:cubicBezTo>
                      <a:pt x="6263" y="5986"/>
                      <a:pt x="6258" y="5974"/>
                      <a:pt x="6261" y="5969"/>
                    </a:cubicBezTo>
                    <a:cubicBezTo>
                      <a:pt x="6263" y="5965"/>
                      <a:pt x="6313" y="5932"/>
                      <a:pt x="6317" y="5931"/>
                    </a:cubicBezTo>
                    <a:cubicBezTo>
                      <a:pt x="6320" y="5930"/>
                      <a:pt x="6330" y="5933"/>
                      <a:pt x="6334" y="5932"/>
                    </a:cubicBezTo>
                    <a:cubicBezTo>
                      <a:pt x="6343" y="5929"/>
                      <a:pt x="6347" y="5922"/>
                      <a:pt x="6356" y="5917"/>
                    </a:cubicBezTo>
                    <a:cubicBezTo>
                      <a:pt x="6360" y="5915"/>
                      <a:pt x="6371" y="5913"/>
                      <a:pt x="6375" y="5910"/>
                    </a:cubicBezTo>
                    <a:cubicBezTo>
                      <a:pt x="6402" y="5892"/>
                      <a:pt x="6427" y="5853"/>
                      <a:pt x="6428" y="5823"/>
                    </a:cubicBezTo>
                    <a:cubicBezTo>
                      <a:pt x="6428" y="5800"/>
                      <a:pt x="6416" y="5776"/>
                      <a:pt x="6410" y="5755"/>
                    </a:cubicBezTo>
                    <a:cubicBezTo>
                      <a:pt x="6405" y="5734"/>
                      <a:pt x="6418" y="5723"/>
                      <a:pt x="6419" y="5704"/>
                    </a:cubicBezTo>
                    <a:cubicBezTo>
                      <a:pt x="6419" y="5699"/>
                      <a:pt x="6414" y="5693"/>
                      <a:pt x="6412" y="568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grpSp>
      <p:sp>
        <p:nvSpPr>
          <p:cNvPr id="26627" name="Rectangle 3"/>
          <p:cNvSpPr>
            <a:spLocks noGrp="1" noChangeArrowheads="1"/>
          </p:cNvSpPr>
          <p:nvPr>
            <p:ph type="ctrTitle"/>
          </p:nvPr>
        </p:nvSpPr>
        <p:spPr>
          <a:xfrm>
            <a:off x="723900" y="668338"/>
            <a:ext cx="6907213" cy="2619375"/>
          </a:xfrm>
          <a:prstGeom prst="rect">
            <a:avLst/>
          </a:prstGeom>
        </p:spPr>
        <p:txBody>
          <a:bodyPr anchor="b"/>
          <a:lstStyle>
            <a:lvl1pPr>
              <a:defRPr/>
            </a:lvl1pPr>
          </a:lstStyle>
          <a:p>
            <a:r>
              <a:rPr lang="en-AU"/>
              <a:t>Click to edit Master title</a:t>
            </a:r>
          </a:p>
        </p:txBody>
      </p:sp>
      <p:sp>
        <p:nvSpPr>
          <p:cNvPr id="26628" name="Rectangle 4"/>
          <p:cNvSpPr>
            <a:spLocks noGrp="1" noChangeArrowheads="1"/>
          </p:cNvSpPr>
          <p:nvPr>
            <p:ph type="subTitle" idx="1"/>
          </p:nvPr>
        </p:nvSpPr>
        <p:spPr>
          <a:xfrm>
            <a:off x="725488" y="3262313"/>
            <a:ext cx="6907212" cy="2254250"/>
          </a:xfrm>
          <a:prstGeom prst="rect">
            <a:avLst/>
          </a:prstGeom>
        </p:spPr>
        <p:txBody>
          <a:bodyPr/>
          <a:lstStyle>
            <a:lvl1pPr marL="0" indent="0">
              <a:buFontTx/>
              <a:buNone/>
              <a:defRPr sz="3600">
                <a:solidFill>
                  <a:schemeClr val="tx1"/>
                </a:solidFill>
              </a:defRPr>
            </a:lvl1pPr>
          </a:lstStyle>
          <a:p>
            <a:r>
              <a:rPr lang="en-AU"/>
              <a:t>Click to edit Master subtitle style</a:t>
            </a:r>
          </a:p>
        </p:txBody>
      </p:sp>
      <p:sp>
        <p:nvSpPr>
          <p:cNvPr id="81" name="Rectangle 12"/>
          <p:cNvSpPr>
            <a:spLocks noGrp="1" noChangeArrowheads="1"/>
          </p:cNvSpPr>
          <p:nvPr>
            <p:ph type="sldNum" sz="quarter" idx="10"/>
          </p:nvPr>
        </p:nvSpPr>
        <p:spPr>
          <a:xfrm>
            <a:off x="6643688" y="6154738"/>
            <a:ext cx="1812925" cy="365125"/>
          </a:xfrm>
          <a:prstGeom prst="rect">
            <a:avLst/>
          </a:prstGeom>
        </p:spPr>
        <p:txBody>
          <a:bodyPr/>
          <a:lstStyle>
            <a:lvl1pPr>
              <a:defRPr sz="1600"/>
            </a:lvl1pPr>
          </a:lstStyle>
          <a:p>
            <a:pPr>
              <a:defRPr/>
            </a:pPr>
            <a:fld id="{E41005D5-2B64-425B-BC29-4B0E7B74FB0D}" type="slidenum">
              <a:rPr lang="en-AU">
                <a:solidFill>
                  <a:srgbClr val="FFFFFF"/>
                </a:solidFill>
                <a:latin typeface="Arial" pitchFamily="34" charset="0"/>
                <a:ea typeface="+mn-ea"/>
                <a:cs typeface="+mn-cs"/>
              </a:rPr>
              <a:pPr>
                <a:defRPr/>
              </a:pPr>
              <a:t>‹#›</a:t>
            </a:fld>
            <a:endParaRPr lang="en-AU"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3268404778"/>
      </p:ext>
    </p:extLst>
  </p:cSld>
  <p:clrMapOvr>
    <a:overrideClrMapping bg1="dk2" tx1="lt1" bg2="dk1" tx2="lt2" accent1="accent1" accent2="accent2" accent3="accent3" accent4="accent4" accent5="accent5" accent6="accent6" hlink="hlink" folHlink="folHlink"/>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655638"/>
            <a:ext cx="7932737" cy="792162"/>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722313" y="1663700"/>
            <a:ext cx="7986712" cy="43148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ftr" sz="quarter" idx="10"/>
          </p:nvPr>
        </p:nvSpPr>
        <p:spPr>
          <a:xfrm>
            <a:off x="715963" y="6173788"/>
            <a:ext cx="5394325" cy="336550"/>
          </a:xfrm>
          <a:prstGeom prst="rect">
            <a:avLst/>
          </a:prstGeom>
          <a:ln/>
        </p:spPr>
        <p:txBody>
          <a:bodyPr/>
          <a:lstStyle>
            <a:lvl1pPr>
              <a:defRPr/>
            </a:lvl1pPr>
          </a:lstStyle>
          <a:p>
            <a:pPr>
              <a:defRPr/>
            </a:pPr>
            <a:r>
              <a:rPr lang="en-AU" sz="3200" dirty="0">
                <a:solidFill>
                  <a:srgbClr val="FFFFFF"/>
                </a:solidFill>
                <a:latin typeface="Arial" pitchFamily="34" charset="0"/>
                <a:ea typeface="+mn-ea"/>
                <a:cs typeface="+mn-cs"/>
              </a:rPr>
              <a:t>Swinburne University of Technology, Melbourne Australia</a:t>
            </a:r>
          </a:p>
        </p:txBody>
      </p:sp>
      <p:sp>
        <p:nvSpPr>
          <p:cNvPr id="5" name="Rectangle 6"/>
          <p:cNvSpPr>
            <a:spLocks noGrp="1" noChangeArrowheads="1"/>
          </p:cNvSpPr>
          <p:nvPr>
            <p:ph type="sldNum" sz="quarter" idx="11"/>
          </p:nvPr>
        </p:nvSpPr>
        <p:spPr>
          <a:xfrm>
            <a:off x="6643688" y="6154738"/>
            <a:ext cx="1812925" cy="365125"/>
          </a:xfrm>
          <a:prstGeom prst="rect">
            <a:avLst/>
          </a:prstGeom>
          <a:ln/>
        </p:spPr>
        <p:txBody>
          <a:bodyPr/>
          <a:lstStyle>
            <a:lvl1pPr>
              <a:defRPr/>
            </a:lvl1pPr>
          </a:lstStyle>
          <a:p>
            <a:pPr>
              <a:defRPr/>
            </a:pPr>
            <a:fld id="{261D0690-364E-4EDE-A212-442FAF082481}" type="slidenum">
              <a:rPr lang="en-AU" sz="3200">
                <a:solidFill>
                  <a:srgbClr val="FFFFFF"/>
                </a:solidFill>
                <a:latin typeface="Arial" pitchFamily="34" charset="0"/>
                <a:ea typeface="+mn-ea"/>
                <a:cs typeface="+mn-cs"/>
              </a:rPr>
              <a:pPr>
                <a:defRPr/>
              </a:pPr>
              <a:t>‹#›</a:t>
            </a:fld>
            <a:endParaRPr lang="en-AU" sz="3200"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158647979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5"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6" name="Rectangle 8"/>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1"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1200"/>
              </a:spcBef>
              <a:spcAft>
                <a:spcPts val="600"/>
              </a:spcAft>
              <a:buClr>
                <a:schemeClr val="bg1"/>
              </a:buClr>
              <a:buFont typeface="Arial" pitchFamily="34" charset="0"/>
              <a:buChar char="-"/>
              <a:defRPr sz="2400">
                <a:solidFill>
                  <a:schemeClr val="bg1"/>
                </a:solidFill>
              </a:defRPr>
            </a:lvl1pPr>
            <a:lvl2pPr marL="720000" indent="-360000">
              <a:lnSpc>
                <a:spcPct val="100000"/>
              </a:lnSpc>
              <a:spcBef>
                <a:spcPts val="0"/>
              </a:spcBef>
              <a:buClr>
                <a:schemeClr val="bg1"/>
              </a:buClr>
              <a:buFont typeface="Arial" pitchFamily="34" charset="0"/>
              <a:buChar char="-"/>
              <a:defRPr sz="2400">
                <a:solidFill>
                  <a:schemeClr val="bg1"/>
                </a:solidFill>
              </a:defRPr>
            </a:lvl2pPr>
            <a:lvl3pPr marL="1080000" indent="-360000">
              <a:lnSpc>
                <a:spcPct val="100000"/>
              </a:lnSpc>
              <a:spcBef>
                <a:spcPts val="600"/>
              </a:spcBef>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latin typeface="Arial" pitchFamily="34" charset="0"/>
                <a:ea typeface="+mn-ea"/>
                <a:cs typeface="+mn-cs"/>
              </a:rPr>
              <a:pPr>
                <a:defRPr/>
              </a:pPr>
              <a:t>‹#›</a:t>
            </a:fld>
            <a:endParaRPr lang="en-US" dirty="0">
              <a:solidFill>
                <a:srgbClr val="808080"/>
              </a:solidFill>
              <a:latin typeface="Arial" pitchFamily="34" charset="0"/>
              <a:ea typeface="+mn-ea"/>
              <a:cs typeface="+mn-cs"/>
            </a:endParaRPr>
          </a:p>
        </p:txBody>
      </p:sp>
      <p:sp>
        <p:nvSpPr>
          <p:cNvPr id="13"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2637258660"/>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5" name="Rectangle 4"/>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6"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AAAAAA"/>
                </a:solidFill>
                <a:latin typeface="Arial"/>
                <a:ea typeface="ＭＳ Ｐゴシック" charset="-128"/>
                <a:cs typeface="Arial"/>
              </a:rPr>
              <a:t>Swinburne</a:t>
            </a:r>
          </a:p>
        </p:txBody>
      </p:sp>
      <p:sp>
        <p:nvSpPr>
          <p:cNvPr id="2"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7" name="Slide Number Placeholder 4"/>
          <p:cNvSpPr>
            <a:spLocks noGrp="1"/>
          </p:cNvSpPr>
          <p:nvPr userDrawn="1">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srgbClr val="FFFFFF"/>
                </a:solidFill>
                <a:latin typeface="Arial" pitchFamily="34" charset="0"/>
                <a:ea typeface="+mn-ea"/>
                <a:cs typeface="+mn-cs"/>
              </a:rPr>
              <a:pPr>
                <a:defRPr/>
              </a:pPr>
              <a:t>‹#›</a:t>
            </a:fld>
            <a:endParaRPr lang="en-US" dirty="0">
              <a:solidFill>
                <a:srgbClr val="FFFFFF"/>
              </a:solidFill>
              <a:latin typeface="Arial" pitchFamily="34" charset="0"/>
              <a:ea typeface="+mn-ea"/>
              <a:cs typeface="+mn-cs"/>
            </a:endParaRPr>
          </a:p>
        </p:txBody>
      </p:sp>
      <p:sp>
        <p:nvSpPr>
          <p:cNvPr id="10"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787629321"/>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AAAAAA"/>
                </a:solidFill>
                <a:latin typeface="Arial"/>
                <a:ea typeface="ＭＳ Ｐゴシック" charset="-128"/>
                <a:cs typeface="Arial"/>
              </a:rPr>
              <a:t>Swinburne</a:t>
            </a:r>
          </a:p>
        </p:txBody>
      </p:sp>
      <p:sp>
        <p:nvSpPr>
          <p:cNvPr id="8"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srgbClr val="FFFFFF"/>
                </a:solidFill>
                <a:latin typeface="Arial" pitchFamily="34" charset="0"/>
                <a:ea typeface="+mn-ea"/>
                <a:cs typeface="+mn-cs"/>
              </a:rPr>
              <a:pPr>
                <a:defRPr/>
              </a:pPr>
              <a:t>‹#›</a:t>
            </a:fld>
            <a:endParaRPr lang="en-US" dirty="0">
              <a:solidFill>
                <a:srgbClr val="FFFFFF"/>
              </a:solidFill>
              <a:latin typeface="Arial" pitchFamily="34" charset="0"/>
              <a:ea typeface="+mn-ea"/>
              <a:cs typeface="+mn-cs"/>
            </a:endParaRPr>
          </a:p>
        </p:txBody>
      </p:sp>
      <p:sp>
        <p:nvSpPr>
          <p:cNvPr id="11"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2537436124"/>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black">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AAAAAA"/>
                </a:solidFill>
                <a:latin typeface="Arial"/>
                <a:ea typeface="ＭＳ Ｐゴシック" charset="-128"/>
                <a:cs typeface="Arial"/>
              </a:rPr>
              <a:t>Swinburne</a:t>
            </a:r>
          </a:p>
        </p:txBody>
      </p:sp>
      <p:sp>
        <p:nvSpPr>
          <p:cNvPr id="7"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0"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2"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3"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srgbClr val="FFFFFF"/>
                </a:solidFill>
                <a:latin typeface="Arial" pitchFamily="34" charset="0"/>
                <a:ea typeface="+mn-ea"/>
                <a:cs typeface="+mn-cs"/>
              </a:rPr>
              <a:pPr>
                <a:defRPr/>
              </a:pPr>
              <a:t>‹#›</a:t>
            </a:fld>
            <a:endParaRPr lang="en-US" dirty="0">
              <a:solidFill>
                <a:srgbClr val="FFFFFF"/>
              </a:solidFill>
              <a:latin typeface="Arial" pitchFamily="34" charset="0"/>
              <a:ea typeface="+mn-ea"/>
              <a:cs typeface="+mn-cs"/>
            </a:endParaRPr>
          </a:p>
        </p:txBody>
      </p:sp>
      <p:sp>
        <p:nvSpPr>
          <p:cNvPr id="14"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2681927590"/>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pic>
        <p:nvPicPr>
          <p:cNvPr id="4" name="Picture 5" descr="swin logo v black box reversed.png"/>
          <p:cNvPicPr>
            <a:picLocks noChangeAspect="1"/>
          </p:cNvPicPr>
          <p:nvPr userDrawn="1"/>
        </p:nvPicPr>
        <p:blipFill>
          <a:blip r:embed="rId2" cstate="print"/>
          <a:srcRect/>
          <a:stretch>
            <a:fillRect/>
          </a:stretch>
        </p:blipFill>
        <p:spPr bwMode="auto">
          <a:xfrm>
            <a:off x="7699375" y="0"/>
            <a:ext cx="1444625" cy="2882900"/>
          </a:xfrm>
          <a:prstGeom prst="rect">
            <a:avLst/>
          </a:prstGeom>
          <a:noFill/>
          <a:ln w="9525">
            <a:noFill/>
            <a:miter lim="800000"/>
            <a:headEnd/>
            <a:tailEnd/>
          </a:ln>
        </p:spPr>
      </p:pic>
      <p:sp>
        <p:nvSpPr>
          <p:cNvPr id="10" name="Text Placeholder 9"/>
          <p:cNvSpPr>
            <a:spLocks noGrp="1"/>
          </p:cNvSpPr>
          <p:nvPr>
            <p:ph type="body" sz="quarter" idx="13" hasCustomPrompt="1"/>
          </p:nvPr>
        </p:nvSpPr>
        <p:spPr>
          <a:xfrm>
            <a:off x="295274" y="371475"/>
            <a:ext cx="6553201" cy="914400"/>
          </a:xfrm>
          <a:prstGeom prst="rect">
            <a:avLst/>
          </a:prstGeom>
        </p:spPr>
        <p:txBody>
          <a:bodyPr/>
          <a:lstStyle>
            <a:lvl1pPr marL="0" indent="0">
              <a:defRPr>
                <a:solidFill>
                  <a:schemeClr val="accent4"/>
                </a:solidFill>
              </a:defRPr>
            </a:lvl1pPr>
          </a:lstStyle>
          <a:p>
            <a:pPr lvl="0"/>
            <a:r>
              <a:rPr lang="en-US" dirty="0" smtClean="0"/>
              <a:t>Presenter name</a:t>
            </a:r>
          </a:p>
        </p:txBody>
      </p:sp>
      <p:sp>
        <p:nvSpPr>
          <p:cNvPr id="14" name="Text Placeholder 13"/>
          <p:cNvSpPr>
            <a:spLocks noGrp="1"/>
          </p:cNvSpPr>
          <p:nvPr>
            <p:ph type="body" sz="quarter" idx="14" hasCustomPrompt="1"/>
          </p:nvPr>
        </p:nvSpPr>
        <p:spPr>
          <a:xfrm>
            <a:off x="304800" y="1438275"/>
            <a:ext cx="6591300" cy="1133475"/>
          </a:xfrm>
          <a:prstGeom prst="rect">
            <a:avLst/>
          </a:prstGeom>
        </p:spPr>
        <p:txBody>
          <a:bodyPr/>
          <a:lstStyle>
            <a:lvl1pPr marL="0" indent="0">
              <a:defRPr baseline="0"/>
            </a:lvl1pPr>
          </a:lstStyle>
          <a:p>
            <a:pPr lvl="0"/>
            <a:r>
              <a:rPr lang="en-US" dirty="0" smtClean="0"/>
              <a:t>Presentation title</a:t>
            </a:r>
          </a:p>
        </p:txBody>
      </p:sp>
    </p:spTree>
    <p:extLst>
      <p:ext uri="{BB962C8B-B14F-4D97-AF65-F5344CB8AC3E}">
        <p14:creationId xmlns:p14="http://schemas.microsoft.com/office/powerpoint/2010/main" val="2437765601"/>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nal page">
    <p:spTree>
      <p:nvGrpSpPr>
        <p:cNvPr id="1" name=""/>
        <p:cNvGrpSpPr/>
        <p:nvPr/>
      </p:nvGrpSpPr>
      <p:grpSpPr>
        <a:xfrm>
          <a:off x="0" y="0"/>
          <a:ext cx="0" cy="0"/>
          <a:chOff x="0" y="0"/>
          <a:chExt cx="0" cy="0"/>
        </a:xfrm>
      </p:grpSpPr>
      <p:pic>
        <p:nvPicPr>
          <p:cNvPr id="4" name="Picture 5" descr="swin logo v black box reversed.png"/>
          <p:cNvPicPr>
            <a:picLocks noChangeAspect="1"/>
          </p:cNvPicPr>
          <p:nvPr userDrawn="1"/>
        </p:nvPicPr>
        <p:blipFill>
          <a:blip r:embed="rId2" cstate="print"/>
          <a:srcRect/>
          <a:stretch>
            <a:fillRect/>
          </a:stretch>
        </p:blipFill>
        <p:spPr bwMode="auto">
          <a:xfrm>
            <a:off x="7699375" y="0"/>
            <a:ext cx="1444625" cy="2882900"/>
          </a:xfrm>
          <a:prstGeom prst="rect">
            <a:avLst/>
          </a:prstGeom>
          <a:noFill/>
          <a:ln w="9525">
            <a:noFill/>
            <a:miter lim="800000"/>
            <a:headEnd/>
            <a:tailEnd/>
          </a:ln>
        </p:spPr>
      </p:pic>
      <p:sp>
        <p:nvSpPr>
          <p:cNvPr id="5" name="Text Placeholder 13"/>
          <p:cNvSpPr>
            <a:spLocks noGrp="1"/>
          </p:cNvSpPr>
          <p:nvPr>
            <p:ph type="body" sz="quarter" idx="14" hasCustomPrompt="1"/>
          </p:nvPr>
        </p:nvSpPr>
        <p:spPr>
          <a:xfrm>
            <a:off x="304800" y="266700"/>
            <a:ext cx="6591300" cy="4476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7" name="Text Placeholder 13"/>
          <p:cNvSpPr>
            <a:spLocks noGrp="1"/>
          </p:cNvSpPr>
          <p:nvPr>
            <p:ph type="body" sz="quarter" idx="15" hasCustomPrompt="1"/>
          </p:nvPr>
        </p:nvSpPr>
        <p:spPr>
          <a:xfrm>
            <a:off x="304800" y="1771650"/>
            <a:ext cx="6591300" cy="1133475"/>
          </a:xfrm>
          <a:prstGeom prst="rect">
            <a:avLst/>
          </a:prstGeom>
        </p:spPr>
        <p:txBody>
          <a:bodyPr/>
          <a:lstStyle>
            <a:lvl1pPr marL="0" indent="0">
              <a:defRPr baseline="0"/>
            </a:lvl1pPr>
          </a:lstStyle>
          <a:p>
            <a:pPr lvl="0"/>
            <a:r>
              <a:rPr lang="en-US" dirty="0" smtClean="0"/>
              <a:t>Further contact details or call-to-action</a:t>
            </a:r>
          </a:p>
        </p:txBody>
      </p:sp>
    </p:spTree>
    <p:extLst>
      <p:ext uri="{BB962C8B-B14F-4D97-AF65-F5344CB8AC3E}">
        <p14:creationId xmlns:p14="http://schemas.microsoft.com/office/powerpoint/2010/main" val="2771546966"/>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655638"/>
            <a:ext cx="7932737" cy="792162"/>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722313" y="1663700"/>
            <a:ext cx="7986712" cy="43148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ftr" sz="quarter" idx="10"/>
          </p:nvPr>
        </p:nvSpPr>
        <p:spPr>
          <a:xfrm>
            <a:off x="715963" y="6173788"/>
            <a:ext cx="5394325" cy="336550"/>
          </a:xfrm>
          <a:prstGeom prst="rect">
            <a:avLst/>
          </a:prstGeom>
          <a:ln/>
        </p:spPr>
        <p:txBody>
          <a:bodyPr/>
          <a:lstStyle>
            <a:lvl1pPr>
              <a:defRPr/>
            </a:lvl1pPr>
          </a:lstStyle>
          <a:p>
            <a:pPr>
              <a:defRPr/>
            </a:pPr>
            <a:r>
              <a:rPr lang="en-AU" sz="3200">
                <a:solidFill>
                  <a:srgbClr val="FFFFFF"/>
                </a:solidFill>
                <a:latin typeface="Arial" pitchFamily="34" charset="0"/>
                <a:ea typeface="+mn-ea"/>
                <a:cs typeface="+mn-cs"/>
              </a:rPr>
              <a:t>Swinburne University of Technology, Melbourne Australia</a:t>
            </a:r>
          </a:p>
        </p:txBody>
      </p:sp>
      <p:sp>
        <p:nvSpPr>
          <p:cNvPr id="5" name="Rectangle 6"/>
          <p:cNvSpPr>
            <a:spLocks noGrp="1" noChangeArrowheads="1"/>
          </p:cNvSpPr>
          <p:nvPr>
            <p:ph type="sldNum" sz="quarter" idx="11"/>
          </p:nvPr>
        </p:nvSpPr>
        <p:spPr>
          <a:xfrm>
            <a:off x="6643688" y="6154738"/>
            <a:ext cx="1812925" cy="365125"/>
          </a:xfrm>
          <a:prstGeom prst="rect">
            <a:avLst/>
          </a:prstGeom>
          <a:ln/>
        </p:spPr>
        <p:txBody>
          <a:bodyPr/>
          <a:lstStyle>
            <a:lvl1pPr>
              <a:defRPr/>
            </a:lvl1pPr>
          </a:lstStyle>
          <a:p>
            <a:pPr>
              <a:defRPr/>
            </a:pPr>
            <a:fld id="{261D0690-364E-4EDE-A212-442FAF082481}" type="slidenum">
              <a:rPr lang="en-AU" sz="3200">
                <a:solidFill>
                  <a:srgbClr val="FFFFFF"/>
                </a:solidFill>
                <a:latin typeface="Arial" pitchFamily="34" charset="0"/>
                <a:ea typeface="+mn-ea"/>
                <a:cs typeface="+mn-cs"/>
              </a:rPr>
              <a:pPr>
                <a:defRPr/>
              </a:pPr>
              <a:t>‹#›</a:t>
            </a:fld>
            <a:endParaRPr lang="en-AU" sz="3200"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43986227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19250" y="466725"/>
            <a:ext cx="6481763" cy="522288"/>
          </a:xfrm>
          <a:prstGeom prst="rect">
            <a:avLst/>
          </a:prstGeom>
        </p:spPr>
        <p:txBody>
          <a:bodyPr/>
          <a:lstStyle/>
          <a:p>
            <a:r>
              <a:rPr lang="en-US" smtClean="0"/>
              <a:t>Click to edit Master title style</a:t>
            </a:r>
            <a:endParaRPr lang="en-AU"/>
          </a:p>
        </p:txBody>
      </p:sp>
      <p:sp>
        <p:nvSpPr>
          <p:cNvPr id="3" name="Table Placeholder 2"/>
          <p:cNvSpPr>
            <a:spLocks noGrp="1"/>
          </p:cNvSpPr>
          <p:nvPr>
            <p:ph type="tbl" idx="1"/>
          </p:nvPr>
        </p:nvSpPr>
        <p:spPr>
          <a:xfrm>
            <a:off x="1619250" y="1619250"/>
            <a:ext cx="6478588" cy="4171950"/>
          </a:xfrm>
          <a:prstGeom prst="rect">
            <a:avLst/>
          </a:prstGeom>
        </p:spPr>
        <p:txBody>
          <a:bodyPr/>
          <a:lstStyle/>
          <a:p>
            <a:pPr lvl="0"/>
            <a:endParaRPr lang="en-AU"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z="1800">
                <a:latin typeface="Arial" charset="0"/>
              </a:defRPr>
            </a:lvl1pPr>
          </a:lstStyle>
          <a:p>
            <a:pPr>
              <a:defRPr/>
            </a:pPr>
            <a:endParaRPr lang="en-US">
              <a:solidFill>
                <a:srgbClr val="FFFFFF"/>
              </a:solidFill>
              <a:ea typeface="+mn-ea"/>
              <a:cs typeface="+mn-cs"/>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sz="3200">
              <a:solidFill>
                <a:srgbClr val="FFFFFF"/>
              </a:solidFill>
              <a:latin typeface="Arial" pitchFamily="34" charset="0"/>
              <a:ea typeface="+mn-ea"/>
              <a:cs typeface="+mn-cs"/>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79834F57-054E-4144-B50C-FAE6BC638F8D}" type="slidenum">
              <a:rPr lang="en-US" sz="3200">
                <a:solidFill>
                  <a:srgbClr val="FFFFFF"/>
                </a:solidFill>
                <a:latin typeface="Arial" pitchFamily="34" charset="0"/>
                <a:ea typeface="+mn-ea"/>
                <a:cs typeface="+mn-cs"/>
              </a:rPr>
              <a:pPr>
                <a:defRPr/>
              </a:pPr>
              <a:t>‹#›</a:t>
            </a:fld>
            <a:endParaRPr lang="en-US" sz="3200">
              <a:solidFill>
                <a:srgbClr val="FFFFFF"/>
              </a:solidFill>
              <a:latin typeface="Arial" pitchFamily="34" charset="0"/>
              <a:ea typeface="+mn-ea"/>
              <a:cs typeface="+mn-cs"/>
            </a:endParaRPr>
          </a:p>
        </p:txBody>
      </p:sp>
    </p:spTree>
    <p:extLst>
      <p:ext uri="{BB962C8B-B14F-4D97-AF65-F5344CB8AC3E}">
        <p14:creationId xmlns:p14="http://schemas.microsoft.com/office/powerpoint/2010/main" val="2899950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7" name="Picture 6" descr="ATC Building powerpoint.jpg"/>
          <p:cNvPicPr>
            <a:picLocks noChangeAspect="1"/>
          </p:cNvPicPr>
          <p:nvPr userDrawn="1"/>
        </p:nvPicPr>
        <p:blipFill rotWithShape="1">
          <a:blip r:embed="rId2">
            <a:extLst>
              <a:ext uri="{28A0092B-C50C-407E-A947-70E740481C1C}">
                <a14:useLocalDpi xmlns:a14="http://schemas.microsoft.com/office/drawing/2010/main" val="0"/>
              </a:ext>
            </a:extLst>
          </a:blip>
          <a:srcRect r="11220"/>
          <a:stretch/>
        </p:blipFill>
        <p:spPr>
          <a:xfrm>
            <a:off x="0" y="-1"/>
            <a:ext cx="9144000" cy="6866467"/>
          </a:xfrm>
          <a:prstGeom prst="rect">
            <a:avLst/>
          </a:prstGeom>
        </p:spPr>
      </p:pic>
      <p:pic>
        <p:nvPicPr>
          <p:cNvPr id="8" name="Picture 7"/>
          <p:cNvPicPr>
            <a:picLocks noChangeAspect="1"/>
          </p:cNvPicPr>
          <p:nvPr userDrawn="1"/>
        </p:nvPicPr>
        <p:blipFill>
          <a:blip r:embed="rId3"/>
          <a:stretch>
            <a:fillRect/>
          </a:stretch>
        </p:blipFill>
        <p:spPr>
          <a:xfrm>
            <a:off x="6268084" y="5346700"/>
            <a:ext cx="2456815" cy="927100"/>
          </a:xfrm>
          <a:prstGeom prst="rect">
            <a:avLst/>
          </a:prstGeom>
        </p:spPr>
      </p:pic>
      <p:pic>
        <p:nvPicPr>
          <p:cNvPr id="9" name="Picture 8" descr="DVC Bubbl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sp>
        <p:nvSpPr>
          <p:cNvPr id="11" name="Text Placeholder 9"/>
          <p:cNvSpPr>
            <a:spLocks noGrp="1"/>
          </p:cNvSpPr>
          <p:nvPr>
            <p:ph type="body" sz="quarter" idx="13" hasCustomPrompt="1"/>
          </p:nvPr>
        </p:nvSpPr>
        <p:spPr>
          <a:xfrm>
            <a:off x="295274" y="1200149"/>
            <a:ext cx="5200651" cy="1419367"/>
          </a:xfrm>
          <a:prstGeom prst="rect">
            <a:avLst/>
          </a:prstGeom>
        </p:spPr>
        <p:txBody>
          <a:bodyPr/>
          <a:lstStyle>
            <a:lvl1pPr marL="0" indent="0">
              <a:defRPr sz="3600" baseline="0">
                <a:solidFill>
                  <a:schemeClr val="tx1"/>
                </a:solidFill>
              </a:defRPr>
            </a:lvl1pPr>
          </a:lstStyle>
          <a:p>
            <a:pPr lvl="0"/>
            <a:r>
              <a:rPr lang="en-US" dirty="0" smtClean="0"/>
              <a:t>Presentation title</a:t>
            </a:r>
          </a:p>
        </p:txBody>
      </p:sp>
      <p:sp>
        <p:nvSpPr>
          <p:cNvPr id="12" name="Text Placeholder 13"/>
          <p:cNvSpPr>
            <a:spLocks noGrp="1"/>
          </p:cNvSpPr>
          <p:nvPr>
            <p:ph type="body" sz="quarter" idx="14" hasCustomPrompt="1"/>
          </p:nvPr>
        </p:nvSpPr>
        <p:spPr>
          <a:xfrm>
            <a:off x="304800" y="3114675"/>
            <a:ext cx="4133850" cy="1133475"/>
          </a:xfrm>
          <a:prstGeom prst="rect">
            <a:avLst/>
          </a:prstGeom>
        </p:spPr>
        <p:txBody>
          <a:bodyPr/>
          <a:lstStyle>
            <a:lvl1pPr marL="0" indent="0">
              <a:defRPr baseline="0"/>
            </a:lvl1pPr>
          </a:lstStyle>
          <a:p>
            <a:pPr lvl="0"/>
            <a:r>
              <a:rPr lang="en-US" dirty="0" smtClean="0"/>
              <a:t>Presenter</a:t>
            </a:r>
          </a:p>
        </p:txBody>
      </p:sp>
      <p:pic>
        <p:nvPicPr>
          <p:cNvPr id="13" name="Picture 7" descr="swin logo v.png"/>
          <p:cNvPicPr>
            <a:picLocks noChangeAspect="1"/>
          </p:cNvPicPr>
          <p:nvPr userDrawn="1"/>
        </p:nvPicPr>
        <p:blipFill>
          <a:blip r:embed="rId5"/>
          <a:srcRect/>
          <a:stretch>
            <a:fillRect/>
          </a:stretch>
        </p:blipFill>
        <p:spPr bwMode="auto">
          <a:xfrm>
            <a:off x="7699375" y="0"/>
            <a:ext cx="1444625" cy="2882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238"/>
          <p:cNvGrpSpPr>
            <a:grpSpLocks/>
          </p:cNvGrpSpPr>
          <p:nvPr userDrawn="1"/>
        </p:nvGrpSpPr>
        <p:grpSpPr bwMode="auto">
          <a:xfrm>
            <a:off x="0" y="0"/>
            <a:ext cx="9142413" cy="6854825"/>
            <a:chOff x="0" y="0"/>
            <a:chExt cx="5759" cy="4318"/>
          </a:xfrm>
        </p:grpSpPr>
        <p:grpSp>
          <p:nvGrpSpPr>
            <p:cNvPr id="3" name="Group 162"/>
            <p:cNvGrpSpPr>
              <a:grpSpLocks/>
            </p:cNvGrpSpPr>
            <p:nvPr userDrawn="1"/>
          </p:nvGrpSpPr>
          <p:grpSpPr bwMode="auto">
            <a:xfrm>
              <a:off x="0" y="0"/>
              <a:ext cx="5759" cy="4318"/>
              <a:chOff x="0" y="0"/>
              <a:chExt cx="5759" cy="4318"/>
            </a:xfrm>
          </p:grpSpPr>
          <p:pic>
            <p:nvPicPr>
              <p:cNvPr id="80" name="Picture 161" descr="P-02 BW 150dpi GY AA Q8"/>
              <p:cNvPicPr>
                <a:picLocks noChangeAspect="1" noChangeArrowheads="1"/>
              </p:cNvPicPr>
              <p:nvPr userDrawn="1"/>
            </p:nvPicPr>
            <p:blipFill>
              <a:blip r:embed="rId3" cstate="print"/>
              <a:srcRect/>
              <a:stretch>
                <a:fillRect/>
              </a:stretch>
            </p:blipFill>
            <p:spPr bwMode="auto">
              <a:xfrm>
                <a:off x="0" y="0"/>
                <a:ext cx="1777" cy="498"/>
              </a:xfrm>
              <a:prstGeom prst="rect">
                <a:avLst/>
              </a:prstGeom>
              <a:noFill/>
              <a:ln w="9525">
                <a:noFill/>
                <a:miter lim="800000"/>
                <a:headEnd/>
                <a:tailEnd/>
              </a:ln>
            </p:spPr>
          </p:pic>
          <p:pic>
            <p:nvPicPr>
              <p:cNvPr id="81" name="Picture 51" descr="P-02 Bac 150dpi 8bit AA"/>
              <p:cNvPicPr>
                <a:picLocks noChangeAspect="1" noChangeArrowheads="1"/>
              </p:cNvPicPr>
              <p:nvPr userDrawn="1"/>
            </p:nvPicPr>
            <p:blipFill>
              <a:blip r:embed="rId4" cstate="print"/>
              <a:srcRect/>
              <a:stretch>
                <a:fillRect/>
              </a:stretch>
            </p:blipFill>
            <p:spPr bwMode="hidden">
              <a:xfrm>
                <a:off x="1" y="1"/>
                <a:ext cx="5758" cy="4317"/>
              </a:xfrm>
              <a:prstGeom prst="rect">
                <a:avLst/>
              </a:prstGeom>
              <a:noFill/>
              <a:ln w="9525">
                <a:noFill/>
                <a:miter lim="800000"/>
                <a:headEnd/>
                <a:tailEnd/>
              </a:ln>
            </p:spPr>
          </p:pic>
        </p:grpSp>
        <p:grpSp>
          <p:nvGrpSpPr>
            <p:cNvPr id="4" name="Group 164"/>
            <p:cNvGrpSpPr>
              <a:grpSpLocks/>
            </p:cNvGrpSpPr>
            <p:nvPr userDrawn="1"/>
          </p:nvGrpSpPr>
          <p:grpSpPr bwMode="auto">
            <a:xfrm>
              <a:off x="4858" y="0"/>
              <a:ext cx="756" cy="1512"/>
              <a:chOff x="2790" y="0"/>
              <a:chExt cx="756" cy="1512"/>
            </a:xfrm>
          </p:grpSpPr>
          <p:sp>
            <p:nvSpPr>
              <p:cNvPr id="44" name="Rectangle 165"/>
              <p:cNvSpPr>
                <a:spLocks noChangeAspect="1" noChangeArrowheads="1"/>
              </p:cNvSpPr>
              <p:nvPr userDrawn="1"/>
            </p:nvSpPr>
            <p:spPr bwMode="auto">
              <a:xfrm>
                <a:off x="2790" y="756"/>
                <a:ext cx="756" cy="756"/>
              </a:xfrm>
              <a:prstGeom prst="rect">
                <a:avLst/>
              </a:prstGeom>
              <a:solidFill>
                <a:srgbClr val="DCDCDC"/>
              </a:solidFill>
              <a:ln w="9525">
                <a:noFill/>
                <a:miter lim="800000"/>
                <a:headEnd/>
                <a:tailEnd/>
              </a:ln>
            </p:spPr>
            <p:txBody>
              <a:bodyPr/>
              <a:lstStyle/>
              <a:p>
                <a:pPr>
                  <a:defRPr/>
                </a:pPr>
                <a:endParaRPr lang="en-AU" sz="3200">
                  <a:solidFill>
                    <a:srgbClr val="000000"/>
                  </a:solidFill>
                  <a:ea typeface="+mn-ea"/>
                  <a:cs typeface="+mn-cs"/>
                </a:endParaRPr>
              </a:p>
            </p:txBody>
          </p:sp>
          <p:sp>
            <p:nvSpPr>
              <p:cNvPr id="45" name="Rectangle 166"/>
              <p:cNvSpPr>
                <a:spLocks noChangeAspect="1" noChangeArrowheads="1"/>
              </p:cNvSpPr>
              <p:nvPr userDrawn="1"/>
            </p:nvSpPr>
            <p:spPr bwMode="hidden">
              <a:xfrm>
                <a:off x="2790" y="756"/>
                <a:ext cx="756" cy="756"/>
              </a:xfrm>
              <a:prstGeom prst="rect">
                <a:avLst/>
              </a:prstGeom>
              <a:solidFill>
                <a:srgbClr val="ED1C2E"/>
              </a:solidFill>
              <a:ln w="9525">
                <a:noFill/>
                <a:miter lim="800000"/>
                <a:headEnd/>
                <a:tailEnd/>
              </a:ln>
            </p:spPr>
            <p:txBody>
              <a:bodyPr/>
              <a:lstStyle/>
              <a:p>
                <a:pPr>
                  <a:defRPr/>
                </a:pPr>
                <a:endParaRPr lang="en-AU" sz="3200">
                  <a:solidFill>
                    <a:srgbClr val="000000"/>
                  </a:solidFill>
                  <a:ea typeface="+mn-ea"/>
                  <a:cs typeface="+mn-cs"/>
                </a:endParaRPr>
              </a:p>
            </p:txBody>
          </p:sp>
          <p:grpSp>
            <p:nvGrpSpPr>
              <p:cNvPr id="5" name="Group 167"/>
              <p:cNvGrpSpPr>
                <a:grpSpLocks/>
              </p:cNvGrpSpPr>
              <p:nvPr userDrawn="1"/>
            </p:nvGrpSpPr>
            <p:grpSpPr bwMode="auto">
              <a:xfrm>
                <a:off x="2878" y="975"/>
                <a:ext cx="576" cy="261"/>
                <a:chOff x="4946" y="975"/>
                <a:chExt cx="576" cy="261"/>
              </a:xfrm>
            </p:grpSpPr>
            <p:sp>
              <p:nvSpPr>
                <p:cNvPr id="49" name="Freeform 168"/>
                <p:cNvSpPr>
                  <a:spLocks noChangeAspect="1"/>
                </p:cNvSpPr>
                <p:nvPr userDrawn="1"/>
              </p:nvSpPr>
              <p:spPr bwMode="black">
                <a:xfrm>
                  <a:off x="4946" y="1076"/>
                  <a:ext cx="48" cy="59"/>
                </a:xfrm>
                <a:custGeom>
                  <a:avLst/>
                  <a:gdLst/>
                  <a:ahLst/>
                  <a:cxnLst>
                    <a:cxn ang="0">
                      <a:pos x="277" y="671"/>
                    </a:cxn>
                    <a:cxn ang="0">
                      <a:pos x="523" y="446"/>
                    </a:cxn>
                    <a:cxn ang="0">
                      <a:pos x="523" y="66"/>
                    </a:cxn>
                    <a:cxn ang="0">
                      <a:pos x="523" y="50"/>
                    </a:cxn>
                    <a:cxn ang="0">
                      <a:pos x="524" y="36"/>
                    </a:cxn>
                    <a:cxn ang="0">
                      <a:pos x="519" y="35"/>
                    </a:cxn>
                    <a:cxn ang="0">
                      <a:pos x="519" y="35"/>
                    </a:cxn>
                    <a:cxn ang="0">
                      <a:pos x="524" y="35"/>
                    </a:cxn>
                    <a:cxn ang="0">
                      <a:pos x="531" y="8"/>
                    </a:cxn>
                    <a:cxn ang="0">
                      <a:pos x="533" y="0"/>
                    </a:cxn>
                    <a:cxn ang="0">
                      <a:pos x="435" y="0"/>
                    </a:cxn>
                    <a:cxn ang="0">
                      <a:pos x="427" y="0"/>
                    </a:cxn>
                    <a:cxn ang="0">
                      <a:pos x="430" y="8"/>
                    </a:cxn>
                    <a:cxn ang="0">
                      <a:pos x="438" y="36"/>
                    </a:cxn>
                    <a:cxn ang="0">
                      <a:pos x="440" y="68"/>
                    </a:cxn>
                    <a:cxn ang="0">
                      <a:pos x="440" y="440"/>
                    </a:cxn>
                    <a:cxn ang="0">
                      <a:pos x="276" y="603"/>
                    </a:cxn>
                    <a:cxn ang="0">
                      <a:pos x="270" y="603"/>
                    </a:cxn>
                    <a:cxn ang="0">
                      <a:pos x="93" y="435"/>
                    </a:cxn>
                    <a:cxn ang="0">
                      <a:pos x="93" y="63"/>
                    </a:cxn>
                    <a:cxn ang="0">
                      <a:pos x="93" y="51"/>
                    </a:cxn>
                    <a:cxn ang="0">
                      <a:pos x="94" y="34"/>
                    </a:cxn>
                    <a:cxn ang="0">
                      <a:pos x="102" y="8"/>
                    </a:cxn>
                    <a:cxn ang="0">
                      <a:pos x="105" y="0"/>
                    </a:cxn>
                    <a:cxn ang="0">
                      <a:pos x="8" y="0"/>
                    </a:cxn>
                    <a:cxn ang="0">
                      <a:pos x="0" y="0"/>
                    </a:cxn>
                    <a:cxn ang="0">
                      <a:pos x="3" y="8"/>
                    </a:cxn>
                    <a:cxn ang="0">
                      <a:pos x="10" y="41"/>
                    </a:cxn>
                    <a:cxn ang="0">
                      <a:pos x="11" y="55"/>
                    </a:cxn>
                    <a:cxn ang="0">
                      <a:pos x="11" y="69"/>
                    </a:cxn>
                    <a:cxn ang="0">
                      <a:pos x="11" y="443"/>
                    </a:cxn>
                    <a:cxn ang="0">
                      <a:pos x="272" y="671"/>
                    </a:cxn>
                    <a:cxn ang="0">
                      <a:pos x="277" y="671"/>
                    </a:cxn>
                  </a:cxnLst>
                  <a:rect l="0" t="0" r="r" b="b"/>
                  <a:pathLst>
                    <a:path w="533" h="671">
                      <a:moveTo>
                        <a:pt x="277" y="671"/>
                      </a:moveTo>
                      <a:cubicBezTo>
                        <a:pt x="413" y="668"/>
                        <a:pt x="523" y="575"/>
                        <a:pt x="523" y="446"/>
                      </a:cubicBezTo>
                      <a:cubicBezTo>
                        <a:pt x="523" y="66"/>
                        <a:pt x="523" y="66"/>
                        <a:pt x="523" y="66"/>
                      </a:cubicBezTo>
                      <a:cubicBezTo>
                        <a:pt x="523" y="60"/>
                        <a:pt x="523" y="55"/>
                        <a:pt x="523" y="50"/>
                      </a:cubicBezTo>
                      <a:cubicBezTo>
                        <a:pt x="523" y="46"/>
                        <a:pt x="523" y="41"/>
                        <a:pt x="524" y="36"/>
                      </a:cubicBezTo>
                      <a:cubicBezTo>
                        <a:pt x="519" y="35"/>
                        <a:pt x="519" y="35"/>
                        <a:pt x="519" y="35"/>
                      </a:cubicBezTo>
                      <a:cubicBezTo>
                        <a:pt x="519" y="35"/>
                        <a:pt x="519" y="35"/>
                        <a:pt x="519" y="35"/>
                      </a:cubicBezTo>
                      <a:cubicBezTo>
                        <a:pt x="524" y="35"/>
                        <a:pt x="524" y="35"/>
                        <a:pt x="524" y="35"/>
                      </a:cubicBezTo>
                      <a:cubicBezTo>
                        <a:pt x="526" y="24"/>
                        <a:pt x="527" y="18"/>
                        <a:pt x="531" y="8"/>
                      </a:cubicBezTo>
                      <a:cubicBezTo>
                        <a:pt x="533" y="0"/>
                        <a:pt x="533" y="0"/>
                        <a:pt x="533" y="0"/>
                      </a:cubicBezTo>
                      <a:cubicBezTo>
                        <a:pt x="435" y="0"/>
                        <a:pt x="435" y="0"/>
                        <a:pt x="435" y="0"/>
                      </a:cubicBezTo>
                      <a:cubicBezTo>
                        <a:pt x="427" y="0"/>
                        <a:pt x="427" y="0"/>
                        <a:pt x="427" y="0"/>
                      </a:cubicBezTo>
                      <a:cubicBezTo>
                        <a:pt x="430" y="8"/>
                        <a:pt x="430" y="8"/>
                        <a:pt x="430" y="8"/>
                      </a:cubicBezTo>
                      <a:cubicBezTo>
                        <a:pt x="434" y="18"/>
                        <a:pt x="436" y="25"/>
                        <a:pt x="438" y="36"/>
                      </a:cubicBezTo>
                      <a:cubicBezTo>
                        <a:pt x="440" y="47"/>
                        <a:pt x="440" y="55"/>
                        <a:pt x="440" y="68"/>
                      </a:cubicBezTo>
                      <a:cubicBezTo>
                        <a:pt x="440" y="440"/>
                        <a:pt x="440" y="440"/>
                        <a:pt x="440" y="440"/>
                      </a:cubicBezTo>
                      <a:cubicBezTo>
                        <a:pt x="440" y="529"/>
                        <a:pt x="373" y="600"/>
                        <a:pt x="276" y="603"/>
                      </a:cubicBezTo>
                      <a:cubicBezTo>
                        <a:pt x="274" y="603"/>
                        <a:pt x="272" y="603"/>
                        <a:pt x="270" y="603"/>
                      </a:cubicBezTo>
                      <a:cubicBezTo>
                        <a:pt x="176" y="603"/>
                        <a:pt x="93" y="529"/>
                        <a:pt x="93" y="435"/>
                      </a:cubicBezTo>
                      <a:cubicBezTo>
                        <a:pt x="93" y="63"/>
                        <a:pt x="93" y="63"/>
                        <a:pt x="93" y="63"/>
                      </a:cubicBezTo>
                      <a:cubicBezTo>
                        <a:pt x="93" y="59"/>
                        <a:pt x="93" y="55"/>
                        <a:pt x="93" y="51"/>
                      </a:cubicBezTo>
                      <a:cubicBezTo>
                        <a:pt x="93" y="46"/>
                        <a:pt x="93" y="41"/>
                        <a:pt x="94" y="34"/>
                      </a:cubicBezTo>
                      <a:cubicBezTo>
                        <a:pt x="96" y="23"/>
                        <a:pt x="98" y="18"/>
                        <a:pt x="102" y="8"/>
                      </a:cubicBezTo>
                      <a:cubicBezTo>
                        <a:pt x="105" y="0"/>
                        <a:pt x="105" y="0"/>
                        <a:pt x="105" y="0"/>
                      </a:cubicBezTo>
                      <a:cubicBezTo>
                        <a:pt x="8" y="0"/>
                        <a:pt x="8" y="0"/>
                        <a:pt x="8" y="0"/>
                      </a:cubicBezTo>
                      <a:cubicBezTo>
                        <a:pt x="0" y="0"/>
                        <a:pt x="0" y="0"/>
                        <a:pt x="0" y="0"/>
                      </a:cubicBezTo>
                      <a:cubicBezTo>
                        <a:pt x="3" y="8"/>
                        <a:pt x="3" y="8"/>
                        <a:pt x="3" y="8"/>
                      </a:cubicBezTo>
                      <a:cubicBezTo>
                        <a:pt x="7" y="20"/>
                        <a:pt x="9" y="27"/>
                        <a:pt x="10" y="41"/>
                      </a:cubicBezTo>
                      <a:cubicBezTo>
                        <a:pt x="11" y="46"/>
                        <a:pt x="11" y="50"/>
                        <a:pt x="11" y="55"/>
                      </a:cubicBezTo>
                      <a:cubicBezTo>
                        <a:pt x="11" y="59"/>
                        <a:pt x="11" y="64"/>
                        <a:pt x="11" y="69"/>
                      </a:cubicBezTo>
                      <a:cubicBezTo>
                        <a:pt x="11" y="443"/>
                        <a:pt x="11" y="443"/>
                        <a:pt x="11" y="443"/>
                      </a:cubicBezTo>
                      <a:cubicBezTo>
                        <a:pt x="11" y="577"/>
                        <a:pt x="129" y="671"/>
                        <a:pt x="272" y="671"/>
                      </a:cubicBezTo>
                      <a:cubicBezTo>
                        <a:pt x="274" y="671"/>
                        <a:pt x="275" y="671"/>
                        <a:pt x="277" y="671"/>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50" name="Freeform 169"/>
                <p:cNvSpPr>
                  <a:spLocks noChangeAspect="1"/>
                </p:cNvSpPr>
                <p:nvPr userDrawn="1"/>
              </p:nvSpPr>
              <p:spPr bwMode="black">
                <a:xfrm>
                  <a:off x="5009" y="975"/>
                  <a:ext cx="37" cy="61"/>
                </a:xfrm>
                <a:custGeom>
                  <a:avLst/>
                  <a:gdLst/>
                  <a:ahLst/>
                  <a:cxnLst>
                    <a:cxn ang="0">
                      <a:pos x="105" y="320"/>
                    </a:cxn>
                    <a:cxn ang="0">
                      <a:pos x="223" y="388"/>
                    </a:cxn>
                    <a:cxn ang="0">
                      <a:pos x="321" y="508"/>
                    </a:cxn>
                    <a:cxn ang="0">
                      <a:pos x="172" y="626"/>
                    </a:cxn>
                    <a:cxn ang="0">
                      <a:pos x="161" y="626"/>
                    </a:cxn>
                    <a:cxn ang="0">
                      <a:pos x="12" y="583"/>
                    </a:cxn>
                    <a:cxn ang="0">
                      <a:pos x="3" y="575"/>
                    </a:cxn>
                    <a:cxn ang="0">
                      <a:pos x="3" y="656"/>
                    </a:cxn>
                    <a:cxn ang="0">
                      <a:pos x="154" y="680"/>
                    </a:cxn>
                    <a:cxn ang="0">
                      <a:pos x="165" y="680"/>
                    </a:cxn>
                    <a:cxn ang="0">
                      <a:pos x="413" y="505"/>
                    </a:cxn>
                    <a:cxn ang="0">
                      <a:pos x="413" y="497"/>
                    </a:cxn>
                    <a:cxn ang="0">
                      <a:pos x="262" y="312"/>
                    </a:cxn>
                    <a:cxn ang="0">
                      <a:pos x="159" y="252"/>
                    </a:cxn>
                    <a:cxn ang="0">
                      <a:pos x="85" y="162"/>
                    </a:cxn>
                    <a:cxn ang="0">
                      <a:pos x="84" y="155"/>
                    </a:cxn>
                    <a:cxn ang="0">
                      <a:pos x="214" y="53"/>
                    </a:cxn>
                    <a:cxn ang="0">
                      <a:pos x="222" y="53"/>
                    </a:cxn>
                    <a:cxn ang="0">
                      <a:pos x="342" y="96"/>
                    </a:cxn>
                    <a:cxn ang="0">
                      <a:pos x="352" y="105"/>
                    </a:cxn>
                    <a:cxn ang="0">
                      <a:pos x="352" y="25"/>
                    </a:cxn>
                    <a:cxn ang="0">
                      <a:pos x="216" y="0"/>
                    </a:cxn>
                    <a:cxn ang="0">
                      <a:pos x="207" y="0"/>
                    </a:cxn>
                    <a:cxn ang="0">
                      <a:pos x="0" y="165"/>
                    </a:cxn>
                    <a:cxn ang="0">
                      <a:pos x="1" y="167"/>
                    </a:cxn>
                    <a:cxn ang="0">
                      <a:pos x="105" y="320"/>
                    </a:cxn>
                  </a:cxnLst>
                  <a:rect l="0" t="0" r="r" b="b"/>
                  <a:pathLst>
                    <a:path w="413" h="681">
                      <a:moveTo>
                        <a:pt x="105" y="320"/>
                      </a:moveTo>
                      <a:cubicBezTo>
                        <a:pt x="223" y="388"/>
                        <a:pt x="223" y="388"/>
                        <a:pt x="223" y="388"/>
                      </a:cubicBezTo>
                      <a:cubicBezTo>
                        <a:pt x="277" y="419"/>
                        <a:pt x="321" y="449"/>
                        <a:pt x="321" y="508"/>
                      </a:cubicBezTo>
                      <a:cubicBezTo>
                        <a:pt x="320" y="582"/>
                        <a:pt x="266" y="625"/>
                        <a:pt x="172" y="626"/>
                      </a:cubicBezTo>
                      <a:cubicBezTo>
                        <a:pt x="168" y="626"/>
                        <a:pt x="165" y="626"/>
                        <a:pt x="161" y="626"/>
                      </a:cubicBezTo>
                      <a:cubicBezTo>
                        <a:pt x="99" y="625"/>
                        <a:pt x="59" y="621"/>
                        <a:pt x="12" y="583"/>
                      </a:cubicBezTo>
                      <a:cubicBezTo>
                        <a:pt x="3" y="575"/>
                        <a:pt x="3" y="575"/>
                        <a:pt x="3" y="575"/>
                      </a:cubicBezTo>
                      <a:cubicBezTo>
                        <a:pt x="3" y="656"/>
                        <a:pt x="3" y="656"/>
                        <a:pt x="3" y="656"/>
                      </a:cubicBezTo>
                      <a:cubicBezTo>
                        <a:pt x="61" y="681"/>
                        <a:pt x="98" y="679"/>
                        <a:pt x="154" y="680"/>
                      </a:cubicBezTo>
                      <a:cubicBezTo>
                        <a:pt x="158" y="680"/>
                        <a:pt x="162" y="680"/>
                        <a:pt x="165" y="680"/>
                      </a:cubicBezTo>
                      <a:cubicBezTo>
                        <a:pt x="279" y="680"/>
                        <a:pt x="412" y="642"/>
                        <a:pt x="413" y="505"/>
                      </a:cubicBezTo>
                      <a:cubicBezTo>
                        <a:pt x="413" y="502"/>
                        <a:pt x="413" y="500"/>
                        <a:pt x="413" y="497"/>
                      </a:cubicBezTo>
                      <a:cubicBezTo>
                        <a:pt x="409" y="384"/>
                        <a:pt x="339" y="357"/>
                        <a:pt x="262" y="312"/>
                      </a:cubicBezTo>
                      <a:cubicBezTo>
                        <a:pt x="159" y="252"/>
                        <a:pt x="159" y="252"/>
                        <a:pt x="159" y="252"/>
                      </a:cubicBezTo>
                      <a:cubicBezTo>
                        <a:pt x="118" y="229"/>
                        <a:pt x="89" y="205"/>
                        <a:pt x="85" y="162"/>
                      </a:cubicBezTo>
                      <a:cubicBezTo>
                        <a:pt x="84" y="159"/>
                        <a:pt x="84" y="157"/>
                        <a:pt x="84" y="155"/>
                      </a:cubicBezTo>
                      <a:cubicBezTo>
                        <a:pt x="85" y="95"/>
                        <a:pt x="150" y="53"/>
                        <a:pt x="214" y="53"/>
                      </a:cubicBezTo>
                      <a:cubicBezTo>
                        <a:pt x="216" y="53"/>
                        <a:pt x="219" y="53"/>
                        <a:pt x="222" y="53"/>
                      </a:cubicBezTo>
                      <a:cubicBezTo>
                        <a:pt x="273" y="55"/>
                        <a:pt x="307" y="62"/>
                        <a:pt x="342" y="96"/>
                      </a:cubicBezTo>
                      <a:cubicBezTo>
                        <a:pt x="352" y="105"/>
                        <a:pt x="352" y="105"/>
                        <a:pt x="352" y="105"/>
                      </a:cubicBezTo>
                      <a:cubicBezTo>
                        <a:pt x="352" y="25"/>
                        <a:pt x="352" y="25"/>
                        <a:pt x="352" y="25"/>
                      </a:cubicBezTo>
                      <a:cubicBezTo>
                        <a:pt x="300" y="0"/>
                        <a:pt x="267" y="2"/>
                        <a:pt x="216" y="0"/>
                      </a:cubicBezTo>
                      <a:cubicBezTo>
                        <a:pt x="213" y="0"/>
                        <a:pt x="210" y="0"/>
                        <a:pt x="207" y="0"/>
                      </a:cubicBezTo>
                      <a:cubicBezTo>
                        <a:pt x="99" y="0"/>
                        <a:pt x="0" y="61"/>
                        <a:pt x="0" y="165"/>
                      </a:cubicBezTo>
                      <a:cubicBezTo>
                        <a:pt x="0" y="166"/>
                        <a:pt x="0" y="166"/>
                        <a:pt x="1" y="167"/>
                      </a:cubicBezTo>
                      <a:cubicBezTo>
                        <a:pt x="1" y="238"/>
                        <a:pt x="41" y="283"/>
                        <a:pt x="105" y="320"/>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51" name="Freeform 170"/>
                <p:cNvSpPr>
                  <a:spLocks noChangeAspect="1"/>
                </p:cNvSpPr>
                <p:nvPr userDrawn="1"/>
              </p:nvSpPr>
              <p:spPr bwMode="black">
                <a:xfrm>
                  <a:off x="4962" y="1175"/>
                  <a:ext cx="47" cy="59"/>
                </a:xfrm>
                <a:custGeom>
                  <a:avLst/>
                  <a:gdLst/>
                  <a:ahLst/>
                  <a:cxnLst>
                    <a:cxn ang="0">
                      <a:pos x="23" y="0"/>
                    </a:cxn>
                    <a:cxn ang="0">
                      <a:pos x="3" y="71"/>
                    </a:cxn>
                    <a:cxn ang="0">
                      <a:pos x="0" y="84"/>
                    </a:cxn>
                    <a:cxn ang="0">
                      <a:pos x="12" y="77"/>
                    </a:cxn>
                    <a:cxn ang="0">
                      <a:pos x="44" y="64"/>
                    </a:cxn>
                    <a:cxn ang="0">
                      <a:pos x="65" y="60"/>
                    </a:cxn>
                    <a:cxn ang="0">
                      <a:pos x="223" y="60"/>
                    </a:cxn>
                    <a:cxn ang="0">
                      <a:pos x="223" y="598"/>
                    </a:cxn>
                    <a:cxn ang="0">
                      <a:pos x="223" y="618"/>
                    </a:cxn>
                    <a:cxn ang="0">
                      <a:pos x="222" y="632"/>
                    </a:cxn>
                    <a:cxn ang="0">
                      <a:pos x="214" y="651"/>
                    </a:cxn>
                    <a:cxn ang="0">
                      <a:pos x="209" y="660"/>
                    </a:cxn>
                    <a:cxn ang="0">
                      <a:pos x="320" y="660"/>
                    </a:cxn>
                    <a:cxn ang="0">
                      <a:pos x="330" y="660"/>
                    </a:cxn>
                    <a:cxn ang="0">
                      <a:pos x="325" y="651"/>
                    </a:cxn>
                    <a:cxn ang="0">
                      <a:pos x="316" y="630"/>
                    </a:cxn>
                    <a:cxn ang="0">
                      <a:pos x="312" y="604"/>
                    </a:cxn>
                    <a:cxn ang="0">
                      <a:pos x="313" y="596"/>
                    </a:cxn>
                    <a:cxn ang="0">
                      <a:pos x="313" y="58"/>
                    </a:cxn>
                    <a:cxn ang="0">
                      <a:pos x="449" y="58"/>
                    </a:cxn>
                    <a:cxn ang="0">
                      <a:pos x="485" y="64"/>
                    </a:cxn>
                    <a:cxn ang="0">
                      <a:pos x="487" y="59"/>
                    </a:cxn>
                    <a:cxn ang="0">
                      <a:pos x="486" y="64"/>
                    </a:cxn>
                    <a:cxn ang="0">
                      <a:pos x="514" y="74"/>
                    </a:cxn>
                    <a:cxn ang="0">
                      <a:pos x="523" y="79"/>
                    </a:cxn>
                    <a:cxn ang="0">
                      <a:pos x="516" y="5"/>
                    </a:cxn>
                    <a:cxn ang="0">
                      <a:pos x="23" y="0"/>
                    </a:cxn>
                  </a:cxnLst>
                  <a:rect l="0" t="0" r="r" b="b"/>
                  <a:pathLst>
                    <a:path w="523" h="660">
                      <a:moveTo>
                        <a:pt x="23" y="0"/>
                      </a:moveTo>
                      <a:cubicBezTo>
                        <a:pt x="3" y="71"/>
                        <a:pt x="3" y="71"/>
                        <a:pt x="3" y="71"/>
                      </a:cubicBezTo>
                      <a:cubicBezTo>
                        <a:pt x="0" y="84"/>
                        <a:pt x="0" y="84"/>
                        <a:pt x="0" y="84"/>
                      </a:cubicBezTo>
                      <a:cubicBezTo>
                        <a:pt x="12" y="77"/>
                        <a:pt x="12" y="77"/>
                        <a:pt x="12" y="77"/>
                      </a:cubicBezTo>
                      <a:cubicBezTo>
                        <a:pt x="23" y="70"/>
                        <a:pt x="30" y="66"/>
                        <a:pt x="44" y="64"/>
                      </a:cubicBezTo>
                      <a:cubicBezTo>
                        <a:pt x="53" y="61"/>
                        <a:pt x="57" y="61"/>
                        <a:pt x="65" y="60"/>
                      </a:cubicBezTo>
                      <a:cubicBezTo>
                        <a:pt x="223" y="60"/>
                        <a:pt x="223" y="60"/>
                        <a:pt x="223" y="60"/>
                      </a:cubicBezTo>
                      <a:cubicBezTo>
                        <a:pt x="223" y="598"/>
                        <a:pt x="223" y="598"/>
                        <a:pt x="223" y="598"/>
                      </a:cubicBezTo>
                      <a:cubicBezTo>
                        <a:pt x="223" y="606"/>
                        <a:pt x="223" y="612"/>
                        <a:pt x="223" y="618"/>
                      </a:cubicBezTo>
                      <a:cubicBezTo>
                        <a:pt x="223" y="623"/>
                        <a:pt x="223" y="627"/>
                        <a:pt x="222" y="632"/>
                      </a:cubicBezTo>
                      <a:cubicBezTo>
                        <a:pt x="220" y="639"/>
                        <a:pt x="218" y="644"/>
                        <a:pt x="214" y="651"/>
                      </a:cubicBezTo>
                      <a:cubicBezTo>
                        <a:pt x="209" y="660"/>
                        <a:pt x="209" y="660"/>
                        <a:pt x="209" y="660"/>
                      </a:cubicBezTo>
                      <a:cubicBezTo>
                        <a:pt x="320" y="660"/>
                        <a:pt x="320" y="660"/>
                        <a:pt x="320" y="660"/>
                      </a:cubicBezTo>
                      <a:cubicBezTo>
                        <a:pt x="330" y="660"/>
                        <a:pt x="330" y="660"/>
                        <a:pt x="330" y="660"/>
                      </a:cubicBezTo>
                      <a:cubicBezTo>
                        <a:pt x="325" y="651"/>
                        <a:pt x="325" y="651"/>
                        <a:pt x="325" y="651"/>
                      </a:cubicBezTo>
                      <a:cubicBezTo>
                        <a:pt x="320" y="642"/>
                        <a:pt x="317" y="637"/>
                        <a:pt x="316" y="630"/>
                      </a:cubicBezTo>
                      <a:cubicBezTo>
                        <a:pt x="313" y="612"/>
                        <a:pt x="312" y="609"/>
                        <a:pt x="312" y="604"/>
                      </a:cubicBezTo>
                      <a:cubicBezTo>
                        <a:pt x="312" y="602"/>
                        <a:pt x="313" y="600"/>
                        <a:pt x="313" y="596"/>
                      </a:cubicBezTo>
                      <a:cubicBezTo>
                        <a:pt x="313" y="58"/>
                        <a:pt x="313" y="58"/>
                        <a:pt x="313" y="58"/>
                      </a:cubicBezTo>
                      <a:cubicBezTo>
                        <a:pt x="449" y="58"/>
                        <a:pt x="449" y="58"/>
                        <a:pt x="449" y="58"/>
                      </a:cubicBezTo>
                      <a:cubicBezTo>
                        <a:pt x="463" y="58"/>
                        <a:pt x="472" y="59"/>
                        <a:pt x="485" y="64"/>
                      </a:cubicBezTo>
                      <a:cubicBezTo>
                        <a:pt x="487" y="59"/>
                        <a:pt x="487" y="59"/>
                        <a:pt x="487" y="59"/>
                      </a:cubicBezTo>
                      <a:cubicBezTo>
                        <a:pt x="486" y="64"/>
                        <a:pt x="486" y="64"/>
                        <a:pt x="486" y="64"/>
                      </a:cubicBezTo>
                      <a:cubicBezTo>
                        <a:pt x="497" y="66"/>
                        <a:pt x="504" y="69"/>
                        <a:pt x="514" y="74"/>
                      </a:cubicBezTo>
                      <a:cubicBezTo>
                        <a:pt x="523" y="79"/>
                        <a:pt x="523" y="79"/>
                        <a:pt x="523" y="79"/>
                      </a:cubicBezTo>
                      <a:cubicBezTo>
                        <a:pt x="516" y="5"/>
                        <a:pt x="516" y="5"/>
                        <a:pt x="516" y="5"/>
                      </a:cubicBezTo>
                      <a:lnTo>
                        <a:pt x="23" y="0"/>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52" name="Freeform 171"/>
                <p:cNvSpPr>
                  <a:spLocks noChangeAspect="1"/>
                </p:cNvSpPr>
                <p:nvPr userDrawn="1"/>
              </p:nvSpPr>
              <p:spPr bwMode="black">
                <a:xfrm>
                  <a:off x="5130" y="976"/>
                  <a:ext cx="11" cy="59"/>
                </a:xfrm>
                <a:custGeom>
                  <a:avLst/>
                  <a:gdLst/>
                  <a:ahLst/>
                  <a:cxnLst>
                    <a:cxn ang="0">
                      <a:pos x="19" y="37"/>
                    </a:cxn>
                    <a:cxn ang="0">
                      <a:pos x="24" y="69"/>
                    </a:cxn>
                    <a:cxn ang="0">
                      <a:pos x="24" y="598"/>
                    </a:cxn>
                    <a:cxn ang="0">
                      <a:pos x="19" y="629"/>
                    </a:cxn>
                    <a:cxn ang="0">
                      <a:pos x="9" y="650"/>
                    </a:cxn>
                    <a:cxn ang="0">
                      <a:pos x="3" y="659"/>
                    </a:cxn>
                    <a:cxn ang="0">
                      <a:pos x="116" y="659"/>
                    </a:cxn>
                    <a:cxn ang="0">
                      <a:pos x="126" y="659"/>
                    </a:cxn>
                    <a:cxn ang="0">
                      <a:pos x="120" y="651"/>
                    </a:cxn>
                    <a:cxn ang="0">
                      <a:pos x="109" y="628"/>
                    </a:cxn>
                    <a:cxn ang="0">
                      <a:pos x="106" y="545"/>
                    </a:cxn>
                    <a:cxn ang="0">
                      <a:pos x="106" y="67"/>
                    </a:cxn>
                    <a:cxn ang="0">
                      <a:pos x="112" y="32"/>
                    </a:cxn>
                    <a:cxn ang="0">
                      <a:pos x="112" y="32"/>
                    </a:cxn>
                    <a:cxn ang="0">
                      <a:pos x="122" y="8"/>
                    </a:cxn>
                    <a:cxn ang="0">
                      <a:pos x="126" y="0"/>
                    </a:cxn>
                    <a:cxn ang="0">
                      <a:pos x="10" y="0"/>
                    </a:cxn>
                    <a:cxn ang="0">
                      <a:pos x="0" y="0"/>
                    </a:cxn>
                    <a:cxn ang="0">
                      <a:pos x="6" y="9"/>
                    </a:cxn>
                    <a:cxn ang="0">
                      <a:pos x="19" y="37"/>
                    </a:cxn>
                  </a:cxnLst>
                  <a:rect l="0" t="0" r="r" b="b"/>
                  <a:pathLst>
                    <a:path w="126" h="659">
                      <a:moveTo>
                        <a:pt x="19" y="37"/>
                      </a:moveTo>
                      <a:cubicBezTo>
                        <a:pt x="23" y="49"/>
                        <a:pt x="24" y="56"/>
                        <a:pt x="24" y="69"/>
                      </a:cubicBezTo>
                      <a:cubicBezTo>
                        <a:pt x="24" y="598"/>
                        <a:pt x="24" y="598"/>
                        <a:pt x="24" y="598"/>
                      </a:cubicBezTo>
                      <a:cubicBezTo>
                        <a:pt x="24" y="611"/>
                        <a:pt x="24" y="618"/>
                        <a:pt x="19" y="629"/>
                      </a:cubicBezTo>
                      <a:cubicBezTo>
                        <a:pt x="16" y="638"/>
                        <a:pt x="14" y="643"/>
                        <a:pt x="9" y="650"/>
                      </a:cubicBezTo>
                      <a:cubicBezTo>
                        <a:pt x="3" y="659"/>
                        <a:pt x="3" y="659"/>
                        <a:pt x="3" y="659"/>
                      </a:cubicBezTo>
                      <a:cubicBezTo>
                        <a:pt x="116" y="659"/>
                        <a:pt x="116" y="659"/>
                        <a:pt x="116" y="659"/>
                      </a:cubicBezTo>
                      <a:cubicBezTo>
                        <a:pt x="126" y="659"/>
                        <a:pt x="126" y="659"/>
                        <a:pt x="126" y="659"/>
                      </a:cubicBezTo>
                      <a:cubicBezTo>
                        <a:pt x="120" y="651"/>
                        <a:pt x="120" y="651"/>
                        <a:pt x="120" y="651"/>
                      </a:cubicBezTo>
                      <a:cubicBezTo>
                        <a:pt x="115" y="641"/>
                        <a:pt x="110" y="637"/>
                        <a:pt x="109" y="628"/>
                      </a:cubicBezTo>
                      <a:cubicBezTo>
                        <a:pt x="107" y="607"/>
                        <a:pt x="106" y="578"/>
                        <a:pt x="106" y="545"/>
                      </a:cubicBezTo>
                      <a:cubicBezTo>
                        <a:pt x="106" y="67"/>
                        <a:pt x="106" y="67"/>
                        <a:pt x="106" y="67"/>
                      </a:cubicBezTo>
                      <a:cubicBezTo>
                        <a:pt x="107" y="58"/>
                        <a:pt x="106" y="53"/>
                        <a:pt x="112" y="32"/>
                      </a:cubicBezTo>
                      <a:cubicBezTo>
                        <a:pt x="112" y="32"/>
                        <a:pt x="112" y="32"/>
                        <a:pt x="112" y="32"/>
                      </a:cubicBezTo>
                      <a:cubicBezTo>
                        <a:pt x="116" y="23"/>
                        <a:pt x="118" y="16"/>
                        <a:pt x="122" y="8"/>
                      </a:cubicBezTo>
                      <a:cubicBezTo>
                        <a:pt x="126" y="0"/>
                        <a:pt x="126" y="0"/>
                        <a:pt x="126" y="0"/>
                      </a:cubicBezTo>
                      <a:cubicBezTo>
                        <a:pt x="10" y="0"/>
                        <a:pt x="10" y="0"/>
                        <a:pt x="10" y="0"/>
                      </a:cubicBezTo>
                      <a:cubicBezTo>
                        <a:pt x="0" y="0"/>
                        <a:pt x="0" y="0"/>
                        <a:pt x="0" y="0"/>
                      </a:cubicBezTo>
                      <a:cubicBezTo>
                        <a:pt x="6" y="9"/>
                        <a:pt x="6" y="9"/>
                        <a:pt x="6" y="9"/>
                      </a:cubicBezTo>
                      <a:cubicBezTo>
                        <a:pt x="12" y="19"/>
                        <a:pt x="16" y="26"/>
                        <a:pt x="19" y="37"/>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53" name="Freeform 172"/>
                <p:cNvSpPr>
                  <a:spLocks noChangeAspect="1"/>
                </p:cNvSpPr>
                <p:nvPr userDrawn="1"/>
              </p:nvSpPr>
              <p:spPr bwMode="black">
                <a:xfrm>
                  <a:off x="5016" y="1175"/>
                  <a:ext cx="38" cy="59"/>
                </a:xfrm>
                <a:custGeom>
                  <a:avLst/>
                  <a:gdLst/>
                  <a:ahLst/>
                  <a:cxnLst>
                    <a:cxn ang="0">
                      <a:pos x="384" y="589"/>
                    </a:cxn>
                    <a:cxn ang="0">
                      <a:pos x="314" y="599"/>
                    </a:cxn>
                    <a:cxn ang="0">
                      <a:pos x="111" y="599"/>
                    </a:cxn>
                    <a:cxn ang="0">
                      <a:pos x="111" y="320"/>
                    </a:cxn>
                    <a:cxn ang="0">
                      <a:pos x="280" y="320"/>
                    </a:cxn>
                    <a:cxn ang="0">
                      <a:pos x="308" y="321"/>
                    </a:cxn>
                    <a:cxn ang="0">
                      <a:pos x="343" y="333"/>
                    </a:cxn>
                    <a:cxn ang="0">
                      <a:pos x="350" y="337"/>
                    </a:cxn>
                    <a:cxn ang="0">
                      <a:pos x="350" y="266"/>
                    </a:cxn>
                    <a:cxn ang="0">
                      <a:pos x="350" y="260"/>
                    </a:cxn>
                    <a:cxn ang="0">
                      <a:pos x="109" y="260"/>
                    </a:cxn>
                    <a:cxn ang="0">
                      <a:pos x="109" y="58"/>
                    </a:cxn>
                    <a:cxn ang="0">
                      <a:pos x="280" y="58"/>
                    </a:cxn>
                    <a:cxn ang="0">
                      <a:pos x="300" y="57"/>
                    </a:cxn>
                    <a:cxn ang="0">
                      <a:pos x="318" y="60"/>
                    </a:cxn>
                    <a:cxn ang="0">
                      <a:pos x="341" y="75"/>
                    </a:cxn>
                    <a:cxn ang="0">
                      <a:pos x="350" y="84"/>
                    </a:cxn>
                    <a:cxn ang="0">
                      <a:pos x="350" y="5"/>
                    </a:cxn>
                    <a:cxn ang="0">
                      <a:pos x="350" y="0"/>
                    </a:cxn>
                    <a:cxn ang="0">
                      <a:pos x="0" y="0"/>
                    </a:cxn>
                    <a:cxn ang="0">
                      <a:pos x="10" y="9"/>
                    </a:cxn>
                    <a:cxn ang="0">
                      <a:pos x="21" y="26"/>
                    </a:cxn>
                    <a:cxn ang="0">
                      <a:pos x="25" y="51"/>
                    </a:cxn>
                    <a:cxn ang="0">
                      <a:pos x="25" y="596"/>
                    </a:cxn>
                    <a:cxn ang="0">
                      <a:pos x="26" y="612"/>
                    </a:cxn>
                    <a:cxn ang="0">
                      <a:pos x="24" y="627"/>
                    </a:cxn>
                    <a:cxn ang="0">
                      <a:pos x="13" y="650"/>
                    </a:cxn>
                    <a:cxn ang="0">
                      <a:pos x="7" y="659"/>
                    </a:cxn>
                    <a:cxn ang="0">
                      <a:pos x="393" y="659"/>
                    </a:cxn>
                    <a:cxn ang="0">
                      <a:pos x="393" y="653"/>
                    </a:cxn>
                    <a:cxn ang="0">
                      <a:pos x="393" y="653"/>
                    </a:cxn>
                    <a:cxn ang="0">
                      <a:pos x="398" y="655"/>
                    </a:cxn>
                    <a:cxn ang="0">
                      <a:pos x="421" y="582"/>
                    </a:cxn>
                    <a:cxn ang="0">
                      <a:pos x="425" y="566"/>
                    </a:cxn>
                    <a:cxn ang="0">
                      <a:pos x="412" y="575"/>
                    </a:cxn>
                    <a:cxn ang="0">
                      <a:pos x="384" y="589"/>
                    </a:cxn>
                  </a:cxnLst>
                  <a:rect l="0" t="0" r="r" b="b"/>
                  <a:pathLst>
                    <a:path w="425" h="659">
                      <a:moveTo>
                        <a:pt x="384" y="589"/>
                      </a:move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0" y="337"/>
                        <a:pt x="350" y="337"/>
                        <a:pt x="350" y="337"/>
                      </a:cubicBezTo>
                      <a:cubicBezTo>
                        <a:pt x="350" y="266"/>
                        <a:pt x="350" y="266"/>
                        <a:pt x="350" y="266"/>
                      </a:cubicBezTo>
                      <a:cubicBezTo>
                        <a:pt x="350" y="260"/>
                        <a:pt x="350" y="260"/>
                        <a:pt x="350" y="260"/>
                      </a:cubicBezTo>
                      <a:cubicBezTo>
                        <a:pt x="109" y="260"/>
                        <a:pt x="109" y="260"/>
                        <a:pt x="109" y="260"/>
                      </a:cubicBezTo>
                      <a:cubicBezTo>
                        <a:pt x="109" y="58"/>
                        <a:pt x="109" y="58"/>
                        <a:pt x="109" y="58"/>
                      </a:cubicBezTo>
                      <a:cubicBezTo>
                        <a:pt x="280" y="58"/>
                        <a:pt x="280" y="58"/>
                        <a:pt x="280" y="58"/>
                      </a:cubicBezTo>
                      <a:cubicBezTo>
                        <a:pt x="287" y="58"/>
                        <a:pt x="294" y="57"/>
                        <a:pt x="300" y="57"/>
                      </a:cubicBezTo>
                      <a:cubicBezTo>
                        <a:pt x="306" y="57"/>
                        <a:pt x="311" y="58"/>
                        <a:pt x="318" y="60"/>
                      </a:cubicBezTo>
                      <a:cubicBezTo>
                        <a:pt x="328" y="64"/>
                        <a:pt x="334" y="67"/>
                        <a:pt x="341" y="75"/>
                      </a:cubicBezTo>
                      <a:cubicBezTo>
                        <a:pt x="350" y="84"/>
                        <a:pt x="350" y="84"/>
                        <a:pt x="350" y="84"/>
                      </a:cubicBezTo>
                      <a:cubicBezTo>
                        <a:pt x="350" y="5"/>
                        <a:pt x="350" y="5"/>
                        <a:pt x="350" y="5"/>
                      </a:cubicBezTo>
                      <a:cubicBezTo>
                        <a:pt x="350" y="0"/>
                        <a:pt x="350" y="0"/>
                        <a:pt x="350" y="0"/>
                      </a:cubicBezTo>
                      <a:cubicBezTo>
                        <a:pt x="0" y="0"/>
                        <a:pt x="0" y="0"/>
                        <a:pt x="0" y="0"/>
                      </a:cubicBezTo>
                      <a:cubicBezTo>
                        <a:pt x="10" y="9"/>
                        <a:pt x="10" y="9"/>
                        <a:pt x="10" y="9"/>
                      </a:cubicBezTo>
                      <a:cubicBezTo>
                        <a:pt x="15" y="15"/>
                        <a:pt x="17" y="18"/>
                        <a:pt x="21" y="26"/>
                      </a:cubicBezTo>
                      <a:cubicBezTo>
                        <a:pt x="24" y="35"/>
                        <a:pt x="25" y="41"/>
                        <a:pt x="25" y="51"/>
                      </a:cubicBezTo>
                      <a:cubicBezTo>
                        <a:pt x="25" y="596"/>
                        <a:pt x="25" y="596"/>
                        <a:pt x="25" y="596"/>
                      </a:cubicBezTo>
                      <a:cubicBezTo>
                        <a:pt x="25" y="602"/>
                        <a:pt x="26" y="607"/>
                        <a:pt x="26" y="612"/>
                      </a:cubicBezTo>
                      <a:cubicBezTo>
                        <a:pt x="26" y="617"/>
                        <a:pt x="25" y="622"/>
                        <a:pt x="24" y="627"/>
                      </a:cubicBezTo>
                      <a:cubicBezTo>
                        <a:pt x="21" y="636"/>
                        <a:pt x="19" y="641"/>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6"/>
                        <a:pt x="425" y="566"/>
                        <a:pt x="425" y="566"/>
                      </a:cubicBezTo>
                      <a:cubicBezTo>
                        <a:pt x="412" y="575"/>
                        <a:pt x="412" y="575"/>
                        <a:pt x="412" y="575"/>
                      </a:cubicBezTo>
                      <a:cubicBezTo>
                        <a:pt x="402" y="582"/>
                        <a:pt x="396" y="585"/>
                        <a:pt x="384" y="589"/>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54" name="Freeform 173"/>
                <p:cNvSpPr>
                  <a:spLocks noChangeAspect="1"/>
                </p:cNvSpPr>
                <p:nvPr userDrawn="1"/>
              </p:nvSpPr>
              <p:spPr bwMode="black">
                <a:xfrm>
                  <a:off x="5066" y="1076"/>
                  <a:ext cx="11" cy="58"/>
                </a:xfrm>
                <a:custGeom>
                  <a:avLst/>
                  <a:gdLst/>
                  <a:ahLst/>
                  <a:cxnLst>
                    <a:cxn ang="0">
                      <a:pos x="126" y="0"/>
                    </a:cxn>
                    <a:cxn ang="0">
                      <a:pos x="10" y="0"/>
                    </a:cxn>
                    <a:cxn ang="0">
                      <a:pos x="0" y="0"/>
                    </a:cxn>
                    <a:cxn ang="0">
                      <a:pos x="5" y="9"/>
                    </a:cxn>
                    <a:cxn ang="0">
                      <a:pos x="18" y="37"/>
                    </a:cxn>
                    <a:cxn ang="0">
                      <a:pos x="23" y="69"/>
                    </a:cxn>
                    <a:cxn ang="0">
                      <a:pos x="23" y="598"/>
                    </a:cxn>
                    <a:cxn ang="0">
                      <a:pos x="19" y="630"/>
                    </a:cxn>
                    <a:cxn ang="0">
                      <a:pos x="9" y="651"/>
                    </a:cxn>
                    <a:cxn ang="0">
                      <a:pos x="3" y="659"/>
                    </a:cxn>
                    <a:cxn ang="0">
                      <a:pos x="115" y="659"/>
                    </a:cxn>
                    <a:cxn ang="0">
                      <a:pos x="125" y="659"/>
                    </a:cxn>
                    <a:cxn ang="0">
                      <a:pos x="120" y="651"/>
                    </a:cxn>
                    <a:cxn ang="0">
                      <a:pos x="108" y="628"/>
                    </a:cxn>
                    <a:cxn ang="0">
                      <a:pos x="106" y="545"/>
                    </a:cxn>
                    <a:cxn ang="0">
                      <a:pos x="106" y="68"/>
                    </a:cxn>
                    <a:cxn ang="0">
                      <a:pos x="112" y="33"/>
                    </a:cxn>
                    <a:cxn ang="0">
                      <a:pos x="112" y="33"/>
                    </a:cxn>
                    <a:cxn ang="0">
                      <a:pos x="122" y="8"/>
                    </a:cxn>
                    <a:cxn ang="0">
                      <a:pos x="126" y="0"/>
                    </a:cxn>
                  </a:cxnLst>
                  <a:rect l="0" t="0" r="r" b="b"/>
                  <a:pathLst>
                    <a:path w="126" h="659">
                      <a:moveTo>
                        <a:pt x="126" y="0"/>
                      </a:moveTo>
                      <a:cubicBezTo>
                        <a:pt x="10" y="0"/>
                        <a:pt x="10" y="0"/>
                        <a:pt x="10" y="0"/>
                      </a:cubicBezTo>
                      <a:cubicBezTo>
                        <a:pt x="0" y="0"/>
                        <a:pt x="0" y="0"/>
                        <a:pt x="0" y="0"/>
                      </a:cubicBezTo>
                      <a:cubicBezTo>
                        <a:pt x="5" y="9"/>
                        <a:pt x="5" y="9"/>
                        <a:pt x="5" y="9"/>
                      </a:cubicBezTo>
                      <a:cubicBezTo>
                        <a:pt x="12" y="19"/>
                        <a:pt x="15" y="26"/>
                        <a:pt x="18" y="37"/>
                      </a:cubicBezTo>
                      <a:cubicBezTo>
                        <a:pt x="23" y="50"/>
                        <a:pt x="23" y="56"/>
                        <a:pt x="23" y="69"/>
                      </a:cubicBezTo>
                      <a:cubicBezTo>
                        <a:pt x="23" y="598"/>
                        <a:pt x="23" y="598"/>
                        <a:pt x="23" y="598"/>
                      </a:cubicBezTo>
                      <a:cubicBezTo>
                        <a:pt x="23" y="611"/>
                        <a:pt x="23"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4" y="642"/>
                        <a:pt x="110" y="637"/>
                        <a:pt x="108" y="628"/>
                      </a:cubicBezTo>
                      <a:cubicBezTo>
                        <a:pt x="106" y="608"/>
                        <a:pt x="106" y="578"/>
                        <a:pt x="106" y="545"/>
                      </a:cubicBezTo>
                      <a:cubicBezTo>
                        <a:pt x="106" y="68"/>
                        <a:pt x="106" y="68"/>
                        <a:pt x="106" y="68"/>
                      </a:cubicBezTo>
                      <a:cubicBezTo>
                        <a:pt x="106" y="58"/>
                        <a:pt x="106" y="53"/>
                        <a:pt x="112" y="33"/>
                      </a:cubicBezTo>
                      <a:cubicBezTo>
                        <a:pt x="112" y="33"/>
                        <a:pt x="112" y="33"/>
                        <a:pt x="112" y="33"/>
                      </a:cubicBezTo>
                      <a:cubicBezTo>
                        <a:pt x="115" y="23"/>
                        <a:pt x="118" y="17"/>
                        <a:pt x="122" y="8"/>
                      </a:cubicBezTo>
                      <a:lnTo>
                        <a:pt x="126" y="0"/>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55" name="Freeform 174"/>
                <p:cNvSpPr>
                  <a:spLocks noChangeAspect="1"/>
                </p:cNvSpPr>
                <p:nvPr userDrawn="1"/>
              </p:nvSpPr>
              <p:spPr bwMode="black">
                <a:xfrm>
                  <a:off x="5045" y="976"/>
                  <a:ext cx="79" cy="61"/>
                </a:xfrm>
                <a:custGeom>
                  <a:avLst/>
                  <a:gdLst/>
                  <a:ahLst/>
                  <a:cxnLst>
                    <a:cxn ang="0">
                      <a:pos x="39" y="31"/>
                    </a:cxn>
                    <a:cxn ang="0">
                      <a:pos x="51" y="53"/>
                    </a:cxn>
                    <a:cxn ang="0">
                      <a:pos x="286" y="686"/>
                    </a:cxn>
                    <a:cxn ang="0">
                      <a:pos x="453" y="224"/>
                    </a:cxn>
                    <a:cxn ang="0">
                      <a:pos x="625" y="683"/>
                    </a:cxn>
                    <a:cxn ang="0">
                      <a:pos x="847" y="65"/>
                    </a:cxn>
                    <a:cxn ang="0">
                      <a:pos x="859" y="40"/>
                    </a:cxn>
                    <a:cxn ang="0">
                      <a:pos x="859" y="40"/>
                    </a:cxn>
                    <a:cxn ang="0">
                      <a:pos x="881" y="9"/>
                    </a:cxn>
                    <a:cxn ang="0">
                      <a:pos x="889" y="0"/>
                    </a:cxn>
                    <a:cxn ang="0">
                      <a:pos x="781" y="0"/>
                    </a:cxn>
                    <a:cxn ang="0">
                      <a:pos x="771" y="0"/>
                    </a:cxn>
                    <a:cxn ang="0">
                      <a:pos x="777" y="9"/>
                    </a:cxn>
                    <a:cxn ang="0">
                      <a:pos x="783" y="30"/>
                    </a:cxn>
                    <a:cxn ang="0">
                      <a:pos x="783" y="33"/>
                    </a:cxn>
                    <a:cxn ang="0">
                      <a:pos x="776" y="57"/>
                    </a:cxn>
                    <a:cxn ang="0">
                      <a:pos x="633" y="482"/>
                    </a:cxn>
                    <a:cxn ang="0">
                      <a:pos x="479" y="53"/>
                    </a:cxn>
                    <a:cxn ang="0">
                      <a:pos x="475" y="34"/>
                    </a:cxn>
                    <a:cxn ang="0">
                      <a:pos x="476" y="25"/>
                    </a:cxn>
                    <a:cxn ang="0">
                      <a:pos x="483" y="10"/>
                    </a:cxn>
                    <a:cxn ang="0">
                      <a:pos x="488" y="1"/>
                    </a:cxn>
                    <a:cxn ang="0">
                      <a:pos x="346" y="1"/>
                    </a:cxn>
                    <a:cxn ang="0">
                      <a:pos x="356" y="11"/>
                    </a:cxn>
                    <a:cxn ang="0">
                      <a:pos x="373" y="30"/>
                    </a:cxn>
                    <a:cxn ang="0">
                      <a:pos x="390" y="54"/>
                    </a:cxn>
                    <a:cxn ang="0">
                      <a:pos x="422" y="136"/>
                    </a:cxn>
                    <a:cxn ang="0">
                      <a:pos x="291" y="481"/>
                    </a:cxn>
                    <a:cxn ang="0">
                      <a:pos x="137" y="43"/>
                    </a:cxn>
                    <a:cxn ang="0">
                      <a:pos x="136" y="36"/>
                    </a:cxn>
                    <a:cxn ang="0">
                      <a:pos x="137" y="27"/>
                    </a:cxn>
                    <a:cxn ang="0">
                      <a:pos x="144" y="10"/>
                    </a:cxn>
                    <a:cxn ang="0">
                      <a:pos x="149" y="1"/>
                    </a:cxn>
                    <a:cxn ang="0">
                      <a:pos x="0" y="1"/>
                    </a:cxn>
                    <a:cxn ang="0">
                      <a:pos x="17" y="11"/>
                    </a:cxn>
                    <a:cxn ang="0">
                      <a:pos x="39" y="31"/>
                    </a:cxn>
                  </a:cxnLst>
                  <a:rect l="0" t="0" r="r" b="b"/>
                  <a:pathLst>
                    <a:path w="889" h="686">
                      <a:moveTo>
                        <a:pt x="39" y="31"/>
                      </a:moveTo>
                      <a:cubicBezTo>
                        <a:pt x="46" y="39"/>
                        <a:pt x="48" y="44"/>
                        <a:pt x="51" y="53"/>
                      </a:cubicBezTo>
                      <a:cubicBezTo>
                        <a:pt x="286" y="686"/>
                        <a:pt x="286" y="686"/>
                        <a:pt x="286" y="686"/>
                      </a:cubicBezTo>
                      <a:cubicBezTo>
                        <a:pt x="453" y="224"/>
                        <a:pt x="453" y="224"/>
                        <a:pt x="453" y="224"/>
                      </a:cubicBezTo>
                      <a:cubicBezTo>
                        <a:pt x="625" y="683"/>
                        <a:pt x="625" y="683"/>
                        <a:pt x="625" y="683"/>
                      </a:cubicBezTo>
                      <a:cubicBezTo>
                        <a:pt x="847" y="65"/>
                        <a:pt x="847" y="65"/>
                        <a:pt x="847" y="65"/>
                      </a:cubicBezTo>
                      <a:cubicBezTo>
                        <a:pt x="850" y="55"/>
                        <a:pt x="854" y="50"/>
                        <a:pt x="859" y="40"/>
                      </a:cubicBezTo>
                      <a:cubicBezTo>
                        <a:pt x="859" y="40"/>
                        <a:pt x="859" y="40"/>
                        <a:pt x="859" y="40"/>
                      </a:cubicBezTo>
                      <a:cubicBezTo>
                        <a:pt x="867" y="28"/>
                        <a:pt x="872" y="20"/>
                        <a:pt x="881" y="9"/>
                      </a:cubicBezTo>
                      <a:cubicBezTo>
                        <a:pt x="889" y="0"/>
                        <a:pt x="889" y="0"/>
                        <a:pt x="889" y="0"/>
                      </a:cubicBezTo>
                      <a:cubicBezTo>
                        <a:pt x="781" y="0"/>
                        <a:pt x="781" y="0"/>
                        <a:pt x="781" y="0"/>
                      </a:cubicBezTo>
                      <a:cubicBezTo>
                        <a:pt x="771" y="0"/>
                        <a:pt x="771" y="0"/>
                        <a:pt x="771" y="0"/>
                      </a:cubicBezTo>
                      <a:cubicBezTo>
                        <a:pt x="777" y="9"/>
                        <a:pt x="777" y="9"/>
                        <a:pt x="777" y="9"/>
                      </a:cubicBezTo>
                      <a:cubicBezTo>
                        <a:pt x="781" y="16"/>
                        <a:pt x="783" y="21"/>
                        <a:pt x="783" y="30"/>
                      </a:cubicBezTo>
                      <a:cubicBezTo>
                        <a:pt x="783" y="30"/>
                        <a:pt x="783" y="32"/>
                        <a:pt x="783" y="33"/>
                      </a:cubicBezTo>
                      <a:cubicBezTo>
                        <a:pt x="783" y="41"/>
                        <a:pt x="781" y="47"/>
                        <a:pt x="776" y="57"/>
                      </a:cubicBezTo>
                      <a:cubicBezTo>
                        <a:pt x="633" y="482"/>
                        <a:pt x="633" y="482"/>
                        <a:pt x="633" y="482"/>
                      </a:cubicBezTo>
                      <a:cubicBezTo>
                        <a:pt x="479" y="53"/>
                        <a:pt x="479" y="53"/>
                        <a:pt x="479" y="53"/>
                      </a:cubicBezTo>
                      <a:cubicBezTo>
                        <a:pt x="476" y="45"/>
                        <a:pt x="475" y="40"/>
                        <a:pt x="475" y="34"/>
                      </a:cubicBezTo>
                      <a:cubicBezTo>
                        <a:pt x="475" y="31"/>
                        <a:pt x="475" y="28"/>
                        <a:pt x="476" y="25"/>
                      </a:cubicBezTo>
                      <a:cubicBezTo>
                        <a:pt x="478" y="18"/>
                        <a:pt x="479" y="16"/>
                        <a:pt x="483" y="10"/>
                      </a:cubicBezTo>
                      <a:cubicBezTo>
                        <a:pt x="488" y="1"/>
                        <a:pt x="488" y="1"/>
                        <a:pt x="488" y="1"/>
                      </a:cubicBezTo>
                      <a:cubicBezTo>
                        <a:pt x="346" y="1"/>
                        <a:pt x="346" y="1"/>
                        <a:pt x="346" y="1"/>
                      </a:cubicBezTo>
                      <a:cubicBezTo>
                        <a:pt x="356" y="11"/>
                        <a:pt x="356" y="11"/>
                        <a:pt x="356" y="11"/>
                      </a:cubicBezTo>
                      <a:cubicBezTo>
                        <a:pt x="363" y="17"/>
                        <a:pt x="367" y="22"/>
                        <a:pt x="373" y="30"/>
                      </a:cubicBezTo>
                      <a:cubicBezTo>
                        <a:pt x="381" y="39"/>
                        <a:pt x="386" y="44"/>
                        <a:pt x="390" y="54"/>
                      </a:cubicBezTo>
                      <a:cubicBezTo>
                        <a:pt x="422" y="136"/>
                        <a:pt x="422" y="136"/>
                        <a:pt x="422" y="136"/>
                      </a:cubicBezTo>
                      <a:cubicBezTo>
                        <a:pt x="291" y="481"/>
                        <a:pt x="291" y="481"/>
                        <a:pt x="291" y="481"/>
                      </a:cubicBezTo>
                      <a:cubicBezTo>
                        <a:pt x="137" y="43"/>
                        <a:pt x="137" y="43"/>
                        <a:pt x="137" y="43"/>
                      </a:cubicBezTo>
                      <a:cubicBezTo>
                        <a:pt x="136" y="40"/>
                        <a:pt x="136" y="38"/>
                        <a:pt x="136" y="36"/>
                      </a:cubicBezTo>
                      <a:cubicBezTo>
                        <a:pt x="136" y="34"/>
                        <a:pt x="136" y="31"/>
                        <a:pt x="137" y="27"/>
                      </a:cubicBezTo>
                      <a:cubicBezTo>
                        <a:pt x="138" y="20"/>
                        <a:pt x="140" y="17"/>
                        <a:pt x="144" y="10"/>
                      </a:cubicBezTo>
                      <a:cubicBezTo>
                        <a:pt x="149" y="1"/>
                        <a:pt x="149" y="1"/>
                        <a:pt x="149" y="1"/>
                      </a:cubicBezTo>
                      <a:cubicBezTo>
                        <a:pt x="0" y="1"/>
                        <a:pt x="0" y="1"/>
                        <a:pt x="0" y="1"/>
                      </a:cubicBezTo>
                      <a:cubicBezTo>
                        <a:pt x="17" y="11"/>
                        <a:pt x="17" y="11"/>
                        <a:pt x="17" y="11"/>
                      </a:cubicBezTo>
                      <a:cubicBezTo>
                        <a:pt x="27" y="17"/>
                        <a:pt x="32" y="22"/>
                        <a:pt x="39" y="31"/>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56" name="Freeform 175"/>
                <p:cNvSpPr>
                  <a:spLocks noChangeAspect="1"/>
                </p:cNvSpPr>
                <p:nvPr userDrawn="1"/>
              </p:nvSpPr>
              <p:spPr bwMode="black">
                <a:xfrm>
                  <a:off x="5298" y="1076"/>
                  <a:ext cx="46" cy="58"/>
                </a:xfrm>
                <a:custGeom>
                  <a:avLst/>
                  <a:gdLst/>
                  <a:ahLst/>
                  <a:cxnLst>
                    <a:cxn ang="0">
                      <a:pos x="64" y="61"/>
                    </a:cxn>
                    <a:cxn ang="0">
                      <a:pos x="222" y="61"/>
                    </a:cxn>
                    <a:cxn ang="0">
                      <a:pos x="222" y="598"/>
                    </a:cxn>
                    <a:cxn ang="0">
                      <a:pos x="223" y="619"/>
                    </a:cxn>
                    <a:cxn ang="0">
                      <a:pos x="222" y="633"/>
                    </a:cxn>
                    <a:cxn ang="0">
                      <a:pos x="213" y="652"/>
                    </a:cxn>
                    <a:cxn ang="0">
                      <a:pos x="209" y="660"/>
                    </a:cxn>
                    <a:cxn ang="0">
                      <a:pos x="319" y="660"/>
                    </a:cxn>
                    <a:cxn ang="0">
                      <a:pos x="329" y="660"/>
                    </a:cxn>
                    <a:cxn ang="0">
                      <a:pos x="324" y="652"/>
                    </a:cxn>
                    <a:cxn ang="0">
                      <a:pos x="315" y="631"/>
                    </a:cxn>
                    <a:cxn ang="0">
                      <a:pos x="312" y="604"/>
                    </a:cxn>
                    <a:cxn ang="0">
                      <a:pos x="312" y="596"/>
                    </a:cxn>
                    <a:cxn ang="0">
                      <a:pos x="312" y="59"/>
                    </a:cxn>
                    <a:cxn ang="0">
                      <a:pos x="448" y="59"/>
                    </a:cxn>
                    <a:cxn ang="0">
                      <a:pos x="485" y="64"/>
                    </a:cxn>
                    <a:cxn ang="0">
                      <a:pos x="486" y="59"/>
                    </a:cxn>
                    <a:cxn ang="0">
                      <a:pos x="486" y="59"/>
                    </a:cxn>
                    <a:cxn ang="0">
                      <a:pos x="485" y="65"/>
                    </a:cxn>
                    <a:cxn ang="0">
                      <a:pos x="513" y="74"/>
                    </a:cxn>
                    <a:cxn ang="0">
                      <a:pos x="522" y="79"/>
                    </a:cxn>
                    <a:cxn ang="0">
                      <a:pos x="515" y="5"/>
                    </a:cxn>
                    <a:cxn ang="0">
                      <a:pos x="22" y="0"/>
                    </a:cxn>
                    <a:cxn ang="0">
                      <a:pos x="2" y="72"/>
                    </a:cxn>
                    <a:cxn ang="0">
                      <a:pos x="0" y="84"/>
                    </a:cxn>
                    <a:cxn ang="0">
                      <a:pos x="11" y="78"/>
                    </a:cxn>
                    <a:cxn ang="0">
                      <a:pos x="43" y="65"/>
                    </a:cxn>
                    <a:cxn ang="0">
                      <a:pos x="64" y="61"/>
                    </a:cxn>
                  </a:cxnLst>
                  <a:rect l="0" t="0" r="r" b="b"/>
                  <a:pathLst>
                    <a:path w="522" h="660">
                      <a:moveTo>
                        <a:pt x="64" y="61"/>
                      </a:moveTo>
                      <a:cubicBezTo>
                        <a:pt x="222" y="61"/>
                        <a:pt x="222" y="61"/>
                        <a:pt x="222" y="61"/>
                      </a:cubicBezTo>
                      <a:cubicBezTo>
                        <a:pt x="222" y="598"/>
                        <a:pt x="222" y="598"/>
                        <a:pt x="222" y="598"/>
                      </a:cubicBezTo>
                      <a:cubicBezTo>
                        <a:pt x="222" y="606"/>
                        <a:pt x="223" y="613"/>
                        <a:pt x="223" y="619"/>
                      </a:cubicBezTo>
                      <a:cubicBezTo>
                        <a:pt x="223" y="623"/>
                        <a:pt x="223" y="628"/>
                        <a:pt x="222" y="633"/>
                      </a:cubicBezTo>
                      <a:cubicBezTo>
                        <a:pt x="219" y="640"/>
                        <a:pt x="218" y="644"/>
                        <a:pt x="213" y="652"/>
                      </a:cubicBezTo>
                      <a:cubicBezTo>
                        <a:pt x="209" y="660"/>
                        <a:pt x="209" y="660"/>
                        <a:pt x="209" y="660"/>
                      </a:cubicBezTo>
                      <a:cubicBezTo>
                        <a:pt x="319" y="660"/>
                        <a:pt x="319" y="660"/>
                        <a:pt x="319" y="660"/>
                      </a:cubicBezTo>
                      <a:cubicBezTo>
                        <a:pt x="329" y="660"/>
                        <a:pt x="329" y="660"/>
                        <a:pt x="329" y="660"/>
                      </a:cubicBezTo>
                      <a:cubicBezTo>
                        <a:pt x="324" y="652"/>
                        <a:pt x="324" y="652"/>
                        <a:pt x="324" y="652"/>
                      </a:cubicBezTo>
                      <a:cubicBezTo>
                        <a:pt x="319" y="643"/>
                        <a:pt x="316" y="638"/>
                        <a:pt x="315" y="631"/>
                      </a:cubicBezTo>
                      <a:cubicBezTo>
                        <a:pt x="312" y="612"/>
                        <a:pt x="312" y="610"/>
                        <a:pt x="312" y="604"/>
                      </a:cubicBezTo>
                      <a:cubicBezTo>
                        <a:pt x="312" y="602"/>
                        <a:pt x="312" y="600"/>
                        <a:pt x="312" y="596"/>
                      </a:cubicBezTo>
                      <a:cubicBezTo>
                        <a:pt x="312" y="59"/>
                        <a:pt x="312" y="59"/>
                        <a:pt x="312" y="59"/>
                      </a:cubicBezTo>
                      <a:cubicBezTo>
                        <a:pt x="448" y="59"/>
                        <a:pt x="448" y="59"/>
                        <a:pt x="448" y="59"/>
                      </a:cubicBezTo>
                      <a:cubicBezTo>
                        <a:pt x="462" y="59"/>
                        <a:pt x="471" y="60"/>
                        <a:pt x="485" y="64"/>
                      </a:cubicBezTo>
                      <a:cubicBezTo>
                        <a:pt x="486" y="59"/>
                        <a:pt x="486" y="59"/>
                        <a:pt x="486" y="59"/>
                      </a:cubicBezTo>
                      <a:cubicBezTo>
                        <a:pt x="486" y="59"/>
                        <a:pt x="486" y="59"/>
                        <a:pt x="486" y="59"/>
                      </a:cubicBezTo>
                      <a:cubicBezTo>
                        <a:pt x="485" y="65"/>
                        <a:pt x="485" y="65"/>
                        <a:pt x="485" y="65"/>
                      </a:cubicBezTo>
                      <a:cubicBezTo>
                        <a:pt x="496" y="67"/>
                        <a:pt x="503" y="69"/>
                        <a:pt x="513" y="74"/>
                      </a:cubicBezTo>
                      <a:cubicBezTo>
                        <a:pt x="522" y="79"/>
                        <a:pt x="522" y="79"/>
                        <a:pt x="522" y="79"/>
                      </a:cubicBezTo>
                      <a:cubicBezTo>
                        <a:pt x="515" y="5"/>
                        <a:pt x="515" y="5"/>
                        <a:pt x="515" y="5"/>
                      </a:cubicBezTo>
                      <a:cubicBezTo>
                        <a:pt x="22" y="0"/>
                        <a:pt x="22" y="0"/>
                        <a:pt x="22" y="0"/>
                      </a:cubicBezTo>
                      <a:cubicBezTo>
                        <a:pt x="2" y="72"/>
                        <a:pt x="2" y="72"/>
                        <a:pt x="2" y="72"/>
                      </a:cubicBezTo>
                      <a:cubicBezTo>
                        <a:pt x="0" y="84"/>
                        <a:pt x="0" y="84"/>
                        <a:pt x="0" y="84"/>
                      </a:cubicBezTo>
                      <a:cubicBezTo>
                        <a:pt x="11" y="78"/>
                        <a:pt x="11" y="78"/>
                        <a:pt x="11" y="78"/>
                      </a:cubicBezTo>
                      <a:cubicBezTo>
                        <a:pt x="22" y="71"/>
                        <a:pt x="30" y="67"/>
                        <a:pt x="43" y="65"/>
                      </a:cubicBezTo>
                      <a:cubicBezTo>
                        <a:pt x="52" y="62"/>
                        <a:pt x="56" y="61"/>
                        <a:pt x="64" y="61"/>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57" name="Freeform 176"/>
                <p:cNvSpPr>
                  <a:spLocks noChangeAspect="1"/>
                </p:cNvSpPr>
                <p:nvPr userDrawn="1"/>
              </p:nvSpPr>
              <p:spPr bwMode="black">
                <a:xfrm>
                  <a:off x="5082" y="1076"/>
                  <a:ext cx="61" cy="60"/>
                </a:xfrm>
                <a:custGeom>
                  <a:avLst/>
                  <a:gdLst/>
                  <a:ahLst/>
                  <a:cxnLst>
                    <a:cxn ang="0">
                      <a:pos x="657" y="42"/>
                    </a:cxn>
                    <a:cxn ang="0">
                      <a:pos x="678" y="10"/>
                    </a:cxn>
                    <a:cxn ang="0">
                      <a:pos x="684" y="1"/>
                    </a:cxn>
                    <a:cxn ang="0">
                      <a:pos x="583" y="1"/>
                    </a:cxn>
                    <a:cxn ang="0">
                      <a:pos x="575" y="1"/>
                    </a:cxn>
                    <a:cxn ang="0">
                      <a:pos x="577" y="9"/>
                    </a:cxn>
                    <a:cxn ang="0">
                      <a:pos x="581" y="30"/>
                    </a:cxn>
                    <a:cxn ang="0">
                      <a:pos x="571" y="58"/>
                    </a:cxn>
                    <a:cxn ang="0">
                      <a:pos x="357" y="517"/>
                    </a:cxn>
                    <a:cxn ang="0">
                      <a:pos x="129" y="38"/>
                    </a:cxn>
                    <a:cxn ang="0">
                      <a:pos x="125" y="22"/>
                    </a:cxn>
                    <a:cxn ang="0">
                      <a:pos x="128" y="9"/>
                    </a:cxn>
                    <a:cxn ang="0">
                      <a:pos x="133" y="0"/>
                    </a:cxn>
                    <a:cxn ang="0">
                      <a:pos x="19" y="0"/>
                    </a:cxn>
                    <a:cxn ang="0">
                      <a:pos x="0" y="0"/>
                    </a:cxn>
                    <a:cxn ang="0">
                      <a:pos x="16" y="11"/>
                    </a:cxn>
                    <a:cxn ang="0">
                      <a:pos x="35" y="30"/>
                    </a:cxn>
                    <a:cxn ang="0">
                      <a:pos x="45" y="51"/>
                    </a:cxn>
                    <a:cxn ang="0">
                      <a:pos x="354" y="682"/>
                    </a:cxn>
                    <a:cxn ang="0">
                      <a:pos x="644" y="67"/>
                    </a:cxn>
                    <a:cxn ang="0">
                      <a:pos x="657" y="42"/>
                    </a:cxn>
                    <a:cxn ang="0">
                      <a:pos x="652" y="39"/>
                    </a:cxn>
                    <a:cxn ang="0">
                      <a:pos x="652" y="39"/>
                    </a:cxn>
                    <a:cxn ang="0">
                      <a:pos x="657" y="42"/>
                    </a:cxn>
                  </a:cxnLst>
                  <a:rect l="0" t="0" r="r" b="b"/>
                  <a:pathLst>
                    <a:path w="684" h="682">
                      <a:moveTo>
                        <a:pt x="657" y="42"/>
                      </a:moveTo>
                      <a:cubicBezTo>
                        <a:pt x="664" y="29"/>
                        <a:pt x="669" y="22"/>
                        <a:pt x="678" y="10"/>
                      </a:cubicBezTo>
                      <a:cubicBezTo>
                        <a:pt x="684" y="1"/>
                        <a:pt x="684" y="1"/>
                        <a:pt x="684" y="1"/>
                      </a:cubicBezTo>
                      <a:cubicBezTo>
                        <a:pt x="583" y="1"/>
                        <a:pt x="583" y="1"/>
                        <a:pt x="583" y="1"/>
                      </a:cubicBezTo>
                      <a:cubicBezTo>
                        <a:pt x="575" y="1"/>
                        <a:pt x="575" y="1"/>
                        <a:pt x="575" y="1"/>
                      </a:cubicBezTo>
                      <a:cubicBezTo>
                        <a:pt x="577" y="9"/>
                        <a:pt x="577" y="9"/>
                        <a:pt x="577" y="9"/>
                      </a:cubicBezTo>
                      <a:cubicBezTo>
                        <a:pt x="580" y="17"/>
                        <a:pt x="581" y="22"/>
                        <a:pt x="581" y="30"/>
                      </a:cubicBezTo>
                      <a:cubicBezTo>
                        <a:pt x="580" y="41"/>
                        <a:pt x="575" y="47"/>
                        <a:pt x="571" y="58"/>
                      </a:cubicBezTo>
                      <a:cubicBezTo>
                        <a:pt x="357" y="517"/>
                        <a:pt x="357" y="517"/>
                        <a:pt x="357" y="517"/>
                      </a:cubicBezTo>
                      <a:cubicBezTo>
                        <a:pt x="129" y="38"/>
                        <a:pt x="129" y="38"/>
                        <a:pt x="129" y="38"/>
                      </a:cubicBezTo>
                      <a:cubicBezTo>
                        <a:pt x="126" y="31"/>
                        <a:pt x="125" y="28"/>
                        <a:pt x="125" y="22"/>
                      </a:cubicBezTo>
                      <a:cubicBezTo>
                        <a:pt x="125" y="17"/>
                        <a:pt x="126" y="15"/>
                        <a:pt x="128" y="9"/>
                      </a:cubicBezTo>
                      <a:cubicBezTo>
                        <a:pt x="133" y="0"/>
                        <a:pt x="133" y="0"/>
                        <a:pt x="133" y="0"/>
                      </a:cubicBezTo>
                      <a:cubicBezTo>
                        <a:pt x="19" y="0"/>
                        <a:pt x="19" y="0"/>
                        <a:pt x="19" y="0"/>
                      </a:cubicBezTo>
                      <a:cubicBezTo>
                        <a:pt x="0" y="0"/>
                        <a:pt x="0" y="0"/>
                        <a:pt x="0" y="0"/>
                      </a:cubicBezTo>
                      <a:cubicBezTo>
                        <a:pt x="16" y="11"/>
                        <a:pt x="16" y="11"/>
                        <a:pt x="16" y="11"/>
                      </a:cubicBezTo>
                      <a:cubicBezTo>
                        <a:pt x="25" y="17"/>
                        <a:pt x="30" y="21"/>
                        <a:pt x="35" y="30"/>
                      </a:cubicBezTo>
                      <a:cubicBezTo>
                        <a:pt x="40" y="37"/>
                        <a:pt x="42" y="43"/>
                        <a:pt x="45" y="51"/>
                      </a:cubicBezTo>
                      <a:cubicBezTo>
                        <a:pt x="354" y="682"/>
                        <a:pt x="354" y="682"/>
                        <a:pt x="354" y="682"/>
                      </a:cubicBezTo>
                      <a:cubicBezTo>
                        <a:pt x="644" y="67"/>
                        <a:pt x="644" y="67"/>
                        <a:pt x="644" y="67"/>
                      </a:cubicBezTo>
                      <a:cubicBezTo>
                        <a:pt x="648" y="57"/>
                        <a:pt x="651" y="52"/>
                        <a:pt x="657" y="42"/>
                      </a:cubicBezTo>
                      <a:cubicBezTo>
                        <a:pt x="652" y="39"/>
                        <a:pt x="652" y="39"/>
                        <a:pt x="652" y="39"/>
                      </a:cubicBezTo>
                      <a:cubicBezTo>
                        <a:pt x="653" y="39"/>
                        <a:pt x="652" y="39"/>
                        <a:pt x="652" y="39"/>
                      </a:cubicBezTo>
                      <a:lnTo>
                        <a:pt x="657" y="42"/>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58" name="Freeform 177"/>
                <p:cNvSpPr>
                  <a:spLocks noChangeAspect="1" noEditPoints="1"/>
                </p:cNvSpPr>
                <p:nvPr userDrawn="1"/>
              </p:nvSpPr>
              <p:spPr bwMode="black">
                <a:xfrm>
                  <a:off x="5193" y="1076"/>
                  <a:ext cx="45" cy="58"/>
                </a:xfrm>
                <a:custGeom>
                  <a:avLst/>
                  <a:gdLst/>
                  <a:ahLst/>
                  <a:cxnLst>
                    <a:cxn ang="0">
                      <a:pos x="490" y="663"/>
                    </a:cxn>
                    <a:cxn ang="0">
                      <a:pos x="507" y="663"/>
                    </a:cxn>
                    <a:cxn ang="0">
                      <a:pos x="493" y="653"/>
                    </a:cxn>
                    <a:cxn ang="0">
                      <a:pos x="460" y="627"/>
                    </a:cxn>
                    <a:cxn ang="0">
                      <a:pos x="405" y="564"/>
                    </a:cxn>
                    <a:cxn ang="0">
                      <a:pos x="251" y="367"/>
                    </a:cxn>
                    <a:cxn ang="0">
                      <a:pos x="205" y="317"/>
                    </a:cxn>
                    <a:cxn ang="0">
                      <a:pos x="204" y="316"/>
                    </a:cxn>
                    <a:cxn ang="0">
                      <a:pos x="211" y="316"/>
                    </a:cxn>
                    <a:cxn ang="0">
                      <a:pos x="370" y="156"/>
                    </a:cxn>
                    <a:cxn ang="0">
                      <a:pos x="370" y="151"/>
                    </a:cxn>
                    <a:cxn ang="0">
                      <a:pos x="205" y="0"/>
                    </a:cxn>
                    <a:cxn ang="0">
                      <a:pos x="0" y="0"/>
                    </a:cxn>
                    <a:cxn ang="0">
                      <a:pos x="5" y="9"/>
                    </a:cxn>
                    <a:cxn ang="0">
                      <a:pos x="16" y="34"/>
                    </a:cxn>
                    <a:cxn ang="0">
                      <a:pos x="21" y="96"/>
                    </a:cxn>
                    <a:cxn ang="0">
                      <a:pos x="21" y="562"/>
                    </a:cxn>
                    <a:cxn ang="0">
                      <a:pos x="19" y="627"/>
                    </a:cxn>
                    <a:cxn ang="0">
                      <a:pos x="9" y="652"/>
                    </a:cxn>
                    <a:cxn ang="0">
                      <a:pos x="5" y="661"/>
                    </a:cxn>
                    <a:cxn ang="0">
                      <a:pos x="110" y="661"/>
                    </a:cxn>
                    <a:cxn ang="0">
                      <a:pos x="117" y="661"/>
                    </a:cxn>
                    <a:cxn ang="0">
                      <a:pos x="115" y="653"/>
                    </a:cxn>
                    <a:cxn ang="0">
                      <a:pos x="105" y="623"/>
                    </a:cxn>
                    <a:cxn ang="0">
                      <a:pos x="103" y="601"/>
                    </a:cxn>
                    <a:cxn ang="0">
                      <a:pos x="103" y="588"/>
                    </a:cxn>
                    <a:cxn ang="0">
                      <a:pos x="103" y="300"/>
                    </a:cxn>
                    <a:cxn ang="0">
                      <a:pos x="105" y="302"/>
                    </a:cxn>
                    <a:cxn ang="0">
                      <a:pos x="122" y="322"/>
                    </a:cxn>
                    <a:cxn ang="0">
                      <a:pos x="383" y="661"/>
                    </a:cxn>
                    <a:cxn ang="0">
                      <a:pos x="387" y="658"/>
                    </a:cxn>
                    <a:cxn ang="0">
                      <a:pos x="387" y="658"/>
                    </a:cxn>
                    <a:cxn ang="0">
                      <a:pos x="387" y="663"/>
                    </a:cxn>
                    <a:cxn ang="0">
                      <a:pos x="490" y="663"/>
                    </a:cxn>
                    <a:cxn ang="0">
                      <a:pos x="104" y="57"/>
                    </a:cxn>
                    <a:cxn ang="0">
                      <a:pos x="167" y="51"/>
                    </a:cxn>
                    <a:cxn ang="0">
                      <a:pos x="288" y="158"/>
                    </a:cxn>
                    <a:cxn ang="0">
                      <a:pos x="288" y="167"/>
                    </a:cxn>
                    <a:cxn ang="0">
                      <a:pos x="154" y="278"/>
                    </a:cxn>
                    <a:cxn ang="0">
                      <a:pos x="138" y="278"/>
                    </a:cxn>
                    <a:cxn ang="0">
                      <a:pos x="104" y="277"/>
                    </a:cxn>
                    <a:cxn ang="0">
                      <a:pos x="104" y="57"/>
                    </a:cxn>
                  </a:cxnLst>
                  <a:rect l="0" t="0" r="r" b="b"/>
                  <a:pathLst>
                    <a:path w="507" h="663">
                      <a:moveTo>
                        <a:pt x="490" y="663"/>
                      </a:moveTo>
                      <a:cubicBezTo>
                        <a:pt x="507" y="663"/>
                        <a:pt x="507" y="663"/>
                        <a:pt x="507" y="663"/>
                      </a:cubicBezTo>
                      <a:cubicBezTo>
                        <a:pt x="493" y="653"/>
                        <a:pt x="493" y="653"/>
                        <a:pt x="493" y="653"/>
                      </a:cubicBezTo>
                      <a:cubicBezTo>
                        <a:pt x="480" y="643"/>
                        <a:pt x="472" y="637"/>
                        <a:pt x="460" y="627"/>
                      </a:cubicBezTo>
                      <a:cubicBezTo>
                        <a:pt x="441" y="610"/>
                        <a:pt x="425" y="590"/>
                        <a:pt x="405" y="564"/>
                      </a:cubicBezTo>
                      <a:cubicBezTo>
                        <a:pt x="251" y="367"/>
                        <a:pt x="251" y="367"/>
                        <a:pt x="251" y="367"/>
                      </a:cubicBezTo>
                      <a:cubicBezTo>
                        <a:pt x="234" y="346"/>
                        <a:pt x="223" y="334"/>
                        <a:pt x="205" y="317"/>
                      </a:cubicBezTo>
                      <a:cubicBezTo>
                        <a:pt x="204" y="317"/>
                        <a:pt x="204" y="316"/>
                        <a:pt x="204" y="316"/>
                      </a:cubicBezTo>
                      <a:cubicBezTo>
                        <a:pt x="206" y="316"/>
                        <a:pt x="209" y="316"/>
                        <a:pt x="211" y="316"/>
                      </a:cubicBezTo>
                      <a:cubicBezTo>
                        <a:pt x="300" y="316"/>
                        <a:pt x="368" y="242"/>
                        <a:pt x="370" y="156"/>
                      </a:cubicBezTo>
                      <a:cubicBezTo>
                        <a:pt x="370" y="154"/>
                        <a:pt x="370" y="153"/>
                        <a:pt x="370" y="151"/>
                      </a:cubicBezTo>
                      <a:cubicBezTo>
                        <a:pt x="370" y="57"/>
                        <a:pt x="291" y="1"/>
                        <a:pt x="205" y="0"/>
                      </a:cubicBezTo>
                      <a:cubicBezTo>
                        <a:pt x="0" y="0"/>
                        <a:pt x="0" y="0"/>
                        <a:pt x="0" y="0"/>
                      </a:cubicBezTo>
                      <a:cubicBezTo>
                        <a:pt x="5" y="9"/>
                        <a:pt x="5" y="9"/>
                        <a:pt x="5" y="9"/>
                      </a:cubicBezTo>
                      <a:cubicBezTo>
                        <a:pt x="10" y="19"/>
                        <a:pt x="14" y="24"/>
                        <a:pt x="16" y="34"/>
                      </a:cubicBezTo>
                      <a:cubicBezTo>
                        <a:pt x="21" y="58"/>
                        <a:pt x="21" y="71"/>
                        <a:pt x="21" y="96"/>
                      </a:cubicBezTo>
                      <a:cubicBezTo>
                        <a:pt x="21" y="562"/>
                        <a:pt x="21" y="562"/>
                        <a:pt x="21" y="562"/>
                      </a:cubicBezTo>
                      <a:cubicBezTo>
                        <a:pt x="21" y="586"/>
                        <a:pt x="21" y="615"/>
                        <a:pt x="19" y="627"/>
                      </a:cubicBezTo>
                      <a:cubicBezTo>
                        <a:pt x="18" y="636"/>
                        <a:pt x="14" y="641"/>
                        <a:pt x="9" y="652"/>
                      </a:cubicBezTo>
                      <a:cubicBezTo>
                        <a:pt x="5" y="661"/>
                        <a:pt x="5" y="661"/>
                        <a:pt x="5" y="661"/>
                      </a:cubicBezTo>
                      <a:cubicBezTo>
                        <a:pt x="110" y="661"/>
                        <a:pt x="110" y="661"/>
                        <a:pt x="110" y="661"/>
                      </a:cubicBezTo>
                      <a:cubicBezTo>
                        <a:pt x="117" y="661"/>
                        <a:pt x="117" y="661"/>
                        <a:pt x="117" y="661"/>
                      </a:cubicBezTo>
                      <a:cubicBezTo>
                        <a:pt x="115" y="653"/>
                        <a:pt x="115" y="653"/>
                        <a:pt x="115" y="653"/>
                      </a:cubicBezTo>
                      <a:cubicBezTo>
                        <a:pt x="110" y="640"/>
                        <a:pt x="107" y="634"/>
                        <a:pt x="105" y="623"/>
                      </a:cubicBezTo>
                      <a:cubicBezTo>
                        <a:pt x="103" y="614"/>
                        <a:pt x="103" y="608"/>
                        <a:pt x="103" y="601"/>
                      </a:cubicBezTo>
                      <a:cubicBezTo>
                        <a:pt x="103" y="597"/>
                        <a:pt x="103" y="593"/>
                        <a:pt x="103" y="588"/>
                      </a:cubicBezTo>
                      <a:cubicBezTo>
                        <a:pt x="103" y="300"/>
                        <a:pt x="103" y="300"/>
                        <a:pt x="103" y="300"/>
                      </a:cubicBezTo>
                      <a:cubicBezTo>
                        <a:pt x="104" y="301"/>
                        <a:pt x="104" y="301"/>
                        <a:pt x="105" y="302"/>
                      </a:cubicBezTo>
                      <a:cubicBezTo>
                        <a:pt x="112" y="307"/>
                        <a:pt x="114" y="313"/>
                        <a:pt x="122" y="322"/>
                      </a:cubicBezTo>
                      <a:cubicBezTo>
                        <a:pt x="383" y="661"/>
                        <a:pt x="383" y="661"/>
                        <a:pt x="383" y="661"/>
                      </a:cubicBezTo>
                      <a:cubicBezTo>
                        <a:pt x="387" y="658"/>
                        <a:pt x="387" y="658"/>
                        <a:pt x="387" y="658"/>
                      </a:cubicBezTo>
                      <a:cubicBezTo>
                        <a:pt x="387" y="658"/>
                        <a:pt x="387" y="658"/>
                        <a:pt x="387" y="658"/>
                      </a:cubicBezTo>
                      <a:cubicBezTo>
                        <a:pt x="387" y="663"/>
                        <a:pt x="387" y="663"/>
                        <a:pt x="387" y="663"/>
                      </a:cubicBezTo>
                      <a:lnTo>
                        <a:pt x="490" y="663"/>
                      </a:lnTo>
                      <a:close/>
                      <a:moveTo>
                        <a:pt x="104" y="57"/>
                      </a:moveTo>
                      <a:cubicBezTo>
                        <a:pt x="125" y="52"/>
                        <a:pt x="140" y="51"/>
                        <a:pt x="167" y="51"/>
                      </a:cubicBezTo>
                      <a:cubicBezTo>
                        <a:pt x="270" y="56"/>
                        <a:pt x="283" y="107"/>
                        <a:pt x="288" y="158"/>
                      </a:cubicBezTo>
                      <a:cubicBezTo>
                        <a:pt x="288" y="161"/>
                        <a:pt x="288" y="164"/>
                        <a:pt x="288" y="167"/>
                      </a:cubicBezTo>
                      <a:cubicBezTo>
                        <a:pt x="288" y="230"/>
                        <a:pt x="239" y="271"/>
                        <a:pt x="154" y="278"/>
                      </a:cubicBezTo>
                      <a:cubicBezTo>
                        <a:pt x="149" y="278"/>
                        <a:pt x="143" y="278"/>
                        <a:pt x="138" y="278"/>
                      </a:cubicBezTo>
                      <a:cubicBezTo>
                        <a:pt x="125" y="278"/>
                        <a:pt x="113" y="278"/>
                        <a:pt x="104" y="277"/>
                      </a:cubicBezTo>
                      <a:lnTo>
                        <a:pt x="104" y="57"/>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59" name="Freeform 178"/>
                <p:cNvSpPr>
                  <a:spLocks noChangeAspect="1" noEditPoints="1"/>
                </p:cNvSpPr>
                <p:nvPr userDrawn="1"/>
              </p:nvSpPr>
              <p:spPr bwMode="black">
                <a:xfrm>
                  <a:off x="5232" y="1174"/>
                  <a:ext cx="60" cy="60"/>
                </a:xfrm>
                <a:custGeom>
                  <a:avLst/>
                  <a:gdLst/>
                  <a:ahLst/>
                  <a:cxnLst>
                    <a:cxn ang="0">
                      <a:pos x="345" y="0"/>
                    </a:cxn>
                    <a:cxn ang="0">
                      <a:pos x="335" y="0"/>
                    </a:cxn>
                    <a:cxn ang="0">
                      <a:pos x="0" y="337"/>
                    </a:cxn>
                    <a:cxn ang="0">
                      <a:pos x="330" y="675"/>
                    </a:cxn>
                    <a:cxn ang="0">
                      <a:pos x="330" y="669"/>
                    </a:cxn>
                    <a:cxn ang="0">
                      <a:pos x="330" y="675"/>
                    </a:cxn>
                    <a:cxn ang="0">
                      <a:pos x="338" y="674"/>
                    </a:cxn>
                    <a:cxn ang="0">
                      <a:pos x="674" y="341"/>
                    </a:cxn>
                    <a:cxn ang="0">
                      <a:pos x="674" y="335"/>
                    </a:cxn>
                    <a:cxn ang="0">
                      <a:pos x="345" y="0"/>
                    </a:cxn>
                    <a:cxn ang="0">
                      <a:pos x="336" y="64"/>
                    </a:cxn>
                    <a:cxn ang="0">
                      <a:pos x="339" y="64"/>
                    </a:cxn>
                    <a:cxn ang="0">
                      <a:pos x="592" y="335"/>
                    </a:cxn>
                    <a:cxn ang="0">
                      <a:pos x="337" y="610"/>
                    </a:cxn>
                    <a:cxn ang="0">
                      <a:pos x="332" y="610"/>
                    </a:cxn>
                    <a:cxn ang="0">
                      <a:pos x="85" y="339"/>
                    </a:cxn>
                    <a:cxn ang="0">
                      <a:pos x="85" y="334"/>
                    </a:cxn>
                    <a:cxn ang="0">
                      <a:pos x="336" y="64"/>
                    </a:cxn>
                  </a:cxnLst>
                  <a:rect l="0" t="0" r="r" b="b"/>
                  <a:pathLst>
                    <a:path w="674" h="675">
                      <a:moveTo>
                        <a:pt x="345" y="0"/>
                      </a:moveTo>
                      <a:cubicBezTo>
                        <a:pt x="341"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4"/>
                        <a:pt x="338" y="674"/>
                      </a:cubicBezTo>
                      <a:cubicBezTo>
                        <a:pt x="520" y="674"/>
                        <a:pt x="674" y="533"/>
                        <a:pt x="674" y="341"/>
                      </a:cubicBezTo>
                      <a:cubicBezTo>
                        <a:pt x="674" y="339"/>
                        <a:pt x="674" y="337"/>
                        <a:pt x="674" y="335"/>
                      </a:cubicBezTo>
                      <a:cubicBezTo>
                        <a:pt x="670" y="154"/>
                        <a:pt x="533" y="7"/>
                        <a:pt x="345" y="0"/>
                      </a:cubicBezTo>
                      <a:close/>
                      <a:moveTo>
                        <a:pt x="336" y="64"/>
                      </a:moveTo>
                      <a:cubicBezTo>
                        <a:pt x="337" y="64"/>
                        <a:pt x="338" y="64"/>
                        <a:pt x="339" y="64"/>
                      </a:cubicBezTo>
                      <a:cubicBezTo>
                        <a:pt x="488" y="67"/>
                        <a:pt x="590" y="191"/>
                        <a:pt x="592" y="335"/>
                      </a:cubicBezTo>
                      <a:cubicBezTo>
                        <a:pt x="592" y="479"/>
                        <a:pt x="481" y="609"/>
                        <a:pt x="337" y="610"/>
                      </a:cubicBezTo>
                      <a:cubicBezTo>
                        <a:pt x="335" y="610"/>
                        <a:pt x="333" y="610"/>
                        <a:pt x="332" y="610"/>
                      </a:cubicBezTo>
                      <a:cubicBezTo>
                        <a:pt x="186" y="606"/>
                        <a:pt x="85" y="480"/>
                        <a:pt x="85" y="339"/>
                      </a:cubicBezTo>
                      <a:cubicBezTo>
                        <a:pt x="85" y="337"/>
                        <a:pt x="85" y="335"/>
                        <a:pt x="85" y="334"/>
                      </a:cubicBezTo>
                      <a:cubicBezTo>
                        <a:pt x="88" y="191"/>
                        <a:pt x="186" y="64"/>
                        <a:pt x="336" y="64"/>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60" name="Freeform 179"/>
                <p:cNvSpPr>
                  <a:spLocks noChangeAspect="1"/>
                </p:cNvSpPr>
                <p:nvPr userDrawn="1"/>
              </p:nvSpPr>
              <p:spPr bwMode="black">
                <a:xfrm>
                  <a:off x="5055" y="1174"/>
                  <a:ext cx="52" cy="61"/>
                </a:xfrm>
                <a:custGeom>
                  <a:avLst/>
                  <a:gdLst/>
                  <a:ahLst/>
                  <a:cxnLst>
                    <a:cxn ang="0">
                      <a:pos x="379" y="617"/>
                    </a:cxn>
                    <a:cxn ang="0">
                      <a:pos x="370" y="617"/>
                    </a:cxn>
                    <a:cxn ang="0">
                      <a:pos x="84" y="347"/>
                    </a:cxn>
                    <a:cxn ang="0">
                      <a:pos x="84" y="342"/>
                    </a:cxn>
                    <a:cxn ang="0">
                      <a:pos x="368" y="62"/>
                    </a:cxn>
                    <a:cxn ang="0">
                      <a:pos x="375" y="62"/>
                    </a:cxn>
                    <a:cxn ang="0">
                      <a:pos x="523" y="102"/>
                    </a:cxn>
                    <a:cxn ang="0">
                      <a:pos x="532" y="107"/>
                    </a:cxn>
                    <a:cxn ang="0">
                      <a:pos x="532" y="34"/>
                    </a:cxn>
                    <a:cxn ang="0">
                      <a:pos x="373" y="0"/>
                    </a:cxn>
                    <a:cxn ang="0">
                      <a:pos x="369" y="0"/>
                    </a:cxn>
                    <a:cxn ang="0">
                      <a:pos x="0" y="341"/>
                    </a:cxn>
                    <a:cxn ang="0">
                      <a:pos x="1" y="343"/>
                    </a:cxn>
                    <a:cxn ang="0">
                      <a:pos x="360" y="681"/>
                    </a:cxn>
                    <a:cxn ang="0">
                      <a:pos x="380" y="680"/>
                    </a:cxn>
                    <a:cxn ang="0">
                      <a:pos x="538" y="657"/>
                    </a:cxn>
                    <a:cxn ang="0">
                      <a:pos x="537" y="652"/>
                    </a:cxn>
                    <a:cxn ang="0">
                      <a:pos x="542" y="654"/>
                    </a:cxn>
                    <a:cxn ang="0">
                      <a:pos x="583" y="550"/>
                    </a:cxn>
                    <a:cxn ang="0">
                      <a:pos x="568" y="561"/>
                    </a:cxn>
                    <a:cxn ang="0">
                      <a:pos x="379" y="617"/>
                    </a:cxn>
                  </a:cxnLst>
                  <a:rect l="0" t="0" r="r" b="b"/>
                  <a:pathLst>
                    <a:path w="583" h="681">
                      <a:moveTo>
                        <a:pt x="379" y="617"/>
                      </a:moveTo>
                      <a:cubicBezTo>
                        <a:pt x="376" y="617"/>
                        <a:pt x="373" y="617"/>
                        <a:pt x="370" y="617"/>
                      </a:cubicBezTo>
                      <a:cubicBezTo>
                        <a:pt x="208" y="617"/>
                        <a:pt x="84" y="507"/>
                        <a:pt x="84" y="347"/>
                      </a:cubicBezTo>
                      <a:cubicBezTo>
                        <a:pt x="84" y="346"/>
                        <a:pt x="84" y="344"/>
                        <a:pt x="84" y="342"/>
                      </a:cubicBezTo>
                      <a:cubicBezTo>
                        <a:pt x="85" y="187"/>
                        <a:pt x="200" y="62"/>
                        <a:pt x="368" y="62"/>
                      </a:cubicBezTo>
                      <a:cubicBezTo>
                        <a:pt x="370" y="62"/>
                        <a:pt x="372" y="62"/>
                        <a:pt x="375" y="62"/>
                      </a:cubicBezTo>
                      <a:cubicBezTo>
                        <a:pt x="435" y="63"/>
                        <a:pt x="472" y="73"/>
                        <a:pt x="523" y="102"/>
                      </a:cubicBezTo>
                      <a:cubicBezTo>
                        <a:pt x="532" y="107"/>
                        <a:pt x="532" y="107"/>
                        <a:pt x="532" y="107"/>
                      </a:cubicBezTo>
                      <a:cubicBezTo>
                        <a:pt x="532" y="34"/>
                        <a:pt x="532" y="34"/>
                        <a:pt x="532" y="34"/>
                      </a:cubicBezTo>
                      <a:cubicBezTo>
                        <a:pt x="472" y="4"/>
                        <a:pt x="432" y="1"/>
                        <a:pt x="373" y="0"/>
                      </a:cubicBezTo>
                      <a:cubicBezTo>
                        <a:pt x="372" y="0"/>
                        <a:pt x="370" y="0"/>
                        <a:pt x="369" y="0"/>
                      </a:cubicBezTo>
                      <a:cubicBezTo>
                        <a:pt x="159" y="0"/>
                        <a:pt x="1" y="145"/>
                        <a:pt x="0" y="341"/>
                      </a:cubicBezTo>
                      <a:cubicBezTo>
                        <a:pt x="0" y="342"/>
                        <a:pt x="0" y="343"/>
                        <a:pt x="1" y="343"/>
                      </a:cubicBezTo>
                      <a:cubicBezTo>
                        <a:pt x="1" y="533"/>
                        <a:pt x="151" y="681"/>
                        <a:pt x="360" y="681"/>
                      </a:cubicBezTo>
                      <a:cubicBezTo>
                        <a:pt x="367" y="681"/>
                        <a:pt x="373" y="680"/>
                        <a:pt x="380" y="680"/>
                      </a:cubicBezTo>
                      <a:cubicBezTo>
                        <a:pt x="442" y="678"/>
                        <a:pt x="480" y="678"/>
                        <a:pt x="538" y="657"/>
                      </a:cubicBezTo>
                      <a:cubicBezTo>
                        <a:pt x="537" y="652"/>
                        <a:pt x="537" y="652"/>
                        <a:pt x="537" y="652"/>
                      </a:cubicBezTo>
                      <a:cubicBezTo>
                        <a:pt x="542" y="654"/>
                        <a:pt x="542" y="654"/>
                        <a:pt x="542" y="654"/>
                      </a:cubicBezTo>
                      <a:cubicBezTo>
                        <a:pt x="583" y="550"/>
                        <a:pt x="583" y="550"/>
                        <a:pt x="583" y="550"/>
                      </a:cubicBezTo>
                      <a:cubicBezTo>
                        <a:pt x="568" y="561"/>
                        <a:pt x="568" y="561"/>
                        <a:pt x="568" y="561"/>
                      </a:cubicBezTo>
                      <a:cubicBezTo>
                        <a:pt x="506" y="605"/>
                        <a:pt x="438" y="616"/>
                        <a:pt x="379" y="617"/>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61" name="Freeform 180"/>
                <p:cNvSpPr>
                  <a:spLocks noChangeAspect="1"/>
                </p:cNvSpPr>
                <p:nvPr userDrawn="1"/>
              </p:nvSpPr>
              <p:spPr bwMode="black">
                <a:xfrm>
                  <a:off x="5112" y="1175"/>
                  <a:ext cx="48" cy="59"/>
                </a:xfrm>
                <a:custGeom>
                  <a:avLst/>
                  <a:gdLst/>
                  <a:ahLst/>
                  <a:cxnLst>
                    <a:cxn ang="0">
                      <a:pos x="529" y="626"/>
                    </a:cxn>
                    <a:cxn ang="0">
                      <a:pos x="526" y="598"/>
                    </a:cxn>
                    <a:cxn ang="0">
                      <a:pos x="526" y="90"/>
                    </a:cxn>
                    <a:cxn ang="0">
                      <a:pos x="525" y="66"/>
                    </a:cxn>
                    <a:cxn ang="0">
                      <a:pos x="529" y="35"/>
                    </a:cxn>
                    <a:cxn ang="0">
                      <a:pos x="538" y="9"/>
                    </a:cxn>
                    <a:cxn ang="0">
                      <a:pos x="542" y="1"/>
                    </a:cxn>
                    <a:cxn ang="0">
                      <a:pos x="432" y="1"/>
                    </a:cxn>
                    <a:cxn ang="0">
                      <a:pos x="419" y="1"/>
                    </a:cxn>
                    <a:cxn ang="0">
                      <a:pos x="427" y="10"/>
                    </a:cxn>
                    <a:cxn ang="0">
                      <a:pos x="443" y="38"/>
                    </a:cxn>
                    <a:cxn ang="0">
                      <a:pos x="445" y="56"/>
                    </a:cxn>
                    <a:cxn ang="0">
                      <a:pos x="445" y="72"/>
                    </a:cxn>
                    <a:cxn ang="0">
                      <a:pos x="445" y="259"/>
                    </a:cxn>
                    <a:cxn ang="0">
                      <a:pos x="103" y="259"/>
                    </a:cxn>
                    <a:cxn ang="0">
                      <a:pos x="103" y="81"/>
                    </a:cxn>
                    <a:cxn ang="0">
                      <a:pos x="103" y="67"/>
                    </a:cxn>
                    <a:cxn ang="0">
                      <a:pos x="108" y="30"/>
                    </a:cxn>
                    <a:cxn ang="0">
                      <a:pos x="118" y="8"/>
                    </a:cxn>
                    <a:cxn ang="0">
                      <a:pos x="123" y="0"/>
                    </a:cxn>
                    <a:cxn ang="0">
                      <a:pos x="11" y="0"/>
                    </a:cxn>
                    <a:cxn ang="0">
                      <a:pos x="0" y="0"/>
                    </a:cxn>
                    <a:cxn ang="0">
                      <a:pos x="7" y="9"/>
                    </a:cxn>
                    <a:cxn ang="0">
                      <a:pos x="21" y="34"/>
                    </a:cxn>
                    <a:cxn ang="0">
                      <a:pos x="24" y="65"/>
                    </a:cxn>
                    <a:cxn ang="0">
                      <a:pos x="24" y="603"/>
                    </a:cxn>
                    <a:cxn ang="0">
                      <a:pos x="24" y="613"/>
                    </a:cxn>
                    <a:cxn ang="0">
                      <a:pos x="21" y="635"/>
                    </a:cxn>
                    <a:cxn ang="0">
                      <a:pos x="10" y="652"/>
                    </a:cxn>
                    <a:cxn ang="0">
                      <a:pos x="4" y="661"/>
                    </a:cxn>
                    <a:cxn ang="0">
                      <a:pos x="115" y="661"/>
                    </a:cxn>
                    <a:cxn ang="0">
                      <a:pos x="126" y="661"/>
                    </a:cxn>
                    <a:cxn ang="0">
                      <a:pos x="120" y="652"/>
                    </a:cxn>
                    <a:cxn ang="0">
                      <a:pos x="108" y="632"/>
                    </a:cxn>
                    <a:cxn ang="0">
                      <a:pos x="103" y="598"/>
                    </a:cxn>
                    <a:cxn ang="0">
                      <a:pos x="104" y="575"/>
                    </a:cxn>
                    <a:cxn ang="0">
                      <a:pos x="104" y="318"/>
                    </a:cxn>
                    <a:cxn ang="0">
                      <a:pos x="445" y="318"/>
                    </a:cxn>
                    <a:cxn ang="0">
                      <a:pos x="445" y="603"/>
                    </a:cxn>
                    <a:cxn ang="0">
                      <a:pos x="445" y="618"/>
                    </a:cxn>
                    <a:cxn ang="0">
                      <a:pos x="445" y="625"/>
                    </a:cxn>
                    <a:cxn ang="0">
                      <a:pos x="433" y="650"/>
                    </a:cxn>
                    <a:cxn ang="0">
                      <a:pos x="426" y="659"/>
                    </a:cxn>
                    <a:cxn ang="0">
                      <a:pos x="438" y="659"/>
                    </a:cxn>
                    <a:cxn ang="0">
                      <a:pos x="534" y="659"/>
                    </a:cxn>
                    <a:cxn ang="0">
                      <a:pos x="544" y="659"/>
                    </a:cxn>
                    <a:cxn ang="0">
                      <a:pos x="539" y="651"/>
                    </a:cxn>
                    <a:cxn ang="0">
                      <a:pos x="529" y="626"/>
                    </a:cxn>
                  </a:cxnLst>
                  <a:rect l="0" t="0" r="r" b="b"/>
                  <a:pathLst>
                    <a:path w="544" h="661">
                      <a:moveTo>
                        <a:pt x="529" y="626"/>
                      </a:moveTo>
                      <a:cubicBezTo>
                        <a:pt x="527" y="615"/>
                        <a:pt x="526" y="608"/>
                        <a:pt x="526" y="598"/>
                      </a:cubicBezTo>
                      <a:cubicBezTo>
                        <a:pt x="526" y="90"/>
                        <a:pt x="526" y="90"/>
                        <a:pt x="526" y="90"/>
                      </a:cubicBezTo>
                      <a:cubicBezTo>
                        <a:pt x="526" y="81"/>
                        <a:pt x="525" y="73"/>
                        <a:pt x="525" y="66"/>
                      </a:cubicBezTo>
                      <a:cubicBezTo>
                        <a:pt x="525" y="56"/>
                        <a:pt x="526" y="46"/>
                        <a:pt x="529" y="35"/>
                      </a:cubicBezTo>
                      <a:cubicBezTo>
                        <a:pt x="532" y="24"/>
                        <a:pt x="534" y="18"/>
                        <a:pt x="538" y="9"/>
                      </a:cubicBezTo>
                      <a:cubicBezTo>
                        <a:pt x="542" y="1"/>
                        <a:pt x="542" y="1"/>
                        <a:pt x="542" y="1"/>
                      </a:cubicBezTo>
                      <a:cubicBezTo>
                        <a:pt x="432" y="1"/>
                        <a:pt x="432" y="1"/>
                        <a:pt x="432" y="1"/>
                      </a:cubicBezTo>
                      <a:cubicBezTo>
                        <a:pt x="419" y="1"/>
                        <a:pt x="419" y="1"/>
                        <a:pt x="419" y="1"/>
                      </a:cubicBezTo>
                      <a:cubicBezTo>
                        <a:pt x="427" y="10"/>
                        <a:pt x="427" y="10"/>
                        <a:pt x="427" y="10"/>
                      </a:cubicBezTo>
                      <a:cubicBezTo>
                        <a:pt x="436" y="19"/>
                        <a:pt x="439" y="26"/>
                        <a:pt x="443" y="38"/>
                      </a:cubicBezTo>
                      <a:cubicBezTo>
                        <a:pt x="445" y="44"/>
                        <a:pt x="445" y="49"/>
                        <a:pt x="445" y="56"/>
                      </a:cubicBezTo>
                      <a:cubicBezTo>
                        <a:pt x="445" y="61"/>
                        <a:pt x="445" y="66"/>
                        <a:pt x="445" y="72"/>
                      </a:cubicBezTo>
                      <a:cubicBezTo>
                        <a:pt x="445" y="259"/>
                        <a:pt x="445" y="259"/>
                        <a:pt x="445" y="259"/>
                      </a:cubicBezTo>
                      <a:cubicBezTo>
                        <a:pt x="103" y="259"/>
                        <a:pt x="103" y="259"/>
                        <a:pt x="103" y="259"/>
                      </a:cubicBezTo>
                      <a:cubicBezTo>
                        <a:pt x="103" y="81"/>
                        <a:pt x="103" y="81"/>
                        <a:pt x="103" y="81"/>
                      </a:cubicBezTo>
                      <a:cubicBezTo>
                        <a:pt x="103" y="76"/>
                        <a:pt x="103" y="71"/>
                        <a:pt x="103" y="67"/>
                      </a:cubicBezTo>
                      <a:cubicBezTo>
                        <a:pt x="103" y="54"/>
                        <a:pt x="104" y="43"/>
                        <a:pt x="108" y="30"/>
                      </a:cubicBezTo>
                      <a:cubicBezTo>
                        <a:pt x="111" y="21"/>
                        <a:pt x="113" y="16"/>
                        <a:pt x="118" y="8"/>
                      </a:cubicBezTo>
                      <a:cubicBezTo>
                        <a:pt x="123" y="0"/>
                        <a:pt x="123" y="0"/>
                        <a:pt x="123" y="0"/>
                      </a:cubicBezTo>
                      <a:cubicBezTo>
                        <a:pt x="11" y="0"/>
                        <a:pt x="11" y="0"/>
                        <a:pt x="11" y="0"/>
                      </a:cubicBezTo>
                      <a:cubicBezTo>
                        <a:pt x="0" y="0"/>
                        <a:pt x="0" y="0"/>
                        <a:pt x="0" y="0"/>
                      </a:cubicBezTo>
                      <a:cubicBezTo>
                        <a:pt x="7" y="9"/>
                        <a:pt x="7" y="9"/>
                        <a:pt x="7" y="9"/>
                      </a:cubicBezTo>
                      <a:cubicBezTo>
                        <a:pt x="14" y="18"/>
                        <a:pt x="17" y="23"/>
                        <a:pt x="21" y="34"/>
                      </a:cubicBezTo>
                      <a:cubicBezTo>
                        <a:pt x="24" y="44"/>
                        <a:pt x="24" y="52"/>
                        <a:pt x="24" y="65"/>
                      </a:cubicBezTo>
                      <a:cubicBezTo>
                        <a:pt x="24" y="603"/>
                        <a:pt x="24" y="603"/>
                        <a:pt x="24" y="603"/>
                      </a:cubicBezTo>
                      <a:cubicBezTo>
                        <a:pt x="24" y="606"/>
                        <a:pt x="24" y="610"/>
                        <a:pt x="24" y="613"/>
                      </a:cubicBezTo>
                      <a:cubicBezTo>
                        <a:pt x="24" y="621"/>
                        <a:pt x="24" y="627"/>
                        <a:pt x="21" y="635"/>
                      </a:cubicBezTo>
                      <a:cubicBezTo>
                        <a:pt x="18" y="641"/>
                        <a:pt x="15" y="645"/>
                        <a:pt x="10" y="652"/>
                      </a:cubicBezTo>
                      <a:cubicBezTo>
                        <a:pt x="4" y="661"/>
                        <a:pt x="4" y="661"/>
                        <a:pt x="4" y="661"/>
                      </a:cubicBezTo>
                      <a:cubicBezTo>
                        <a:pt x="115" y="661"/>
                        <a:pt x="115" y="661"/>
                        <a:pt x="115" y="661"/>
                      </a:cubicBezTo>
                      <a:cubicBezTo>
                        <a:pt x="126" y="661"/>
                        <a:pt x="126" y="661"/>
                        <a:pt x="126" y="661"/>
                      </a:cubicBezTo>
                      <a:cubicBezTo>
                        <a:pt x="120" y="652"/>
                        <a:pt x="120" y="652"/>
                        <a:pt x="120" y="652"/>
                      </a:cubicBezTo>
                      <a:cubicBezTo>
                        <a:pt x="114" y="644"/>
                        <a:pt x="110" y="639"/>
                        <a:pt x="108" y="632"/>
                      </a:cubicBezTo>
                      <a:cubicBezTo>
                        <a:pt x="104" y="616"/>
                        <a:pt x="104" y="607"/>
                        <a:pt x="103" y="598"/>
                      </a:cubicBezTo>
                      <a:cubicBezTo>
                        <a:pt x="103" y="592"/>
                        <a:pt x="104" y="585"/>
                        <a:pt x="104" y="575"/>
                      </a:cubicBezTo>
                      <a:cubicBezTo>
                        <a:pt x="104" y="318"/>
                        <a:pt x="104" y="318"/>
                        <a:pt x="104" y="318"/>
                      </a:cubicBezTo>
                      <a:cubicBezTo>
                        <a:pt x="445" y="318"/>
                        <a:pt x="445" y="318"/>
                        <a:pt x="445" y="318"/>
                      </a:cubicBezTo>
                      <a:cubicBezTo>
                        <a:pt x="445" y="603"/>
                        <a:pt x="445" y="603"/>
                        <a:pt x="445" y="603"/>
                      </a:cubicBezTo>
                      <a:cubicBezTo>
                        <a:pt x="445" y="609"/>
                        <a:pt x="445" y="614"/>
                        <a:pt x="445" y="618"/>
                      </a:cubicBezTo>
                      <a:cubicBezTo>
                        <a:pt x="445" y="620"/>
                        <a:pt x="445" y="622"/>
                        <a:pt x="445" y="625"/>
                      </a:cubicBezTo>
                      <a:cubicBezTo>
                        <a:pt x="443" y="635"/>
                        <a:pt x="440" y="641"/>
                        <a:pt x="433" y="650"/>
                      </a:cubicBezTo>
                      <a:cubicBezTo>
                        <a:pt x="426" y="659"/>
                        <a:pt x="426" y="659"/>
                        <a:pt x="426" y="659"/>
                      </a:cubicBezTo>
                      <a:cubicBezTo>
                        <a:pt x="438" y="659"/>
                        <a:pt x="438" y="659"/>
                        <a:pt x="438" y="659"/>
                      </a:cubicBezTo>
                      <a:cubicBezTo>
                        <a:pt x="534" y="659"/>
                        <a:pt x="534" y="659"/>
                        <a:pt x="534" y="659"/>
                      </a:cubicBezTo>
                      <a:cubicBezTo>
                        <a:pt x="544" y="659"/>
                        <a:pt x="544" y="659"/>
                        <a:pt x="544" y="659"/>
                      </a:cubicBezTo>
                      <a:cubicBezTo>
                        <a:pt x="539" y="651"/>
                        <a:pt x="539" y="651"/>
                        <a:pt x="539" y="651"/>
                      </a:cubicBezTo>
                      <a:cubicBezTo>
                        <a:pt x="534" y="641"/>
                        <a:pt x="532" y="635"/>
                        <a:pt x="529" y="626"/>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62" name="Freeform 181"/>
                <p:cNvSpPr>
                  <a:spLocks noChangeAspect="1"/>
                </p:cNvSpPr>
                <p:nvPr userDrawn="1"/>
              </p:nvSpPr>
              <p:spPr bwMode="black">
                <a:xfrm>
                  <a:off x="5300" y="1175"/>
                  <a:ext cx="38" cy="59"/>
                </a:xfrm>
                <a:custGeom>
                  <a:avLst/>
                  <a:gdLst/>
                  <a:ahLst/>
                  <a:cxnLst>
                    <a:cxn ang="0">
                      <a:pos x="387" y="590"/>
                    </a:cxn>
                    <a:cxn ang="0">
                      <a:pos x="351" y="596"/>
                    </a:cxn>
                    <a:cxn ang="0">
                      <a:pos x="106" y="597"/>
                    </a:cxn>
                    <a:cxn ang="0">
                      <a:pos x="105" y="84"/>
                    </a:cxn>
                    <a:cxn ang="0">
                      <a:pos x="104" y="61"/>
                    </a:cxn>
                    <a:cxn ang="0">
                      <a:pos x="108" y="31"/>
                    </a:cxn>
                    <a:cxn ang="0">
                      <a:pos x="117" y="8"/>
                    </a:cxn>
                    <a:cxn ang="0">
                      <a:pos x="121" y="0"/>
                    </a:cxn>
                    <a:cxn ang="0">
                      <a:pos x="11" y="0"/>
                    </a:cxn>
                    <a:cxn ang="0">
                      <a:pos x="0" y="0"/>
                    </a:cxn>
                    <a:cxn ang="0">
                      <a:pos x="7" y="9"/>
                    </a:cxn>
                    <a:cxn ang="0">
                      <a:pos x="20" y="36"/>
                    </a:cxn>
                    <a:cxn ang="0">
                      <a:pos x="24" y="67"/>
                    </a:cxn>
                    <a:cxn ang="0">
                      <a:pos x="24" y="599"/>
                    </a:cxn>
                    <a:cxn ang="0">
                      <a:pos x="24" y="609"/>
                    </a:cxn>
                    <a:cxn ang="0">
                      <a:pos x="20" y="632"/>
                    </a:cxn>
                    <a:cxn ang="0">
                      <a:pos x="10" y="649"/>
                    </a:cxn>
                    <a:cxn ang="0">
                      <a:pos x="4" y="658"/>
                    </a:cxn>
                    <a:cxn ang="0">
                      <a:pos x="391" y="658"/>
                    </a:cxn>
                    <a:cxn ang="0">
                      <a:pos x="391" y="652"/>
                    </a:cxn>
                    <a:cxn ang="0">
                      <a:pos x="392" y="652"/>
                    </a:cxn>
                    <a:cxn ang="0">
                      <a:pos x="392" y="652"/>
                    </a:cxn>
                    <a:cxn ang="0">
                      <a:pos x="397" y="654"/>
                    </a:cxn>
                    <a:cxn ang="0">
                      <a:pos x="425" y="580"/>
                    </a:cxn>
                    <a:cxn ang="0">
                      <a:pos x="415" y="573"/>
                    </a:cxn>
                    <a:cxn ang="0">
                      <a:pos x="387" y="590"/>
                    </a:cxn>
                  </a:cxnLst>
                  <a:rect l="0" t="0" r="r" b="b"/>
                  <a:pathLst>
                    <a:path w="425" h="658">
                      <a:moveTo>
                        <a:pt x="387" y="590"/>
                      </a:moveTo>
                      <a:cubicBezTo>
                        <a:pt x="372" y="596"/>
                        <a:pt x="365" y="596"/>
                        <a:pt x="351" y="596"/>
                      </a:cubicBezTo>
                      <a:cubicBezTo>
                        <a:pt x="106" y="597"/>
                        <a:pt x="106" y="597"/>
                        <a:pt x="106" y="597"/>
                      </a:cubicBezTo>
                      <a:cubicBezTo>
                        <a:pt x="105" y="84"/>
                        <a:pt x="105" y="84"/>
                        <a:pt x="105" y="84"/>
                      </a:cubicBezTo>
                      <a:cubicBezTo>
                        <a:pt x="105" y="75"/>
                        <a:pt x="104" y="68"/>
                        <a:pt x="104" y="61"/>
                      </a:cubicBezTo>
                      <a:cubicBezTo>
                        <a:pt x="104" y="51"/>
                        <a:pt x="105" y="42"/>
                        <a:pt x="108" y="31"/>
                      </a:cubicBezTo>
                      <a:cubicBezTo>
                        <a:pt x="111" y="22"/>
                        <a:pt x="113" y="16"/>
                        <a:pt x="117" y="8"/>
                      </a:cubicBezTo>
                      <a:cubicBezTo>
                        <a:pt x="121" y="0"/>
                        <a:pt x="121" y="0"/>
                        <a:pt x="121" y="0"/>
                      </a:cubicBezTo>
                      <a:cubicBezTo>
                        <a:pt x="11" y="0"/>
                        <a:pt x="11" y="0"/>
                        <a:pt x="11" y="0"/>
                      </a:cubicBezTo>
                      <a:cubicBezTo>
                        <a:pt x="0" y="0"/>
                        <a:pt x="0" y="0"/>
                        <a:pt x="0" y="0"/>
                      </a:cubicBezTo>
                      <a:cubicBezTo>
                        <a:pt x="7" y="9"/>
                        <a:pt x="7" y="9"/>
                        <a:pt x="7" y="9"/>
                      </a:cubicBezTo>
                      <a:cubicBezTo>
                        <a:pt x="14" y="18"/>
                        <a:pt x="16" y="25"/>
                        <a:pt x="20" y="36"/>
                      </a:cubicBezTo>
                      <a:cubicBezTo>
                        <a:pt x="23" y="48"/>
                        <a:pt x="24" y="54"/>
                        <a:pt x="24" y="67"/>
                      </a:cubicBezTo>
                      <a:cubicBezTo>
                        <a:pt x="24" y="599"/>
                        <a:pt x="24" y="599"/>
                        <a:pt x="24" y="599"/>
                      </a:cubicBezTo>
                      <a:cubicBezTo>
                        <a:pt x="24" y="603"/>
                        <a:pt x="24" y="606"/>
                        <a:pt x="24" y="609"/>
                      </a:cubicBezTo>
                      <a:cubicBezTo>
                        <a:pt x="24" y="618"/>
                        <a:pt x="24" y="624"/>
                        <a:pt x="20" y="632"/>
                      </a:cubicBezTo>
                      <a:cubicBezTo>
                        <a:pt x="18" y="638"/>
                        <a:pt x="15" y="643"/>
                        <a:pt x="10" y="649"/>
                      </a:cubicBezTo>
                      <a:cubicBezTo>
                        <a:pt x="4" y="658"/>
                        <a:pt x="4" y="658"/>
                        <a:pt x="4" y="658"/>
                      </a:cubicBezTo>
                      <a:cubicBezTo>
                        <a:pt x="391" y="658"/>
                        <a:pt x="391" y="658"/>
                        <a:pt x="391" y="658"/>
                      </a:cubicBezTo>
                      <a:cubicBezTo>
                        <a:pt x="391" y="652"/>
                        <a:pt x="391" y="652"/>
                        <a:pt x="391" y="652"/>
                      </a:cubicBezTo>
                      <a:cubicBezTo>
                        <a:pt x="392" y="652"/>
                        <a:pt x="392" y="652"/>
                        <a:pt x="392" y="652"/>
                      </a:cubicBezTo>
                      <a:cubicBezTo>
                        <a:pt x="392" y="652"/>
                        <a:pt x="392" y="652"/>
                        <a:pt x="392" y="652"/>
                      </a:cubicBezTo>
                      <a:cubicBezTo>
                        <a:pt x="397" y="654"/>
                        <a:pt x="397" y="654"/>
                        <a:pt x="397" y="654"/>
                      </a:cubicBezTo>
                      <a:cubicBezTo>
                        <a:pt x="425" y="580"/>
                        <a:pt x="425" y="580"/>
                        <a:pt x="425" y="580"/>
                      </a:cubicBezTo>
                      <a:cubicBezTo>
                        <a:pt x="415" y="573"/>
                        <a:pt x="415" y="573"/>
                        <a:pt x="415" y="573"/>
                      </a:cubicBezTo>
                      <a:cubicBezTo>
                        <a:pt x="393" y="593"/>
                        <a:pt x="402" y="585"/>
                        <a:pt x="387" y="590"/>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63" name="Freeform 182"/>
                <p:cNvSpPr>
                  <a:spLocks noChangeAspect="1"/>
                </p:cNvSpPr>
                <p:nvPr userDrawn="1"/>
              </p:nvSpPr>
              <p:spPr bwMode="black">
                <a:xfrm>
                  <a:off x="5168" y="1175"/>
                  <a:ext cx="57" cy="61"/>
                </a:xfrm>
                <a:custGeom>
                  <a:avLst/>
                  <a:gdLst/>
                  <a:ahLst/>
                  <a:cxnLst>
                    <a:cxn ang="0">
                      <a:pos x="553" y="0"/>
                    </a:cxn>
                    <a:cxn ang="0">
                      <a:pos x="555" y="7"/>
                    </a:cxn>
                    <a:cxn ang="0">
                      <a:pos x="561" y="32"/>
                    </a:cxn>
                    <a:cxn ang="0">
                      <a:pos x="565" y="82"/>
                    </a:cxn>
                    <a:cxn ang="0">
                      <a:pos x="565" y="113"/>
                    </a:cxn>
                    <a:cxn ang="0">
                      <a:pos x="565" y="511"/>
                    </a:cxn>
                    <a:cxn ang="0">
                      <a:pos x="120" y="3"/>
                    </a:cxn>
                    <a:cxn ang="0">
                      <a:pos x="20" y="1"/>
                    </a:cxn>
                    <a:cxn ang="0">
                      <a:pos x="0" y="1"/>
                    </a:cxn>
                    <a:cxn ang="0">
                      <a:pos x="17" y="11"/>
                    </a:cxn>
                    <a:cxn ang="0">
                      <a:pos x="33" y="29"/>
                    </a:cxn>
                    <a:cxn ang="0">
                      <a:pos x="40" y="54"/>
                    </a:cxn>
                    <a:cxn ang="0">
                      <a:pos x="40" y="597"/>
                    </a:cxn>
                    <a:cxn ang="0">
                      <a:pos x="37" y="630"/>
                    </a:cxn>
                    <a:cxn ang="0">
                      <a:pos x="26" y="652"/>
                    </a:cxn>
                    <a:cxn ang="0">
                      <a:pos x="19" y="661"/>
                    </a:cxn>
                    <a:cxn ang="0">
                      <a:pos x="113" y="661"/>
                    </a:cxn>
                    <a:cxn ang="0">
                      <a:pos x="121" y="661"/>
                    </a:cxn>
                    <a:cxn ang="0">
                      <a:pos x="119" y="653"/>
                    </a:cxn>
                    <a:cxn ang="0">
                      <a:pos x="111" y="626"/>
                    </a:cxn>
                    <a:cxn ang="0">
                      <a:pos x="105" y="579"/>
                    </a:cxn>
                    <a:cxn ang="0">
                      <a:pos x="105" y="111"/>
                    </a:cxn>
                    <a:cxn ang="0">
                      <a:pos x="630" y="692"/>
                    </a:cxn>
                    <a:cxn ang="0">
                      <a:pos x="629" y="69"/>
                    </a:cxn>
                    <a:cxn ang="0">
                      <a:pos x="632" y="35"/>
                    </a:cxn>
                    <a:cxn ang="0">
                      <a:pos x="626" y="34"/>
                    </a:cxn>
                    <a:cxn ang="0">
                      <a:pos x="626" y="34"/>
                    </a:cxn>
                    <a:cxn ang="0">
                      <a:pos x="632" y="35"/>
                    </a:cxn>
                    <a:cxn ang="0">
                      <a:pos x="639" y="7"/>
                    </a:cxn>
                    <a:cxn ang="0">
                      <a:pos x="641" y="0"/>
                    </a:cxn>
                    <a:cxn ang="0">
                      <a:pos x="560" y="0"/>
                    </a:cxn>
                    <a:cxn ang="0">
                      <a:pos x="553" y="0"/>
                    </a:cxn>
                  </a:cxnLst>
                  <a:rect l="0" t="0" r="r" b="b"/>
                  <a:pathLst>
                    <a:path w="641" h="692">
                      <a:moveTo>
                        <a:pt x="553" y="0"/>
                      </a:moveTo>
                      <a:cubicBezTo>
                        <a:pt x="555" y="7"/>
                        <a:pt x="555" y="7"/>
                        <a:pt x="555" y="7"/>
                      </a:cubicBezTo>
                      <a:cubicBezTo>
                        <a:pt x="557" y="17"/>
                        <a:pt x="559" y="22"/>
                        <a:pt x="561" y="32"/>
                      </a:cubicBezTo>
                      <a:cubicBezTo>
                        <a:pt x="565" y="51"/>
                        <a:pt x="565" y="66"/>
                        <a:pt x="565" y="82"/>
                      </a:cubicBezTo>
                      <a:cubicBezTo>
                        <a:pt x="565" y="92"/>
                        <a:pt x="565" y="102"/>
                        <a:pt x="565" y="113"/>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ubicBezTo>
                        <a:pt x="38" y="38"/>
                        <a:pt x="40" y="44"/>
                        <a:pt x="40" y="54"/>
                      </a:cubicBezTo>
                      <a:cubicBezTo>
                        <a:pt x="40" y="597"/>
                        <a:pt x="40" y="597"/>
                        <a:pt x="40" y="597"/>
                      </a:cubicBezTo>
                      <a:cubicBezTo>
                        <a:pt x="40" y="610"/>
                        <a:pt x="40" y="618"/>
                        <a:pt x="37" y="630"/>
                      </a:cubicBezTo>
                      <a:cubicBezTo>
                        <a:pt x="35" y="639"/>
                        <a:pt x="32" y="643"/>
                        <a:pt x="26" y="652"/>
                      </a:cubicBezTo>
                      <a:cubicBezTo>
                        <a:pt x="19" y="661"/>
                        <a:pt x="19" y="661"/>
                        <a:pt x="19" y="661"/>
                      </a:cubicBezTo>
                      <a:cubicBezTo>
                        <a:pt x="113" y="661"/>
                        <a:pt x="113" y="661"/>
                        <a:pt x="113" y="661"/>
                      </a:cubicBezTo>
                      <a:cubicBezTo>
                        <a:pt x="121" y="661"/>
                        <a:pt x="121" y="661"/>
                        <a:pt x="121" y="661"/>
                      </a:cubicBezTo>
                      <a:cubicBezTo>
                        <a:pt x="119" y="653"/>
                        <a:pt x="119" y="653"/>
                        <a:pt x="119" y="653"/>
                      </a:cubicBezTo>
                      <a:cubicBezTo>
                        <a:pt x="115" y="642"/>
                        <a:pt x="113" y="636"/>
                        <a:pt x="111" y="626"/>
                      </a:cubicBezTo>
                      <a:cubicBezTo>
                        <a:pt x="105" y="597"/>
                        <a:pt x="105" y="599"/>
                        <a:pt x="105" y="579"/>
                      </a:cubicBezTo>
                      <a:cubicBezTo>
                        <a:pt x="105" y="111"/>
                        <a:pt x="105" y="111"/>
                        <a:pt x="105" y="111"/>
                      </a:cubicBezTo>
                      <a:cubicBezTo>
                        <a:pt x="630" y="692"/>
                        <a:pt x="630" y="692"/>
                        <a:pt x="630" y="692"/>
                      </a:cubicBezTo>
                      <a:cubicBezTo>
                        <a:pt x="629" y="69"/>
                        <a:pt x="629" y="69"/>
                        <a:pt x="629" y="69"/>
                      </a:cubicBezTo>
                      <a:cubicBezTo>
                        <a:pt x="629" y="56"/>
                        <a:pt x="629" y="49"/>
                        <a:pt x="632" y="35"/>
                      </a:cubicBezTo>
                      <a:cubicBezTo>
                        <a:pt x="626" y="34"/>
                        <a:pt x="626" y="34"/>
                        <a:pt x="626" y="34"/>
                      </a:cubicBezTo>
                      <a:cubicBezTo>
                        <a:pt x="626" y="34"/>
                        <a:pt x="626" y="34"/>
                        <a:pt x="626" y="34"/>
                      </a:cubicBezTo>
                      <a:cubicBezTo>
                        <a:pt x="632" y="35"/>
                        <a:pt x="632" y="35"/>
                        <a:pt x="632" y="35"/>
                      </a:cubicBezTo>
                      <a:cubicBezTo>
                        <a:pt x="634" y="24"/>
                        <a:pt x="635" y="17"/>
                        <a:pt x="639" y="7"/>
                      </a:cubicBezTo>
                      <a:cubicBezTo>
                        <a:pt x="641" y="0"/>
                        <a:pt x="641" y="0"/>
                        <a:pt x="641" y="0"/>
                      </a:cubicBezTo>
                      <a:cubicBezTo>
                        <a:pt x="560" y="0"/>
                        <a:pt x="560" y="0"/>
                        <a:pt x="560" y="0"/>
                      </a:cubicBezTo>
                      <a:lnTo>
                        <a:pt x="553" y="0"/>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64" name="Freeform 183"/>
                <p:cNvSpPr>
                  <a:spLocks noChangeAspect="1"/>
                </p:cNvSpPr>
                <p:nvPr userDrawn="1"/>
              </p:nvSpPr>
              <p:spPr bwMode="black">
                <a:xfrm>
                  <a:off x="5000" y="1076"/>
                  <a:ext cx="57" cy="61"/>
                </a:xfrm>
                <a:custGeom>
                  <a:avLst/>
                  <a:gdLst/>
                  <a:ahLst/>
                  <a:cxnLst>
                    <a:cxn ang="0">
                      <a:pos x="111" y="627"/>
                    </a:cxn>
                    <a:cxn ang="0">
                      <a:pos x="105" y="580"/>
                    </a:cxn>
                    <a:cxn ang="0">
                      <a:pos x="105" y="112"/>
                    </a:cxn>
                    <a:cxn ang="0">
                      <a:pos x="630" y="693"/>
                    </a:cxn>
                    <a:cxn ang="0">
                      <a:pos x="629" y="70"/>
                    </a:cxn>
                    <a:cxn ang="0">
                      <a:pos x="632" y="36"/>
                    </a:cxn>
                    <a:cxn ang="0">
                      <a:pos x="627" y="35"/>
                    </a:cxn>
                    <a:cxn ang="0">
                      <a:pos x="627" y="35"/>
                    </a:cxn>
                    <a:cxn ang="0">
                      <a:pos x="632" y="36"/>
                    </a:cxn>
                    <a:cxn ang="0">
                      <a:pos x="639" y="8"/>
                    </a:cxn>
                    <a:cxn ang="0">
                      <a:pos x="641" y="0"/>
                    </a:cxn>
                    <a:cxn ang="0">
                      <a:pos x="560" y="0"/>
                    </a:cxn>
                    <a:cxn ang="0">
                      <a:pos x="553" y="0"/>
                    </a:cxn>
                    <a:cxn ang="0">
                      <a:pos x="555" y="8"/>
                    </a:cxn>
                    <a:cxn ang="0">
                      <a:pos x="561" y="32"/>
                    </a:cxn>
                    <a:cxn ang="0">
                      <a:pos x="565" y="83"/>
                    </a:cxn>
                    <a:cxn ang="0">
                      <a:pos x="565" y="114"/>
                    </a:cxn>
                    <a:cxn ang="0">
                      <a:pos x="565" y="511"/>
                    </a:cxn>
                    <a:cxn ang="0">
                      <a:pos x="120" y="3"/>
                    </a:cxn>
                    <a:cxn ang="0">
                      <a:pos x="20" y="1"/>
                    </a:cxn>
                    <a:cxn ang="0">
                      <a:pos x="0" y="1"/>
                    </a:cxn>
                    <a:cxn ang="0">
                      <a:pos x="18" y="12"/>
                    </a:cxn>
                    <a:cxn ang="0">
                      <a:pos x="33" y="29"/>
                    </a:cxn>
                    <a:cxn ang="0">
                      <a:pos x="40" y="55"/>
                    </a:cxn>
                    <a:cxn ang="0">
                      <a:pos x="40" y="597"/>
                    </a:cxn>
                    <a:cxn ang="0">
                      <a:pos x="37" y="631"/>
                    </a:cxn>
                    <a:cxn ang="0">
                      <a:pos x="26" y="652"/>
                    </a:cxn>
                    <a:cxn ang="0">
                      <a:pos x="20" y="661"/>
                    </a:cxn>
                    <a:cxn ang="0">
                      <a:pos x="113" y="661"/>
                    </a:cxn>
                    <a:cxn ang="0">
                      <a:pos x="121" y="661"/>
                    </a:cxn>
                    <a:cxn ang="0">
                      <a:pos x="119" y="654"/>
                    </a:cxn>
                    <a:cxn ang="0">
                      <a:pos x="111" y="627"/>
                    </a:cxn>
                  </a:cxnLst>
                  <a:rect l="0" t="0" r="r" b="b"/>
                  <a:pathLst>
                    <a:path w="641" h="693">
                      <a:moveTo>
                        <a:pt x="111" y="627"/>
                      </a:moveTo>
                      <a:cubicBezTo>
                        <a:pt x="105" y="598"/>
                        <a:pt x="105" y="599"/>
                        <a:pt x="105" y="580"/>
                      </a:cubicBezTo>
                      <a:cubicBezTo>
                        <a:pt x="105" y="112"/>
                        <a:pt x="105" y="112"/>
                        <a:pt x="105" y="112"/>
                      </a:cubicBezTo>
                      <a:cubicBezTo>
                        <a:pt x="630" y="693"/>
                        <a:pt x="630" y="693"/>
                        <a:pt x="630" y="693"/>
                      </a:cubicBezTo>
                      <a:cubicBezTo>
                        <a:pt x="629" y="70"/>
                        <a:pt x="629" y="70"/>
                        <a:pt x="629" y="70"/>
                      </a:cubicBezTo>
                      <a:cubicBezTo>
                        <a:pt x="629" y="57"/>
                        <a:pt x="629" y="49"/>
                        <a:pt x="632" y="36"/>
                      </a:cubicBezTo>
                      <a:cubicBezTo>
                        <a:pt x="627" y="35"/>
                        <a:pt x="627" y="35"/>
                        <a:pt x="627" y="35"/>
                      </a:cubicBezTo>
                      <a:cubicBezTo>
                        <a:pt x="627" y="35"/>
                        <a:pt x="627" y="35"/>
                        <a:pt x="627" y="35"/>
                      </a:cubicBezTo>
                      <a:cubicBezTo>
                        <a:pt x="632" y="36"/>
                        <a:pt x="632" y="36"/>
                        <a:pt x="632" y="36"/>
                      </a:cubicBezTo>
                      <a:cubicBezTo>
                        <a:pt x="634" y="25"/>
                        <a:pt x="635" y="18"/>
                        <a:pt x="639" y="8"/>
                      </a:cubicBezTo>
                      <a:cubicBezTo>
                        <a:pt x="641" y="0"/>
                        <a:pt x="641" y="0"/>
                        <a:pt x="641" y="0"/>
                      </a:cubicBezTo>
                      <a:cubicBezTo>
                        <a:pt x="560" y="0"/>
                        <a:pt x="560" y="0"/>
                        <a:pt x="560" y="0"/>
                      </a:cubicBezTo>
                      <a:cubicBezTo>
                        <a:pt x="553" y="0"/>
                        <a:pt x="553" y="0"/>
                        <a:pt x="553" y="0"/>
                      </a:cubicBezTo>
                      <a:cubicBezTo>
                        <a:pt x="555" y="8"/>
                        <a:pt x="555" y="8"/>
                        <a:pt x="555" y="8"/>
                      </a:cubicBezTo>
                      <a:cubicBezTo>
                        <a:pt x="558" y="17"/>
                        <a:pt x="559" y="23"/>
                        <a:pt x="561" y="32"/>
                      </a:cubicBezTo>
                      <a:cubicBezTo>
                        <a:pt x="564" y="52"/>
                        <a:pt x="565" y="67"/>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8" y="12"/>
                        <a:pt x="18" y="12"/>
                        <a:pt x="18" y="12"/>
                      </a:cubicBezTo>
                      <a:cubicBezTo>
                        <a:pt x="25" y="17"/>
                        <a:pt x="29" y="20"/>
                        <a:pt x="33" y="29"/>
                      </a:cubicBezTo>
                      <a:cubicBezTo>
                        <a:pt x="38" y="39"/>
                        <a:pt x="40" y="45"/>
                        <a:pt x="40" y="55"/>
                      </a:cubicBezTo>
                      <a:cubicBezTo>
                        <a:pt x="40" y="597"/>
                        <a:pt x="40" y="597"/>
                        <a:pt x="40" y="597"/>
                      </a:cubicBezTo>
                      <a:cubicBezTo>
                        <a:pt x="40" y="611"/>
                        <a:pt x="40" y="618"/>
                        <a:pt x="37" y="631"/>
                      </a:cubicBezTo>
                      <a:cubicBezTo>
                        <a:pt x="35" y="640"/>
                        <a:pt x="32" y="644"/>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3"/>
                        <a:pt x="113" y="637"/>
                        <a:pt x="111" y="627"/>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65" name="Freeform 184"/>
                <p:cNvSpPr>
                  <a:spLocks noChangeAspect="1"/>
                </p:cNvSpPr>
                <p:nvPr userDrawn="1"/>
              </p:nvSpPr>
              <p:spPr bwMode="black">
                <a:xfrm>
                  <a:off x="5424" y="976"/>
                  <a:ext cx="37" cy="59"/>
                </a:xfrm>
                <a:custGeom>
                  <a:avLst/>
                  <a:gdLst/>
                  <a:ahLst/>
                  <a:cxnLst>
                    <a:cxn ang="0">
                      <a:pos x="21" y="26"/>
                    </a:cxn>
                    <a:cxn ang="0">
                      <a:pos x="26" y="52"/>
                    </a:cxn>
                    <a:cxn ang="0">
                      <a:pos x="26" y="596"/>
                    </a:cxn>
                    <a:cxn ang="0">
                      <a:pos x="26" y="612"/>
                    </a:cxn>
                    <a:cxn ang="0">
                      <a:pos x="24" y="628"/>
                    </a:cxn>
                    <a:cxn ang="0">
                      <a:pos x="13" y="650"/>
                    </a:cxn>
                    <a:cxn ang="0">
                      <a:pos x="7" y="659"/>
                    </a:cxn>
                    <a:cxn ang="0">
                      <a:pos x="393" y="659"/>
                    </a:cxn>
                    <a:cxn ang="0">
                      <a:pos x="393" y="653"/>
                    </a:cxn>
                    <a:cxn ang="0">
                      <a:pos x="393" y="653"/>
                    </a:cxn>
                    <a:cxn ang="0">
                      <a:pos x="393" y="653"/>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8" y="321"/>
                    </a:cxn>
                    <a:cxn ang="0">
                      <a:pos x="343" y="333"/>
                    </a:cxn>
                    <a:cxn ang="0">
                      <a:pos x="351" y="337"/>
                    </a:cxn>
                    <a:cxn ang="0">
                      <a:pos x="351" y="266"/>
                    </a:cxn>
                    <a:cxn ang="0">
                      <a:pos x="351" y="261"/>
                    </a:cxn>
                    <a:cxn ang="0">
                      <a:pos x="109" y="261"/>
                    </a:cxn>
                    <a:cxn ang="0">
                      <a:pos x="109" y="58"/>
                    </a:cxn>
                    <a:cxn ang="0">
                      <a:pos x="280" y="58"/>
                    </a:cxn>
                    <a:cxn ang="0">
                      <a:pos x="300" y="57"/>
                    </a:cxn>
                    <a:cxn ang="0">
                      <a:pos x="318" y="60"/>
                    </a:cxn>
                    <a:cxn ang="0">
                      <a:pos x="341" y="75"/>
                    </a:cxn>
                    <a:cxn ang="0">
                      <a:pos x="351" y="85"/>
                    </a:cxn>
                    <a:cxn ang="0">
                      <a:pos x="351" y="6"/>
                    </a:cxn>
                    <a:cxn ang="0">
                      <a:pos x="351" y="0"/>
                    </a:cxn>
                    <a:cxn ang="0">
                      <a:pos x="0" y="0"/>
                    </a:cxn>
                    <a:cxn ang="0">
                      <a:pos x="10" y="9"/>
                    </a:cxn>
                    <a:cxn ang="0">
                      <a:pos x="21" y="26"/>
                    </a:cxn>
                  </a:cxnLst>
                  <a:rect l="0" t="0" r="r" b="b"/>
                  <a:pathLst>
                    <a:path w="425" h="659">
                      <a:moveTo>
                        <a:pt x="21" y="26"/>
                      </a:moveTo>
                      <a:cubicBezTo>
                        <a:pt x="24" y="35"/>
                        <a:pt x="26" y="41"/>
                        <a:pt x="26" y="52"/>
                      </a:cubicBezTo>
                      <a:cubicBezTo>
                        <a:pt x="26" y="596"/>
                        <a:pt x="26" y="596"/>
                        <a:pt x="26" y="596"/>
                      </a:cubicBezTo>
                      <a:cubicBezTo>
                        <a:pt x="26" y="602"/>
                        <a:pt x="26" y="607"/>
                        <a:pt x="26" y="612"/>
                      </a:cubicBezTo>
                      <a:cubicBezTo>
                        <a:pt x="26" y="617"/>
                        <a:pt x="26" y="622"/>
                        <a:pt x="24" y="628"/>
                      </a:cubicBezTo>
                      <a:cubicBezTo>
                        <a:pt x="21" y="637"/>
                        <a:pt x="19" y="642"/>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1" y="337"/>
                        <a:pt x="351" y="337"/>
                        <a:pt x="351" y="337"/>
                      </a:cubicBezTo>
                      <a:cubicBezTo>
                        <a:pt x="351" y="266"/>
                        <a:pt x="351" y="266"/>
                        <a:pt x="351" y="266"/>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8" y="58"/>
                        <a:pt x="294" y="57"/>
                        <a:pt x="300" y="57"/>
                      </a:cubicBezTo>
                      <a:cubicBezTo>
                        <a:pt x="306" y="57"/>
                        <a:pt x="311" y="58"/>
                        <a:pt x="318" y="60"/>
                      </a:cubicBezTo>
                      <a:cubicBezTo>
                        <a:pt x="328" y="64"/>
                        <a:pt x="334" y="67"/>
                        <a:pt x="341" y="75"/>
                      </a:cubicBezTo>
                      <a:cubicBezTo>
                        <a:pt x="351" y="85"/>
                        <a:pt x="351" y="85"/>
                        <a:pt x="351" y="85"/>
                      </a:cubicBezTo>
                      <a:cubicBezTo>
                        <a:pt x="351" y="6"/>
                        <a:pt x="351" y="6"/>
                        <a:pt x="351" y="6"/>
                      </a:cubicBezTo>
                      <a:cubicBezTo>
                        <a:pt x="351" y="0"/>
                        <a:pt x="351" y="0"/>
                        <a:pt x="351" y="0"/>
                      </a:cubicBezTo>
                      <a:cubicBezTo>
                        <a:pt x="0" y="0"/>
                        <a:pt x="0" y="0"/>
                        <a:pt x="0" y="0"/>
                      </a:cubicBezTo>
                      <a:cubicBezTo>
                        <a:pt x="10" y="9"/>
                        <a:pt x="10" y="9"/>
                        <a:pt x="10" y="9"/>
                      </a:cubicBezTo>
                      <a:cubicBezTo>
                        <a:pt x="16" y="15"/>
                        <a:pt x="17" y="18"/>
                        <a:pt x="21" y="26"/>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66" name="Freeform 185"/>
                <p:cNvSpPr>
                  <a:spLocks noChangeAspect="1"/>
                </p:cNvSpPr>
                <p:nvPr userDrawn="1"/>
              </p:nvSpPr>
              <p:spPr bwMode="black">
                <a:xfrm>
                  <a:off x="5359" y="976"/>
                  <a:ext cx="57" cy="62"/>
                </a:xfrm>
                <a:custGeom>
                  <a:avLst/>
                  <a:gdLst/>
                  <a:ahLst/>
                  <a:cxnLst>
                    <a:cxn ang="0">
                      <a:pos x="33" y="29"/>
                    </a:cxn>
                    <a:cxn ang="0">
                      <a:pos x="40" y="54"/>
                    </a:cxn>
                    <a:cxn ang="0">
                      <a:pos x="40" y="597"/>
                    </a:cxn>
                    <a:cxn ang="0">
                      <a:pos x="36" y="631"/>
                    </a:cxn>
                    <a:cxn ang="0">
                      <a:pos x="26" y="652"/>
                    </a:cxn>
                    <a:cxn ang="0">
                      <a:pos x="20" y="661"/>
                    </a:cxn>
                    <a:cxn ang="0">
                      <a:pos x="113" y="661"/>
                    </a:cxn>
                    <a:cxn ang="0">
                      <a:pos x="121" y="661"/>
                    </a:cxn>
                    <a:cxn ang="0">
                      <a:pos x="119" y="654"/>
                    </a:cxn>
                    <a:cxn ang="0">
                      <a:pos x="111" y="627"/>
                    </a:cxn>
                    <a:cxn ang="0">
                      <a:pos x="105" y="580"/>
                    </a:cxn>
                    <a:cxn ang="0">
                      <a:pos x="105" y="112"/>
                    </a:cxn>
                    <a:cxn ang="0">
                      <a:pos x="630" y="692"/>
                    </a:cxn>
                    <a:cxn ang="0">
                      <a:pos x="629" y="69"/>
                    </a:cxn>
                    <a:cxn ang="0">
                      <a:pos x="632" y="36"/>
                    </a:cxn>
                    <a:cxn ang="0">
                      <a:pos x="626" y="34"/>
                    </a:cxn>
                    <a:cxn ang="0">
                      <a:pos x="626" y="34"/>
                    </a:cxn>
                    <a:cxn ang="0">
                      <a:pos x="632" y="35"/>
                    </a:cxn>
                    <a:cxn ang="0">
                      <a:pos x="638"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0" y="1"/>
                    </a:cxn>
                    <a:cxn ang="0">
                      <a:pos x="0" y="1"/>
                    </a:cxn>
                    <a:cxn ang="0">
                      <a:pos x="17" y="11"/>
                    </a:cxn>
                    <a:cxn ang="0">
                      <a:pos x="33" y="29"/>
                    </a:cxn>
                  </a:cxnLst>
                  <a:rect l="0" t="0" r="r" b="b"/>
                  <a:pathLst>
                    <a:path w="641" h="692">
                      <a:moveTo>
                        <a:pt x="33" y="29"/>
                      </a:moveTo>
                      <a:cubicBezTo>
                        <a:pt x="38" y="38"/>
                        <a:pt x="40" y="45"/>
                        <a:pt x="40" y="54"/>
                      </a:cubicBezTo>
                      <a:cubicBezTo>
                        <a:pt x="40" y="597"/>
                        <a:pt x="40" y="597"/>
                        <a:pt x="40" y="597"/>
                      </a:cubicBezTo>
                      <a:cubicBezTo>
                        <a:pt x="40" y="610"/>
                        <a:pt x="40" y="618"/>
                        <a:pt x="36" y="631"/>
                      </a:cubicBezTo>
                      <a:cubicBezTo>
                        <a:pt x="34" y="639"/>
                        <a:pt x="32" y="643"/>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2"/>
                        <a:pt x="112" y="637"/>
                        <a:pt x="111" y="627"/>
                      </a:cubicBezTo>
                      <a:cubicBezTo>
                        <a:pt x="105" y="597"/>
                        <a:pt x="105" y="599"/>
                        <a:pt x="105" y="580"/>
                      </a:cubicBezTo>
                      <a:cubicBezTo>
                        <a:pt x="105" y="112"/>
                        <a:pt x="105" y="112"/>
                        <a:pt x="105" y="112"/>
                      </a:cubicBezTo>
                      <a:cubicBezTo>
                        <a:pt x="630" y="692"/>
                        <a:pt x="630" y="692"/>
                        <a:pt x="630" y="692"/>
                      </a:cubicBezTo>
                      <a:cubicBezTo>
                        <a:pt x="629" y="69"/>
                        <a:pt x="629" y="69"/>
                        <a:pt x="629" y="69"/>
                      </a:cubicBezTo>
                      <a:cubicBezTo>
                        <a:pt x="629" y="56"/>
                        <a:pt x="629" y="49"/>
                        <a:pt x="632" y="36"/>
                      </a:cubicBezTo>
                      <a:cubicBezTo>
                        <a:pt x="626" y="34"/>
                        <a:pt x="626" y="34"/>
                        <a:pt x="626" y="34"/>
                      </a:cubicBezTo>
                      <a:cubicBezTo>
                        <a:pt x="626" y="34"/>
                        <a:pt x="626" y="34"/>
                        <a:pt x="626" y="34"/>
                      </a:cubicBezTo>
                      <a:cubicBezTo>
                        <a:pt x="632" y="35"/>
                        <a:pt x="632" y="35"/>
                        <a:pt x="632" y="35"/>
                      </a:cubicBezTo>
                      <a:cubicBezTo>
                        <a:pt x="633" y="24"/>
                        <a:pt x="635" y="18"/>
                        <a:pt x="638" y="7"/>
                      </a:cubicBezTo>
                      <a:cubicBezTo>
                        <a:pt x="641" y="0"/>
                        <a:pt x="641" y="0"/>
                        <a:pt x="641" y="0"/>
                      </a:cubicBezTo>
                      <a:cubicBezTo>
                        <a:pt x="560" y="0"/>
                        <a:pt x="560" y="0"/>
                        <a:pt x="560" y="0"/>
                      </a:cubicBezTo>
                      <a:cubicBezTo>
                        <a:pt x="553" y="0"/>
                        <a:pt x="553" y="0"/>
                        <a:pt x="553" y="0"/>
                      </a:cubicBezTo>
                      <a:cubicBezTo>
                        <a:pt x="555" y="7"/>
                        <a:pt x="555" y="7"/>
                        <a:pt x="555" y="7"/>
                      </a:cubicBezTo>
                      <a:cubicBezTo>
                        <a:pt x="557" y="17"/>
                        <a:pt x="559" y="23"/>
                        <a:pt x="561" y="32"/>
                      </a:cubicBezTo>
                      <a:cubicBezTo>
                        <a:pt x="564" y="52"/>
                        <a:pt x="565" y="66"/>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67" name="Freeform 186"/>
                <p:cNvSpPr>
                  <a:spLocks noChangeAspect="1"/>
                </p:cNvSpPr>
                <p:nvPr userDrawn="1"/>
              </p:nvSpPr>
              <p:spPr bwMode="black">
                <a:xfrm>
                  <a:off x="5348" y="1076"/>
                  <a:ext cx="48" cy="58"/>
                </a:xfrm>
                <a:custGeom>
                  <a:avLst/>
                  <a:gdLst/>
                  <a:ahLst/>
                  <a:cxnLst>
                    <a:cxn ang="0">
                      <a:pos x="481" y="62"/>
                    </a:cxn>
                    <a:cxn ang="0">
                      <a:pos x="500" y="34"/>
                    </a:cxn>
                    <a:cxn ang="0">
                      <a:pos x="522" y="10"/>
                    </a:cxn>
                    <a:cxn ang="0">
                      <a:pos x="532" y="0"/>
                    </a:cxn>
                    <a:cxn ang="0">
                      <a:pos x="429" y="0"/>
                    </a:cxn>
                    <a:cxn ang="0">
                      <a:pos x="423" y="0"/>
                    </a:cxn>
                    <a:cxn ang="0">
                      <a:pos x="423" y="7"/>
                    </a:cxn>
                    <a:cxn ang="0">
                      <a:pos x="424" y="14"/>
                    </a:cxn>
                    <a:cxn ang="0">
                      <a:pos x="423" y="22"/>
                    </a:cxn>
                    <a:cxn ang="0">
                      <a:pos x="415" y="40"/>
                    </a:cxn>
                    <a:cxn ang="0">
                      <a:pos x="272" y="266"/>
                    </a:cxn>
                    <a:cxn ang="0">
                      <a:pos x="141" y="54"/>
                    </a:cxn>
                    <a:cxn ang="0">
                      <a:pos x="127" y="28"/>
                    </a:cxn>
                    <a:cxn ang="0">
                      <a:pos x="125" y="14"/>
                    </a:cxn>
                    <a:cxn ang="0">
                      <a:pos x="126" y="8"/>
                    </a:cxn>
                    <a:cxn ang="0">
                      <a:pos x="126" y="1"/>
                    </a:cxn>
                    <a:cxn ang="0">
                      <a:pos x="16" y="1"/>
                    </a:cxn>
                    <a:cxn ang="0">
                      <a:pos x="0" y="1"/>
                    </a:cxn>
                    <a:cxn ang="0">
                      <a:pos x="12" y="11"/>
                    </a:cxn>
                    <a:cxn ang="0">
                      <a:pos x="31" y="30"/>
                    </a:cxn>
                    <a:cxn ang="0">
                      <a:pos x="47" y="53"/>
                    </a:cxn>
                    <a:cxn ang="0">
                      <a:pos x="223" y="331"/>
                    </a:cxn>
                    <a:cxn ang="0">
                      <a:pos x="223" y="619"/>
                    </a:cxn>
                    <a:cxn ang="0">
                      <a:pos x="223" y="628"/>
                    </a:cxn>
                    <a:cxn ang="0">
                      <a:pos x="222" y="635"/>
                    </a:cxn>
                    <a:cxn ang="0">
                      <a:pos x="216" y="654"/>
                    </a:cxn>
                    <a:cxn ang="0">
                      <a:pos x="212" y="662"/>
                    </a:cxn>
                    <a:cxn ang="0">
                      <a:pos x="306" y="662"/>
                    </a:cxn>
                    <a:cxn ang="0">
                      <a:pos x="313" y="662"/>
                    </a:cxn>
                    <a:cxn ang="0">
                      <a:pos x="311" y="655"/>
                    </a:cxn>
                    <a:cxn ang="0">
                      <a:pos x="306" y="636"/>
                    </a:cxn>
                    <a:cxn ang="0">
                      <a:pos x="303" y="616"/>
                    </a:cxn>
                    <a:cxn ang="0">
                      <a:pos x="303" y="328"/>
                    </a:cxn>
                    <a:cxn ang="0">
                      <a:pos x="481" y="62"/>
                    </a:cxn>
                  </a:cxnLst>
                  <a:rect l="0" t="0" r="r" b="b"/>
                  <a:pathLst>
                    <a:path w="532" h="662">
                      <a:moveTo>
                        <a:pt x="481" y="62"/>
                      </a:moveTo>
                      <a:cubicBezTo>
                        <a:pt x="489" y="51"/>
                        <a:pt x="493" y="44"/>
                        <a:pt x="500" y="34"/>
                      </a:cubicBezTo>
                      <a:cubicBezTo>
                        <a:pt x="507" y="24"/>
                        <a:pt x="512" y="19"/>
                        <a:pt x="522" y="10"/>
                      </a:cubicBezTo>
                      <a:cubicBezTo>
                        <a:pt x="532" y="0"/>
                        <a:pt x="532" y="0"/>
                        <a:pt x="532" y="0"/>
                      </a:cubicBezTo>
                      <a:cubicBezTo>
                        <a:pt x="429" y="0"/>
                        <a:pt x="429" y="0"/>
                        <a:pt x="429" y="0"/>
                      </a:cubicBezTo>
                      <a:cubicBezTo>
                        <a:pt x="423" y="0"/>
                        <a:pt x="423" y="0"/>
                        <a:pt x="423" y="0"/>
                      </a:cubicBezTo>
                      <a:cubicBezTo>
                        <a:pt x="423" y="7"/>
                        <a:pt x="423" y="7"/>
                        <a:pt x="423" y="7"/>
                      </a:cubicBezTo>
                      <a:cubicBezTo>
                        <a:pt x="424" y="10"/>
                        <a:pt x="424" y="12"/>
                        <a:pt x="424" y="14"/>
                      </a:cubicBezTo>
                      <a:cubicBezTo>
                        <a:pt x="424" y="17"/>
                        <a:pt x="424" y="19"/>
                        <a:pt x="423" y="22"/>
                      </a:cubicBezTo>
                      <a:cubicBezTo>
                        <a:pt x="422" y="28"/>
                        <a:pt x="419" y="33"/>
                        <a:pt x="415" y="40"/>
                      </a:cubicBezTo>
                      <a:cubicBezTo>
                        <a:pt x="272" y="266"/>
                        <a:pt x="272" y="266"/>
                        <a:pt x="272" y="266"/>
                      </a:cubicBezTo>
                      <a:cubicBezTo>
                        <a:pt x="141" y="54"/>
                        <a:pt x="141" y="54"/>
                        <a:pt x="141" y="54"/>
                      </a:cubicBezTo>
                      <a:cubicBezTo>
                        <a:pt x="135" y="44"/>
                        <a:pt x="131" y="38"/>
                        <a:pt x="127" y="28"/>
                      </a:cubicBezTo>
                      <a:cubicBezTo>
                        <a:pt x="126" y="23"/>
                        <a:pt x="125" y="19"/>
                        <a:pt x="125" y="14"/>
                      </a:cubicBezTo>
                      <a:cubicBezTo>
                        <a:pt x="125" y="12"/>
                        <a:pt x="126" y="10"/>
                        <a:pt x="126" y="8"/>
                      </a:cubicBezTo>
                      <a:cubicBezTo>
                        <a:pt x="126" y="1"/>
                        <a:pt x="126" y="1"/>
                        <a:pt x="126" y="1"/>
                      </a:cubicBezTo>
                      <a:cubicBezTo>
                        <a:pt x="16" y="1"/>
                        <a:pt x="16" y="1"/>
                        <a:pt x="16" y="1"/>
                      </a:cubicBezTo>
                      <a:cubicBezTo>
                        <a:pt x="0" y="1"/>
                        <a:pt x="0" y="1"/>
                        <a:pt x="0" y="1"/>
                      </a:cubicBezTo>
                      <a:cubicBezTo>
                        <a:pt x="12" y="11"/>
                        <a:pt x="12" y="11"/>
                        <a:pt x="12" y="11"/>
                      </a:cubicBezTo>
                      <a:cubicBezTo>
                        <a:pt x="21" y="18"/>
                        <a:pt x="25" y="23"/>
                        <a:pt x="31" y="30"/>
                      </a:cubicBezTo>
                      <a:cubicBezTo>
                        <a:pt x="37" y="39"/>
                        <a:pt x="41" y="44"/>
                        <a:pt x="47" y="53"/>
                      </a:cubicBezTo>
                      <a:cubicBezTo>
                        <a:pt x="223" y="331"/>
                        <a:pt x="223" y="331"/>
                        <a:pt x="223" y="331"/>
                      </a:cubicBezTo>
                      <a:cubicBezTo>
                        <a:pt x="223" y="619"/>
                        <a:pt x="223" y="619"/>
                        <a:pt x="223" y="619"/>
                      </a:cubicBezTo>
                      <a:cubicBezTo>
                        <a:pt x="223" y="623"/>
                        <a:pt x="223" y="626"/>
                        <a:pt x="223" y="628"/>
                      </a:cubicBezTo>
                      <a:cubicBezTo>
                        <a:pt x="223" y="631"/>
                        <a:pt x="223" y="633"/>
                        <a:pt x="222" y="635"/>
                      </a:cubicBezTo>
                      <a:cubicBezTo>
                        <a:pt x="221" y="642"/>
                        <a:pt x="219" y="647"/>
                        <a:pt x="216" y="654"/>
                      </a:cubicBezTo>
                      <a:cubicBezTo>
                        <a:pt x="212" y="662"/>
                        <a:pt x="212" y="662"/>
                        <a:pt x="212" y="662"/>
                      </a:cubicBezTo>
                      <a:cubicBezTo>
                        <a:pt x="306" y="662"/>
                        <a:pt x="306" y="662"/>
                        <a:pt x="306" y="662"/>
                      </a:cubicBezTo>
                      <a:cubicBezTo>
                        <a:pt x="313" y="662"/>
                        <a:pt x="313" y="662"/>
                        <a:pt x="313" y="662"/>
                      </a:cubicBezTo>
                      <a:cubicBezTo>
                        <a:pt x="311" y="655"/>
                        <a:pt x="311" y="655"/>
                        <a:pt x="311" y="655"/>
                      </a:cubicBezTo>
                      <a:cubicBezTo>
                        <a:pt x="308" y="647"/>
                        <a:pt x="308" y="643"/>
                        <a:pt x="306" y="636"/>
                      </a:cubicBezTo>
                      <a:cubicBezTo>
                        <a:pt x="304" y="628"/>
                        <a:pt x="303" y="623"/>
                        <a:pt x="303" y="616"/>
                      </a:cubicBezTo>
                      <a:cubicBezTo>
                        <a:pt x="303" y="328"/>
                        <a:pt x="303" y="328"/>
                        <a:pt x="303" y="328"/>
                      </a:cubicBezTo>
                      <a:lnTo>
                        <a:pt x="481" y="62"/>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68" name="Freeform 187"/>
                <p:cNvSpPr>
                  <a:spLocks noChangeAspect="1" noEditPoints="1"/>
                </p:cNvSpPr>
                <p:nvPr userDrawn="1"/>
              </p:nvSpPr>
              <p:spPr bwMode="black">
                <a:xfrm>
                  <a:off x="5424" y="1074"/>
                  <a:ext cx="60" cy="60"/>
                </a:xfrm>
                <a:custGeom>
                  <a:avLst/>
                  <a:gdLst/>
                  <a:ahLst/>
                  <a:cxnLst>
                    <a:cxn ang="0">
                      <a:pos x="336" y="0"/>
                    </a:cxn>
                    <a:cxn ang="0">
                      <a:pos x="0" y="338"/>
                    </a:cxn>
                    <a:cxn ang="0">
                      <a:pos x="330" y="675"/>
                    </a:cxn>
                    <a:cxn ang="0">
                      <a:pos x="330" y="670"/>
                    </a:cxn>
                    <a:cxn ang="0">
                      <a:pos x="330" y="675"/>
                    </a:cxn>
                    <a:cxn ang="0">
                      <a:pos x="338" y="675"/>
                    </a:cxn>
                    <a:cxn ang="0">
                      <a:pos x="674" y="342"/>
                    </a:cxn>
                    <a:cxn ang="0">
                      <a:pos x="674" y="336"/>
                    </a:cxn>
                    <a:cxn ang="0">
                      <a:pos x="345" y="0"/>
                    </a:cxn>
                    <a:cxn ang="0">
                      <a:pos x="336" y="0"/>
                    </a:cxn>
                    <a:cxn ang="0">
                      <a:pos x="336" y="65"/>
                    </a:cxn>
                    <a:cxn ang="0">
                      <a:pos x="339" y="65"/>
                    </a:cxn>
                    <a:cxn ang="0">
                      <a:pos x="340" y="59"/>
                    </a:cxn>
                    <a:cxn ang="0">
                      <a:pos x="340" y="59"/>
                    </a:cxn>
                    <a:cxn ang="0">
                      <a:pos x="340" y="65"/>
                    </a:cxn>
                    <a:cxn ang="0">
                      <a:pos x="592" y="336"/>
                    </a:cxn>
                    <a:cxn ang="0">
                      <a:pos x="337" y="610"/>
                    </a:cxn>
                    <a:cxn ang="0">
                      <a:pos x="332" y="610"/>
                    </a:cxn>
                    <a:cxn ang="0">
                      <a:pos x="85" y="339"/>
                    </a:cxn>
                    <a:cxn ang="0">
                      <a:pos x="85" y="334"/>
                    </a:cxn>
                    <a:cxn ang="0">
                      <a:pos x="336" y="65"/>
                    </a:cxn>
                  </a:cxnLst>
                  <a:rect l="0" t="0" r="r" b="b"/>
                  <a:pathLst>
                    <a:path w="674" h="675">
                      <a:moveTo>
                        <a:pt x="336" y="0"/>
                      </a:moveTo>
                      <a:cubicBezTo>
                        <a:pt x="151" y="0"/>
                        <a:pt x="0" y="154"/>
                        <a:pt x="0" y="338"/>
                      </a:cubicBezTo>
                      <a:cubicBezTo>
                        <a:pt x="0" y="521"/>
                        <a:pt x="148" y="669"/>
                        <a:pt x="330" y="675"/>
                      </a:cubicBezTo>
                      <a:cubicBezTo>
                        <a:pt x="330" y="670"/>
                        <a:pt x="330" y="670"/>
                        <a:pt x="330" y="670"/>
                      </a:cubicBezTo>
                      <a:cubicBezTo>
                        <a:pt x="330" y="675"/>
                        <a:pt x="330" y="675"/>
                        <a:pt x="330" y="675"/>
                      </a:cubicBezTo>
                      <a:cubicBezTo>
                        <a:pt x="333" y="675"/>
                        <a:pt x="336" y="675"/>
                        <a:pt x="338" y="675"/>
                      </a:cubicBezTo>
                      <a:cubicBezTo>
                        <a:pt x="520" y="675"/>
                        <a:pt x="674" y="534"/>
                        <a:pt x="674" y="342"/>
                      </a:cubicBezTo>
                      <a:cubicBezTo>
                        <a:pt x="674" y="340"/>
                        <a:pt x="674" y="338"/>
                        <a:pt x="674" y="336"/>
                      </a:cubicBezTo>
                      <a:cubicBezTo>
                        <a:pt x="671" y="154"/>
                        <a:pt x="533" y="7"/>
                        <a:pt x="345" y="0"/>
                      </a:cubicBezTo>
                      <a:cubicBezTo>
                        <a:pt x="342" y="0"/>
                        <a:pt x="338" y="0"/>
                        <a:pt x="336" y="0"/>
                      </a:cubicBezTo>
                      <a:close/>
                      <a:moveTo>
                        <a:pt x="336" y="65"/>
                      </a:moveTo>
                      <a:cubicBezTo>
                        <a:pt x="337" y="65"/>
                        <a:pt x="338" y="65"/>
                        <a:pt x="339" y="65"/>
                      </a:cubicBezTo>
                      <a:cubicBezTo>
                        <a:pt x="340" y="59"/>
                        <a:pt x="340" y="59"/>
                        <a:pt x="340" y="59"/>
                      </a:cubicBezTo>
                      <a:cubicBezTo>
                        <a:pt x="340" y="59"/>
                        <a:pt x="340" y="59"/>
                        <a:pt x="340" y="59"/>
                      </a:cubicBezTo>
                      <a:cubicBezTo>
                        <a:pt x="340" y="65"/>
                        <a:pt x="340" y="65"/>
                        <a:pt x="340" y="65"/>
                      </a:cubicBezTo>
                      <a:cubicBezTo>
                        <a:pt x="488" y="67"/>
                        <a:pt x="591" y="191"/>
                        <a:pt x="592" y="336"/>
                      </a:cubicBezTo>
                      <a:cubicBezTo>
                        <a:pt x="592" y="480"/>
                        <a:pt x="481" y="610"/>
                        <a:pt x="337" y="610"/>
                      </a:cubicBezTo>
                      <a:cubicBezTo>
                        <a:pt x="336" y="610"/>
                        <a:pt x="334" y="610"/>
                        <a:pt x="332" y="610"/>
                      </a:cubicBezTo>
                      <a:cubicBezTo>
                        <a:pt x="186" y="607"/>
                        <a:pt x="85" y="481"/>
                        <a:pt x="85" y="339"/>
                      </a:cubicBezTo>
                      <a:cubicBezTo>
                        <a:pt x="85" y="338"/>
                        <a:pt x="85" y="336"/>
                        <a:pt x="85" y="334"/>
                      </a:cubicBezTo>
                      <a:cubicBezTo>
                        <a:pt x="88" y="191"/>
                        <a:pt x="186" y="65"/>
                        <a:pt x="336" y="65"/>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69" name="Freeform 188"/>
                <p:cNvSpPr>
                  <a:spLocks noChangeAspect="1"/>
                </p:cNvSpPr>
                <p:nvPr userDrawn="1"/>
              </p:nvSpPr>
              <p:spPr bwMode="black">
                <a:xfrm>
                  <a:off x="5282" y="1076"/>
                  <a:ext cx="11" cy="58"/>
                </a:xfrm>
                <a:custGeom>
                  <a:avLst/>
                  <a:gdLst/>
                  <a:ahLst/>
                  <a:cxnLst>
                    <a:cxn ang="0">
                      <a:pos x="112" y="33"/>
                    </a:cxn>
                    <a:cxn ang="0">
                      <a:pos x="122" y="8"/>
                    </a:cxn>
                    <a:cxn ang="0">
                      <a:pos x="126" y="0"/>
                    </a:cxn>
                    <a:cxn ang="0">
                      <a:pos x="10" y="0"/>
                    </a:cxn>
                    <a:cxn ang="0">
                      <a:pos x="0" y="0"/>
                    </a:cxn>
                    <a:cxn ang="0">
                      <a:pos x="5" y="9"/>
                    </a:cxn>
                    <a:cxn ang="0">
                      <a:pos x="19" y="37"/>
                    </a:cxn>
                    <a:cxn ang="0">
                      <a:pos x="24" y="69"/>
                    </a:cxn>
                    <a:cxn ang="0">
                      <a:pos x="24" y="598"/>
                    </a:cxn>
                    <a:cxn ang="0">
                      <a:pos x="19" y="630"/>
                    </a:cxn>
                    <a:cxn ang="0">
                      <a:pos x="9" y="651"/>
                    </a:cxn>
                    <a:cxn ang="0">
                      <a:pos x="3" y="659"/>
                    </a:cxn>
                    <a:cxn ang="0">
                      <a:pos x="115" y="659"/>
                    </a:cxn>
                    <a:cxn ang="0">
                      <a:pos x="125" y="659"/>
                    </a:cxn>
                    <a:cxn ang="0">
                      <a:pos x="120" y="651"/>
                    </a:cxn>
                    <a:cxn ang="0">
                      <a:pos x="109" y="628"/>
                    </a:cxn>
                    <a:cxn ang="0">
                      <a:pos x="106" y="545"/>
                    </a:cxn>
                    <a:cxn ang="0">
                      <a:pos x="106" y="68"/>
                    </a:cxn>
                    <a:cxn ang="0">
                      <a:pos x="112" y="33"/>
                    </a:cxn>
                  </a:cxnLst>
                  <a:rect l="0" t="0" r="r" b="b"/>
                  <a:pathLst>
                    <a:path w="126" h="659">
                      <a:moveTo>
                        <a:pt x="112" y="33"/>
                      </a:moveTo>
                      <a:cubicBezTo>
                        <a:pt x="116" y="23"/>
                        <a:pt x="118" y="17"/>
                        <a:pt x="122" y="8"/>
                      </a:cubicBezTo>
                      <a:cubicBezTo>
                        <a:pt x="126" y="0"/>
                        <a:pt x="126" y="0"/>
                        <a:pt x="126" y="0"/>
                      </a:cubicBezTo>
                      <a:cubicBezTo>
                        <a:pt x="10" y="0"/>
                        <a:pt x="10" y="0"/>
                        <a:pt x="10" y="0"/>
                      </a:cubicBezTo>
                      <a:cubicBezTo>
                        <a:pt x="0" y="0"/>
                        <a:pt x="0" y="0"/>
                        <a:pt x="0" y="0"/>
                      </a:cubicBezTo>
                      <a:cubicBezTo>
                        <a:pt x="5" y="9"/>
                        <a:pt x="5" y="9"/>
                        <a:pt x="5" y="9"/>
                      </a:cubicBezTo>
                      <a:cubicBezTo>
                        <a:pt x="12" y="19"/>
                        <a:pt x="15" y="26"/>
                        <a:pt x="19" y="37"/>
                      </a:cubicBezTo>
                      <a:cubicBezTo>
                        <a:pt x="23" y="50"/>
                        <a:pt x="24" y="57"/>
                        <a:pt x="24" y="69"/>
                      </a:cubicBezTo>
                      <a:cubicBezTo>
                        <a:pt x="24" y="598"/>
                        <a:pt x="24" y="598"/>
                        <a:pt x="24" y="598"/>
                      </a:cubicBezTo>
                      <a:cubicBezTo>
                        <a:pt x="24" y="611"/>
                        <a:pt x="24"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5" y="642"/>
                        <a:pt x="110" y="637"/>
                        <a:pt x="109" y="628"/>
                      </a:cubicBezTo>
                      <a:cubicBezTo>
                        <a:pt x="106" y="608"/>
                        <a:pt x="106" y="578"/>
                        <a:pt x="106" y="545"/>
                      </a:cubicBezTo>
                      <a:cubicBezTo>
                        <a:pt x="106" y="68"/>
                        <a:pt x="106" y="68"/>
                        <a:pt x="106" y="68"/>
                      </a:cubicBezTo>
                      <a:cubicBezTo>
                        <a:pt x="106" y="58"/>
                        <a:pt x="106" y="53"/>
                        <a:pt x="112" y="33"/>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70" name="Freeform 189"/>
                <p:cNvSpPr>
                  <a:spLocks noChangeAspect="1"/>
                </p:cNvSpPr>
                <p:nvPr userDrawn="1"/>
              </p:nvSpPr>
              <p:spPr bwMode="black">
                <a:xfrm>
                  <a:off x="5461" y="1175"/>
                  <a:ext cx="47" cy="59"/>
                </a:xfrm>
                <a:custGeom>
                  <a:avLst/>
                  <a:gdLst/>
                  <a:ahLst/>
                  <a:cxnLst>
                    <a:cxn ang="0">
                      <a:pos x="423" y="0"/>
                    </a:cxn>
                    <a:cxn ang="0">
                      <a:pos x="424" y="6"/>
                    </a:cxn>
                    <a:cxn ang="0">
                      <a:pos x="424" y="14"/>
                    </a:cxn>
                    <a:cxn ang="0">
                      <a:pos x="424" y="21"/>
                    </a:cxn>
                    <a:cxn ang="0">
                      <a:pos x="415" y="39"/>
                    </a:cxn>
                    <a:cxn ang="0">
                      <a:pos x="272" y="265"/>
                    </a:cxn>
                    <a:cxn ang="0">
                      <a:pos x="141" y="53"/>
                    </a:cxn>
                    <a:cxn ang="0">
                      <a:pos x="127" y="27"/>
                    </a:cxn>
                    <a:cxn ang="0">
                      <a:pos x="125" y="13"/>
                    </a:cxn>
                    <a:cxn ang="0">
                      <a:pos x="126" y="7"/>
                    </a:cxn>
                    <a:cxn ang="0">
                      <a:pos x="127" y="1"/>
                    </a:cxn>
                    <a:cxn ang="0">
                      <a:pos x="16" y="1"/>
                    </a:cxn>
                    <a:cxn ang="0">
                      <a:pos x="0" y="1"/>
                    </a:cxn>
                    <a:cxn ang="0">
                      <a:pos x="13" y="11"/>
                    </a:cxn>
                    <a:cxn ang="0">
                      <a:pos x="31" y="29"/>
                    </a:cxn>
                    <a:cxn ang="0">
                      <a:pos x="47" y="53"/>
                    </a:cxn>
                    <a:cxn ang="0">
                      <a:pos x="224" y="330"/>
                    </a:cxn>
                    <a:cxn ang="0">
                      <a:pos x="223" y="619"/>
                    </a:cxn>
                    <a:cxn ang="0">
                      <a:pos x="223" y="628"/>
                    </a:cxn>
                    <a:cxn ang="0">
                      <a:pos x="222" y="634"/>
                    </a:cxn>
                    <a:cxn ang="0">
                      <a:pos x="216" y="654"/>
                    </a:cxn>
                    <a:cxn ang="0">
                      <a:pos x="213" y="662"/>
                    </a:cxn>
                    <a:cxn ang="0">
                      <a:pos x="306" y="662"/>
                    </a:cxn>
                    <a:cxn ang="0">
                      <a:pos x="314" y="662"/>
                    </a:cxn>
                    <a:cxn ang="0">
                      <a:pos x="311" y="654"/>
                    </a:cxn>
                    <a:cxn ang="0">
                      <a:pos x="306" y="635"/>
                    </a:cxn>
                    <a:cxn ang="0">
                      <a:pos x="303" y="615"/>
                    </a:cxn>
                    <a:cxn ang="0">
                      <a:pos x="303" y="327"/>
                    </a:cxn>
                    <a:cxn ang="0">
                      <a:pos x="482" y="62"/>
                    </a:cxn>
                    <a:cxn ang="0">
                      <a:pos x="501" y="33"/>
                    </a:cxn>
                    <a:cxn ang="0">
                      <a:pos x="496" y="30"/>
                    </a:cxn>
                    <a:cxn ang="0">
                      <a:pos x="496" y="30"/>
                    </a:cxn>
                    <a:cxn ang="0">
                      <a:pos x="501" y="33"/>
                    </a:cxn>
                    <a:cxn ang="0">
                      <a:pos x="522" y="10"/>
                    </a:cxn>
                    <a:cxn ang="0">
                      <a:pos x="533" y="0"/>
                    </a:cxn>
                    <a:cxn ang="0">
                      <a:pos x="429" y="0"/>
                    </a:cxn>
                    <a:cxn ang="0">
                      <a:pos x="423" y="0"/>
                    </a:cxn>
                  </a:cxnLst>
                  <a:rect l="0" t="0" r="r" b="b"/>
                  <a:pathLst>
                    <a:path w="533" h="662">
                      <a:moveTo>
                        <a:pt x="423" y="0"/>
                      </a:moveTo>
                      <a:cubicBezTo>
                        <a:pt x="424" y="6"/>
                        <a:pt x="424" y="6"/>
                        <a:pt x="424" y="6"/>
                      </a:cubicBezTo>
                      <a:cubicBezTo>
                        <a:pt x="424" y="9"/>
                        <a:pt x="424" y="11"/>
                        <a:pt x="424" y="14"/>
                      </a:cubicBezTo>
                      <a:cubicBezTo>
                        <a:pt x="424" y="16"/>
                        <a:pt x="424" y="18"/>
                        <a:pt x="424" y="21"/>
                      </a:cubicBezTo>
                      <a:cubicBezTo>
                        <a:pt x="422" y="27"/>
                        <a:pt x="419" y="32"/>
                        <a:pt x="415" y="39"/>
                      </a:cubicBezTo>
                      <a:cubicBezTo>
                        <a:pt x="272" y="265"/>
                        <a:pt x="272" y="265"/>
                        <a:pt x="272" y="265"/>
                      </a:cubicBezTo>
                      <a:cubicBezTo>
                        <a:pt x="141" y="53"/>
                        <a:pt x="141" y="53"/>
                        <a:pt x="141" y="53"/>
                      </a:cubicBezTo>
                      <a:cubicBezTo>
                        <a:pt x="135" y="43"/>
                        <a:pt x="131" y="38"/>
                        <a:pt x="127" y="27"/>
                      </a:cubicBezTo>
                      <a:cubicBezTo>
                        <a:pt x="126" y="22"/>
                        <a:pt x="125" y="18"/>
                        <a:pt x="125" y="13"/>
                      </a:cubicBezTo>
                      <a:cubicBezTo>
                        <a:pt x="125" y="11"/>
                        <a:pt x="126" y="9"/>
                        <a:pt x="126" y="7"/>
                      </a:cubicBezTo>
                      <a:cubicBezTo>
                        <a:pt x="127" y="1"/>
                        <a:pt x="127" y="1"/>
                        <a:pt x="127" y="1"/>
                      </a:cubicBezTo>
                      <a:cubicBezTo>
                        <a:pt x="16" y="1"/>
                        <a:pt x="16" y="1"/>
                        <a:pt x="16" y="1"/>
                      </a:cubicBezTo>
                      <a:cubicBezTo>
                        <a:pt x="0" y="1"/>
                        <a:pt x="0" y="1"/>
                        <a:pt x="0" y="1"/>
                      </a:cubicBezTo>
                      <a:cubicBezTo>
                        <a:pt x="13" y="11"/>
                        <a:pt x="13" y="11"/>
                        <a:pt x="13" y="11"/>
                      </a:cubicBezTo>
                      <a:cubicBezTo>
                        <a:pt x="21" y="17"/>
                        <a:pt x="25" y="22"/>
                        <a:pt x="31" y="29"/>
                      </a:cubicBezTo>
                      <a:cubicBezTo>
                        <a:pt x="38" y="38"/>
                        <a:pt x="41" y="43"/>
                        <a:pt x="47" y="53"/>
                      </a:cubicBezTo>
                      <a:cubicBezTo>
                        <a:pt x="224" y="330"/>
                        <a:pt x="224" y="330"/>
                        <a:pt x="224" y="330"/>
                      </a:cubicBezTo>
                      <a:cubicBezTo>
                        <a:pt x="223" y="619"/>
                        <a:pt x="223" y="619"/>
                        <a:pt x="223" y="619"/>
                      </a:cubicBezTo>
                      <a:cubicBezTo>
                        <a:pt x="223" y="622"/>
                        <a:pt x="223" y="625"/>
                        <a:pt x="223" y="628"/>
                      </a:cubicBezTo>
                      <a:cubicBezTo>
                        <a:pt x="223" y="630"/>
                        <a:pt x="223" y="632"/>
                        <a:pt x="222" y="634"/>
                      </a:cubicBezTo>
                      <a:cubicBezTo>
                        <a:pt x="221" y="642"/>
                        <a:pt x="219" y="646"/>
                        <a:pt x="216" y="654"/>
                      </a:cubicBezTo>
                      <a:cubicBezTo>
                        <a:pt x="213" y="662"/>
                        <a:pt x="213" y="662"/>
                        <a:pt x="213" y="662"/>
                      </a:cubicBezTo>
                      <a:cubicBezTo>
                        <a:pt x="306" y="662"/>
                        <a:pt x="306" y="662"/>
                        <a:pt x="306" y="662"/>
                      </a:cubicBezTo>
                      <a:cubicBezTo>
                        <a:pt x="314" y="662"/>
                        <a:pt x="314" y="662"/>
                        <a:pt x="314" y="662"/>
                      </a:cubicBezTo>
                      <a:cubicBezTo>
                        <a:pt x="311" y="654"/>
                        <a:pt x="311" y="654"/>
                        <a:pt x="311" y="654"/>
                      </a:cubicBezTo>
                      <a:cubicBezTo>
                        <a:pt x="308" y="647"/>
                        <a:pt x="308" y="642"/>
                        <a:pt x="306" y="635"/>
                      </a:cubicBezTo>
                      <a:cubicBezTo>
                        <a:pt x="304" y="627"/>
                        <a:pt x="303" y="623"/>
                        <a:pt x="303" y="615"/>
                      </a:cubicBezTo>
                      <a:cubicBezTo>
                        <a:pt x="303" y="327"/>
                        <a:pt x="303" y="327"/>
                        <a:pt x="303" y="327"/>
                      </a:cubicBezTo>
                      <a:cubicBezTo>
                        <a:pt x="482" y="62"/>
                        <a:pt x="482" y="62"/>
                        <a:pt x="482" y="62"/>
                      </a:cubicBezTo>
                      <a:cubicBezTo>
                        <a:pt x="489" y="50"/>
                        <a:pt x="493" y="44"/>
                        <a:pt x="501" y="33"/>
                      </a:cubicBezTo>
                      <a:cubicBezTo>
                        <a:pt x="496" y="30"/>
                        <a:pt x="496" y="30"/>
                        <a:pt x="496" y="30"/>
                      </a:cubicBezTo>
                      <a:cubicBezTo>
                        <a:pt x="496" y="30"/>
                        <a:pt x="496" y="30"/>
                        <a:pt x="496" y="30"/>
                      </a:cubicBezTo>
                      <a:cubicBezTo>
                        <a:pt x="501" y="33"/>
                        <a:pt x="501" y="33"/>
                        <a:pt x="501" y="33"/>
                      </a:cubicBezTo>
                      <a:cubicBezTo>
                        <a:pt x="508" y="24"/>
                        <a:pt x="512" y="18"/>
                        <a:pt x="522" y="10"/>
                      </a:cubicBezTo>
                      <a:cubicBezTo>
                        <a:pt x="533" y="0"/>
                        <a:pt x="533" y="0"/>
                        <a:pt x="533" y="0"/>
                      </a:cubicBezTo>
                      <a:cubicBezTo>
                        <a:pt x="429" y="0"/>
                        <a:pt x="429" y="0"/>
                        <a:pt x="429" y="0"/>
                      </a:cubicBezTo>
                      <a:lnTo>
                        <a:pt x="423" y="0"/>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71" name="Freeform 190"/>
                <p:cNvSpPr>
                  <a:spLocks noChangeAspect="1"/>
                </p:cNvSpPr>
                <p:nvPr userDrawn="1"/>
              </p:nvSpPr>
              <p:spPr bwMode="black">
                <a:xfrm>
                  <a:off x="5492" y="1076"/>
                  <a:ext cx="30" cy="58"/>
                </a:xfrm>
                <a:custGeom>
                  <a:avLst/>
                  <a:gdLst/>
                  <a:ahLst/>
                  <a:cxnLst>
                    <a:cxn ang="0">
                      <a:pos x="102" y="261"/>
                    </a:cxn>
                    <a:cxn ang="0">
                      <a:pos x="102" y="59"/>
                    </a:cxn>
                    <a:cxn ang="0">
                      <a:pos x="273" y="59"/>
                    </a:cxn>
                    <a:cxn ang="0">
                      <a:pos x="288" y="59"/>
                    </a:cxn>
                    <a:cxn ang="0">
                      <a:pos x="313" y="62"/>
                    </a:cxn>
                    <a:cxn ang="0">
                      <a:pos x="335" y="76"/>
                    </a:cxn>
                    <a:cxn ang="0">
                      <a:pos x="344" y="83"/>
                    </a:cxn>
                    <a:cxn ang="0">
                      <a:pos x="344" y="6"/>
                    </a:cxn>
                    <a:cxn ang="0">
                      <a:pos x="344" y="0"/>
                    </a:cxn>
                    <a:cxn ang="0">
                      <a:pos x="0" y="0"/>
                    </a:cxn>
                    <a:cxn ang="0">
                      <a:pos x="6" y="9"/>
                    </a:cxn>
                    <a:cxn ang="0">
                      <a:pos x="16" y="27"/>
                    </a:cxn>
                    <a:cxn ang="0">
                      <a:pos x="21" y="52"/>
                    </a:cxn>
                    <a:cxn ang="0">
                      <a:pos x="21" y="596"/>
                    </a:cxn>
                    <a:cxn ang="0">
                      <a:pos x="21" y="616"/>
                    </a:cxn>
                    <a:cxn ang="0">
                      <a:pos x="20" y="629"/>
                    </a:cxn>
                    <a:cxn ang="0">
                      <a:pos x="10" y="653"/>
                    </a:cxn>
                    <a:cxn ang="0">
                      <a:pos x="5" y="661"/>
                    </a:cxn>
                    <a:cxn ang="0">
                      <a:pos x="110" y="661"/>
                    </a:cxn>
                    <a:cxn ang="0">
                      <a:pos x="117" y="661"/>
                    </a:cxn>
                    <a:cxn ang="0">
                      <a:pos x="115" y="654"/>
                    </a:cxn>
                    <a:cxn ang="0">
                      <a:pos x="109" y="636"/>
                    </a:cxn>
                    <a:cxn ang="0">
                      <a:pos x="104" y="552"/>
                    </a:cxn>
                    <a:cxn ang="0">
                      <a:pos x="104" y="320"/>
                    </a:cxn>
                    <a:cxn ang="0">
                      <a:pos x="273" y="320"/>
                    </a:cxn>
                    <a:cxn ang="0">
                      <a:pos x="297" y="320"/>
                    </a:cxn>
                    <a:cxn ang="0">
                      <a:pos x="310" y="320"/>
                    </a:cxn>
                    <a:cxn ang="0">
                      <a:pos x="310" y="315"/>
                    </a:cxn>
                    <a:cxn ang="0">
                      <a:pos x="310" y="320"/>
                    </a:cxn>
                    <a:cxn ang="0">
                      <a:pos x="338" y="325"/>
                    </a:cxn>
                    <a:cxn ang="0">
                      <a:pos x="345" y="327"/>
                    </a:cxn>
                    <a:cxn ang="0">
                      <a:pos x="345" y="267"/>
                    </a:cxn>
                    <a:cxn ang="0">
                      <a:pos x="345" y="261"/>
                    </a:cxn>
                    <a:cxn ang="0">
                      <a:pos x="102" y="261"/>
                    </a:cxn>
                  </a:cxnLst>
                  <a:rect l="0" t="0" r="r" b="b"/>
                  <a:pathLst>
                    <a:path w="345" h="661">
                      <a:moveTo>
                        <a:pt x="102" y="261"/>
                      </a:moveTo>
                      <a:cubicBezTo>
                        <a:pt x="102" y="59"/>
                        <a:pt x="102" y="59"/>
                        <a:pt x="102" y="59"/>
                      </a:cubicBezTo>
                      <a:cubicBezTo>
                        <a:pt x="273" y="59"/>
                        <a:pt x="273" y="59"/>
                        <a:pt x="273" y="59"/>
                      </a:cubicBezTo>
                      <a:cubicBezTo>
                        <a:pt x="278" y="59"/>
                        <a:pt x="283" y="59"/>
                        <a:pt x="288" y="59"/>
                      </a:cubicBezTo>
                      <a:cubicBezTo>
                        <a:pt x="297" y="59"/>
                        <a:pt x="305" y="60"/>
                        <a:pt x="313" y="62"/>
                      </a:cubicBezTo>
                      <a:cubicBezTo>
                        <a:pt x="322" y="65"/>
                        <a:pt x="326" y="68"/>
                        <a:pt x="335" y="76"/>
                      </a:cubicBezTo>
                      <a:cubicBezTo>
                        <a:pt x="344" y="83"/>
                        <a:pt x="344" y="83"/>
                        <a:pt x="344" y="83"/>
                      </a:cubicBezTo>
                      <a:cubicBezTo>
                        <a:pt x="344" y="6"/>
                        <a:pt x="344" y="6"/>
                        <a:pt x="344" y="6"/>
                      </a:cubicBezTo>
                      <a:cubicBezTo>
                        <a:pt x="344" y="0"/>
                        <a:pt x="344" y="0"/>
                        <a:pt x="344" y="0"/>
                      </a:cubicBezTo>
                      <a:cubicBezTo>
                        <a:pt x="0" y="0"/>
                        <a:pt x="0" y="0"/>
                        <a:pt x="0" y="0"/>
                      </a:cubicBezTo>
                      <a:cubicBezTo>
                        <a:pt x="6" y="9"/>
                        <a:pt x="6" y="9"/>
                        <a:pt x="6" y="9"/>
                      </a:cubicBezTo>
                      <a:cubicBezTo>
                        <a:pt x="10" y="15"/>
                        <a:pt x="14" y="20"/>
                        <a:pt x="16" y="27"/>
                      </a:cubicBezTo>
                      <a:cubicBezTo>
                        <a:pt x="19" y="36"/>
                        <a:pt x="21" y="42"/>
                        <a:pt x="21" y="52"/>
                      </a:cubicBezTo>
                      <a:cubicBezTo>
                        <a:pt x="21" y="596"/>
                        <a:pt x="21" y="596"/>
                        <a:pt x="21" y="596"/>
                      </a:cubicBezTo>
                      <a:cubicBezTo>
                        <a:pt x="21" y="604"/>
                        <a:pt x="21" y="610"/>
                        <a:pt x="21" y="616"/>
                      </a:cubicBezTo>
                      <a:cubicBezTo>
                        <a:pt x="21" y="620"/>
                        <a:pt x="21" y="624"/>
                        <a:pt x="20" y="629"/>
                      </a:cubicBezTo>
                      <a:cubicBezTo>
                        <a:pt x="18" y="638"/>
                        <a:pt x="15" y="644"/>
                        <a:pt x="10" y="653"/>
                      </a:cubicBezTo>
                      <a:cubicBezTo>
                        <a:pt x="5" y="661"/>
                        <a:pt x="5" y="661"/>
                        <a:pt x="5" y="661"/>
                      </a:cubicBezTo>
                      <a:cubicBezTo>
                        <a:pt x="110" y="661"/>
                        <a:pt x="110" y="661"/>
                        <a:pt x="110" y="661"/>
                      </a:cubicBezTo>
                      <a:cubicBezTo>
                        <a:pt x="117" y="661"/>
                        <a:pt x="117" y="661"/>
                        <a:pt x="117" y="661"/>
                      </a:cubicBezTo>
                      <a:cubicBezTo>
                        <a:pt x="115" y="654"/>
                        <a:pt x="115" y="654"/>
                        <a:pt x="115" y="654"/>
                      </a:cubicBezTo>
                      <a:cubicBezTo>
                        <a:pt x="113" y="645"/>
                        <a:pt x="110" y="643"/>
                        <a:pt x="109" y="636"/>
                      </a:cubicBezTo>
                      <a:cubicBezTo>
                        <a:pt x="105" y="598"/>
                        <a:pt x="104" y="584"/>
                        <a:pt x="104" y="552"/>
                      </a:cubicBezTo>
                      <a:cubicBezTo>
                        <a:pt x="104" y="320"/>
                        <a:pt x="104" y="320"/>
                        <a:pt x="104" y="320"/>
                      </a:cubicBezTo>
                      <a:cubicBezTo>
                        <a:pt x="273" y="320"/>
                        <a:pt x="273" y="320"/>
                        <a:pt x="273" y="320"/>
                      </a:cubicBezTo>
                      <a:cubicBezTo>
                        <a:pt x="282" y="320"/>
                        <a:pt x="289" y="320"/>
                        <a:pt x="297" y="320"/>
                      </a:cubicBezTo>
                      <a:cubicBezTo>
                        <a:pt x="300" y="320"/>
                        <a:pt x="305" y="320"/>
                        <a:pt x="310" y="320"/>
                      </a:cubicBezTo>
                      <a:cubicBezTo>
                        <a:pt x="310" y="315"/>
                        <a:pt x="310" y="315"/>
                        <a:pt x="310" y="315"/>
                      </a:cubicBezTo>
                      <a:cubicBezTo>
                        <a:pt x="310" y="320"/>
                        <a:pt x="310" y="320"/>
                        <a:pt x="310" y="320"/>
                      </a:cubicBezTo>
                      <a:cubicBezTo>
                        <a:pt x="320" y="320"/>
                        <a:pt x="326" y="323"/>
                        <a:pt x="338" y="325"/>
                      </a:cubicBezTo>
                      <a:cubicBezTo>
                        <a:pt x="345" y="327"/>
                        <a:pt x="345" y="327"/>
                        <a:pt x="345" y="327"/>
                      </a:cubicBezTo>
                      <a:cubicBezTo>
                        <a:pt x="345" y="267"/>
                        <a:pt x="345" y="267"/>
                        <a:pt x="345" y="267"/>
                      </a:cubicBezTo>
                      <a:cubicBezTo>
                        <a:pt x="345" y="261"/>
                        <a:pt x="345" y="261"/>
                        <a:pt x="345" y="261"/>
                      </a:cubicBezTo>
                      <a:lnTo>
                        <a:pt x="102" y="261"/>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72" name="Freeform 191"/>
                <p:cNvSpPr>
                  <a:spLocks noChangeAspect="1" noEditPoints="1"/>
                </p:cNvSpPr>
                <p:nvPr userDrawn="1"/>
              </p:nvSpPr>
              <p:spPr bwMode="black">
                <a:xfrm>
                  <a:off x="5338" y="1174"/>
                  <a:ext cx="60" cy="60"/>
                </a:xfrm>
                <a:custGeom>
                  <a:avLst/>
                  <a:gdLst/>
                  <a:ahLst/>
                  <a:cxnLst>
                    <a:cxn ang="0">
                      <a:pos x="345" y="0"/>
                    </a:cxn>
                    <a:cxn ang="0">
                      <a:pos x="335" y="0"/>
                    </a:cxn>
                    <a:cxn ang="0">
                      <a:pos x="0" y="337"/>
                    </a:cxn>
                    <a:cxn ang="0">
                      <a:pos x="330" y="675"/>
                    </a:cxn>
                    <a:cxn ang="0">
                      <a:pos x="330" y="669"/>
                    </a:cxn>
                    <a:cxn ang="0">
                      <a:pos x="330" y="675"/>
                    </a:cxn>
                    <a:cxn ang="0">
                      <a:pos x="338" y="675"/>
                    </a:cxn>
                    <a:cxn ang="0">
                      <a:pos x="674" y="341"/>
                    </a:cxn>
                    <a:cxn ang="0">
                      <a:pos x="674" y="335"/>
                    </a:cxn>
                    <a:cxn ang="0">
                      <a:pos x="345" y="0"/>
                    </a:cxn>
                    <a:cxn ang="0">
                      <a:pos x="85" y="334"/>
                    </a:cxn>
                    <a:cxn ang="0">
                      <a:pos x="336" y="64"/>
                    </a:cxn>
                    <a:cxn ang="0">
                      <a:pos x="339" y="64"/>
                    </a:cxn>
                    <a:cxn ang="0">
                      <a:pos x="592" y="335"/>
                    </a:cxn>
                    <a:cxn ang="0">
                      <a:pos x="337" y="610"/>
                    </a:cxn>
                    <a:cxn ang="0">
                      <a:pos x="332" y="610"/>
                    </a:cxn>
                    <a:cxn ang="0">
                      <a:pos x="85" y="339"/>
                    </a:cxn>
                    <a:cxn ang="0">
                      <a:pos x="85" y="334"/>
                    </a:cxn>
                  </a:cxnLst>
                  <a:rect l="0" t="0" r="r" b="b"/>
                  <a:pathLst>
                    <a:path w="674" h="675">
                      <a:moveTo>
                        <a:pt x="345" y="0"/>
                      </a:moveTo>
                      <a:cubicBezTo>
                        <a:pt x="342"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5"/>
                        <a:pt x="338" y="675"/>
                      </a:cubicBezTo>
                      <a:cubicBezTo>
                        <a:pt x="520" y="674"/>
                        <a:pt x="674" y="533"/>
                        <a:pt x="674" y="341"/>
                      </a:cubicBezTo>
                      <a:cubicBezTo>
                        <a:pt x="674" y="339"/>
                        <a:pt x="674" y="337"/>
                        <a:pt x="674" y="335"/>
                      </a:cubicBezTo>
                      <a:cubicBezTo>
                        <a:pt x="670" y="154"/>
                        <a:pt x="533" y="7"/>
                        <a:pt x="345" y="0"/>
                      </a:cubicBezTo>
                      <a:close/>
                      <a:moveTo>
                        <a:pt x="85" y="334"/>
                      </a:moveTo>
                      <a:cubicBezTo>
                        <a:pt x="88" y="191"/>
                        <a:pt x="186" y="64"/>
                        <a:pt x="336" y="64"/>
                      </a:cubicBezTo>
                      <a:cubicBezTo>
                        <a:pt x="337" y="64"/>
                        <a:pt x="338" y="64"/>
                        <a:pt x="339" y="64"/>
                      </a:cubicBezTo>
                      <a:cubicBezTo>
                        <a:pt x="488" y="67"/>
                        <a:pt x="591" y="191"/>
                        <a:pt x="592" y="335"/>
                      </a:cubicBezTo>
                      <a:cubicBezTo>
                        <a:pt x="592" y="479"/>
                        <a:pt x="481" y="609"/>
                        <a:pt x="337" y="610"/>
                      </a:cubicBezTo>
                      <a:cubicBezTo>
                        <a:pt x="335" y="610"/>
                        <a:pt x="334" y="610"/>
                        <a:pt x="332" y="610"/>
                      </a:cubicBezTo>
                      <a:cubicBezTo>
                        <a:pt x="186" y="606"/>
                        <a:pt x="85" y="480"/>
                        <a:pt x="85" y="339"/>
                      </a:cubicBezTo>
                      <a:cubicBezTo>
                        <a:pt x="85" y="337"/>
                        <a:pt x="85" y="335"/>
                        <a:pt x="85" y="334"/>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73" name="Freeform 192"/>
                <p:cNvSpPr>
                  <a:spLocks noChangeAspect="1" noEditPoints="1"/>
                </p:cNvSpPr>
                <p:nvPr userDrawn="1"/>
              </p:nvSpPr>
              <p:spPr bwMode="black">
                <a:xfrm>
                  <a:off x="5213" y="976"/>
                  <a:ext cx="36" cy="59"/>
                </a:xfrm>
                <a:custGeom>
                  <a:avLst/>
                  <a:gdLst/>
                  <a:ahLst/>
                  <a:cxnLst>
                    <a:cxn ang="0">
                      <a:pos x="20" y="32"/>
                    </a:cxn>
                    <a:cxn ang="0">
                      <a:pos x="28" y="68"/>
                    </a:cxn>
                    <a:cxn ang="0">
                      <a:pos x="28" y="603"/>
                    </a:cxn>
                    <a:cxn ang="0">
                      <a:pos x="22" y="635"/>
                    </a:cxn>
                    <a:cxn ang="0">
                      <a:pos x="13" y="652"/>
                    </a:cxn>
                    <a:cxn ang="0">
                      <a:pos x="6" y="661"/>
                    </a:cxn>
                    <a:cxn ang="0">
                      <a:pos x="191" y="661"/>
                    </a:cxn>
                    <a:cxn ang="0">
                      <a:pos x="192" y="661"/>
                    </a:cxn>
                    <a:cxn ang="0">
                      <a:pos x="411" y="470"/>
                    </a:cxn>
                    <a:cxn ang="0">
                      <a:pos x="295" y="302"/>
                    </a:cxn>
                    <a:cxn ang="0">
                      <a:pos x="280" y="297"/>
                    </a:cxn>
                    <a:cxn ang="0">
                      <a:pos x="294" y="288"/>
                    </a:cxn>
                    <a:cxn ang="0">
                      <a:pos x="367" y="167"/>
                    </a:cxn>
                    <a:cxn ang="0">
                      <a:pos x="367" y="161"/>
                    </a:cxn>
                    <a:cxn ang="0">
                      <a:pos x="208" y="0"/>
                    </a:cxn>
                    <a:cxn ang="0">
                      <a:pos x="0" y="0"/>
                    </a:cxn>
                    <a:cxn ang="0">
                      <a:pos x="7" y="9"/>
                    </a:cxn>
                    <a:cxn ang="0">
                      <a:pos x="20" y="32"/>
                    </a:cxn>
                    <a:cxn ang="0">
                      <a:pos x="159" y="277"/>
                    </a:cxn>
                    <a:cxn ang="0">
                      <a:pos x="108" y="277"/>
                    </a:cxn>
                    <a:cxn ang="0">
                      <a:pos x="108" y="55"/>
                    </a:cxn>
                    <a:cxn ang="0">
                      <a:pos x="166" y="55"/>
                    </a:cxn>
                    <a:cxn ang="0">
                      <a:pos x="289" y="162"/>
                    </a:cxn>
                    <a:cxn ang="0">
                      <a:pos x="289" y="167"/>
                    </a:cxn>
                    <a:cxn ang="0">
                      <a:pos x="159" y="277"/>
                    </a:cxn>
                    <a:cxn ang="0">
                      <a:pos x="156" y="611"/>
                    </a:cxn>
                    <a:cxn ang="0">
                      <a:pos x="108" y="603"/>
                    </a:cxn>
                    <a:cxn ang="0">
                      <a:pos x="112" y="330"/>
                    </a:cxn>
                    <a:cxn ang="0">
                      <a:pos x="163" y="330"/>
                    </a:cxn>
                    <a:cxn ang="0">
                      <a:pos x="330" y="469"/>
                    </a:cxn>
                    <a:cxn ang="0">
                      <a:pos x="330" y="473"/>
                    </a:cxn>
                    <a:cxn ang="0">
                      <a:pos x="169" y="611"/>
                    </a:cxn>
                    <a:cxn ang="0">
                      <a:pos x="156" y="611"/>
                    </a:cxn>
                  </a:cxnLst>
                  <a:rect l="0" t="0" r="r" b="b"/>
                  <a:pathLst>
                    <a:path w="411" h="661">
                      <a:moveTo>
                        <a:pt x="20" y="32"/>
                      </a:moveTo>
                      <a:cubicBezTo>
                        <a:pt x="26" y="46"/>
                        <a:pt x="28" y="54"/>
                        <a:pt x="28" y="68"/>
                      </a:cubicBezTo>
                      <a:cubicBezTo>
                        <a:pt x="28" y="603"/>
                        <a:pt x="28" y="603"/>
                        <a:pt x="28" y="603"/>
                      </a:cubicBezTo>
                      <a:cubicBezTo>
                        <a:pt x="28" y="616"/>
                        <a:pt x="27" y="623"/>
                        <a:pt x="22" y="635"/>
                      </a:cubicBezTo>
                      <a:cubicBezTo>
                        <a:pt x="19" y="642"/>
                        <a:pt x="18" y="645"/>
                        <a:pt x="13" y="652"/>
                      </a:cubicBezTo>
                      <a:cubicBezTo>
                        <a:pt x="6" y="661"/>
                        <a:pt x="6" y="661"/>
                        <a:pt x="6" y="661"/>
                      </a:cubicBezTo>
                      <a:cubicBezTo>
                        <a:pt x="191" y="661"/>
                        <a:pt x="191" y="661"/>
                        <a:pt x="191" y="661"/>
                      </a:cubicBezTo>
                      <a:cubicBezTo>
                        <a:pt x="191" y="661"/>
                        <a:pt x="191" y="661"/>
                        <a:pt x="192" y="661"/>
                      </a:cubicBezTo>
                      <a:cubicBezTo>
                        <a:pt x="325" y="661"/>
                        <a:pt x="410" y="588"/>
                        <a:pt x="411" y="470"/>
                      </a:cubicBezTo>
                      <a:cubicBezTo>
                        <a:pt x="411" y="383"/>
                        <a:pt x="369" y="327"/>
                        <a:pt x="295" y="302"/>
                      </a:cubicBezTo>
                      <a:cubicBezTo>
                        <a:pt x="280" y="297"/>
                        <a:pt x="280" y="297"/>
                        <a:pt x="280" y="297"/>
                      </a:cubicBezTo>
                      <a:cubicBezTo>
                        <a:pt x="294" y="288"/>
                        <a:pt x="294" y="288"/>
                        <a:pt x="294" y="288"/>
                      </a:cubicBezTo>
                      <a:cubicBezTo>
                        <a:pt x="340" y="261"/>
                        <a:pt x="368" y="227"/>
                        <a:pt x="367" y="167"/>
                      </a:cubicBezTo>
                      <a:cubicBezTo>
                        <a:pt x="367" y="165"/>
                        <a:pt x="367" y="163"/>
                        <a:pt x="367" y="161"/>
                      </a:cubicBezTo>
                      <a:cubicBezTo>
                        <a:pt x="363" y="74"/>
                        <a:pt x="296" y="0"/>
                        <a:pt x="208" y="0"/>
                      </a:cubicBezTo>
                      <a:cubicBezTo>
                        <a:pt x="0" y="0"/>
                        <a:pt x="0" y="0"/>
                        <a:pt x="0" y="0"/>
                      </a:cubicBezTo>
                      <a:cubicBezTo>
                        <a:pt x="7" y="9"/>
                        <a:pt x="7" y="9"/>
                        <a:pt x="7" y="9"/>
                      </a:cubicBezTo>
                      <a:cubicBezTo>
                        <a:pt x="13" y="17"/>
                        <a:pt x="16" y="23"/>
                        <a:pt x="20" y="32"/>
                      </a:cubicBezTo>
                      <a:close/>
                      <a:moveTo>
                        <a:pt x="159" y="277"/>
                      </a:moveTo>
                      <a:cubicBezTo>
                        <a:pt x="108" y="277"/>
                        <a:pt x="108" y="277"/>
                        <a:pt x="108" y="277"/>
                      </a:cubicBezTo>
                      <a:cubicBezTo>
                        <a:pt x="108" y="55"/>
                        <a:pt x="108" y="55"/>
                        <a:pt x="108" y="55"/>
                      </a:cubicBezTo>
                      <a:cubicBezTo>
                        <a:pt x="166" y="55"/>
                        <a:pt x="166" y="55"/>
                        <a:pt x="166" y="55"/>
                      </a:cubicBezTo>
                      <a:cubicBezTo>
                        <a:pt x="245" y="55"/>
                        <a:pt x="285" y="99"/>
                        <a:pt x="289" y="162"/>
                      </a:cubicBezTo>
                      <a:cubicBezTo>
                        <a:pt x="289" y="163"/>
                        <a:pt x="289" y="166"/>
                        <a:pt x="289" y="167"/>
                      </a:cubicBezTo>
                      <a:cubicBezTo>
                        <a:pt x="289" y="232"/>
                        <a:pt x="249" y="277"/>
                        <a:pt x="159" y="277"/>
                      </a:cubicBezTo>
                      <a:close/>
                      <a:moveTo>
                        <a:pt x="156" y="611"/>
                      </a:moveTo>
                      <a:cubicBezTo>
                        <a:pt x="139" y="611"/>
                        <a:pt x="126" y="608"/>
                        <a:pt x="108" y="603"/>
                      </a:cubicBezTo>
                      <a:cubicBezTo>
                        <a:pt x="112" y="330"/>
                        <a:pt x="112" y="330"/>
                        <a:pt x="112" y="330"/>
                      </a:cubicBezTo>
                      <a:cubicBezTo>
                        <a:pt x="129" y="330"/>
                        <a:pt x="141" y="330"/>
                        <a:pt x="163" y="330"/>
                      </a:cubicBezTo>
                      <a:cubicBezTo>
                        <a:pt x="248" y="334"/>
                        <a:pt x="327" y="362"/>
                        <a:pt x="330" y="469"/>
                      </a:cubicBezTo>
                      <a:cubicBezTo>
                        <a:pt x="330" y="470"/>
                        <a:pt x="330" y="472"/>
                        <a:pt x="330" y="473"/>
                      </a:cubicBezTo>
                      <a:cubicBezTo>
                        <a:pt x="330" y="560"/>
                        <a:pt x="252" y="605"/>
                        <a:pt x="169" y="611"/>
                      </a:cubicBezTo>
                      <a:cubicBezTo>
                        <a:pt x="164" y="611"/>
                        <a:pt x="160" y="611"/>
                        <a:pt x="156" y="611"/>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74" name="Freeform 193"/>
                <p:cNvSpPr>
                  <a:spLocks noChangeAspect="1"/>
                </p:cNvSpPr>
                <p:nvPr userDrawn="1"/>
              </p:nvSpPr>
              <p:spPr bwMode="black">
                <a:xfrm>
                  <a:off x="5406" y="1174"/>
                  <a:ext cx="54" cy="61"/>
                </a:xfrm>
                <a:custGeom>
                  <a:avLst/>
                  <a:gdLst/>
                  <a:ahLst/>
                  <a:cxnLst>
                    <a:cxn ang="0">
                      <a:pos x="484" y="336"/>
                    </a:cxn>
                    <a:cxn ang="0">
                      <a:pos x="493" y="345"/>
                    </a:cxn>
                    <a:cxn ang="0">
                      <a:pos x="512" y="374"/>
                    </a:cxn>
                    <a:cxn ang="0">
                      <a:pos x="518" y="426"/>
                    </a:cxn>
                    <a:cxn ang="0">
                      <a:pos x="518" y="449"/>
                    </a:cxn>
                    <a:cxn ang="0">
                      <a:pos x="518" y="574"/>
                    </a:cxn>
                    <a:cxn ang="0">
                      <a:pos x="377" y="609"/>
                    </a:cxn>
                    <a:cxn ang="0">
                      <a:pos x="362" y="609"/>
                    </a:cxn>
                    <a:cxn ang="0">
                      <a:pos x="82" y="340"/>
                    </a:cxn>
                    <a:cxn ang="0">
                      <a:pos x="82" y="333"/>
                    </a:cxn>
                    <a:cxn ang="0">
                      <a:pos x="346" y="63"/>
                    </a:cxn>
                    <a:cxn ang="0">
                      <a:pos x="525" y="105"/>
                    </a:cxn>
                    <a:cxn ang="0">
                      <a:pos x="533" y="111"/>
                    </a:cxn>
                    <a:cxn ang="0">
                      <a:pos x="533" y="34"/>
                    </a:cxn>
                    <a:cxn ang="0">
                      <a:pos x="359" y="1"/>
                    </a:cxn>
                    <a:cxn ang="0">
                      <a:pos x="355" y="1"/>
                    </a:cxn>
                    <a:cxn ang="0">
                      <a:pos x="0" y="341"/>
                    </a:cxn>
                    <a:cxn ang="0">
                      <a:pos x="0" y="346"/>
                    </a:cxn>
                    <a:cxn ang="0">
                      <a:pos x="357" y="678"/>
                    </a:cxn>
                    <a:cxn ang="0">
                      <a:pos x="375" y="678"/>
                    </a:cxn>
                    <a:cxn ang="0">
                      <a:pos x="594" y="612"/>
                    </a:cxn>
                    <a:cxn ang="0">
                      <a:pos x="596" y="391"/>
                    </a:cxn>
                    <a:cxn ang="0">
                      <a:pos x="595" y="381"/>
                    </a:cxn>
                    <a:cxn ang="0">
                      <a:pos x="598" y="366"/>
                    </a:cxn>
                    <a:cxn ang="0">
                      <a:pos x="593" y="364"/>
                    </a:cxn>
                    <a:cxn ang="0">
                      <a:pos x="598" y="365"/>
                    </a:cxn>
                    <a:cxn ang="0">
                      <a:pos x="609" y="345"/>
                    </a:cxn>
                    <a:cxn ang="0">
                      <a:pos x="616" y="336"/>
                    </a:cxn>
                    <a:cxn ang="0">
                      <a:pos x="497" y="336"/>
                    </a:cxn>
                    <a:cxn ang="0">
                      <a:pos x="484" y="336"/>
                    </a:cxn>
                  </a:cxnLst>
                  <a:rect l="0" t="0" r="r" b="b"/>
                  <a:pathLst>
                    <a:path w="616" h="678">
                      <a:moveTo>
                        <a:pt x="484" y="336"/>
                      </a:moveTo>
                      <a:cubicBezTo>
                        <a:pt x="493" y="345"/>
                        <a:pt x="493" y="345"/>
                        <a:pt x="493" y="345"/>
                      </a:cubicBezTo>
                      <a:cubicBezTo>
                        <a:pt x="503" y="356"/>
                        <a:pt x="508" y="361"/>
                        <a:pt x="512" y="374"/>
                      </a:cubicBezTo>
                      <a:cubicBezTo>
                        <a:pt x="517" y="393"/>
                        <a:pt x="518" y="408"/>
                        <a:pt x="518" y="426"/>
                      </a:cubicBezTo>
                      <a:cubicBezTo>
                        <a:pt x="518" y="433"/>
                        <a:pt x="518" y="441"/>
                        <a:pt x="518" y="449"/>
                      </a:cubicBezTo>
                      <a:cubicBezTo>
                        <a:pt x="518" y="574"/>
                        <a:pt x="518" y="574"/>
                        <a:pt x="518" y="574"/>
                      </a:cubicBezTo>
                      <a:cubicBezTo>
                        <a:pt x="470" y="598"/>
                        <a:pt x="431" y="606"/>
                        <a:pt x="377" y="609"/>
                      </a:cubicBezTo>
                      <a:cubicBezTo>
                        <a:pt x="372" y="609"/>
                        <a:pt x="366" y="609"/>
                        <a:pt x="362" y="609"/>
                      </a:cubicBezTo>
                      <a:cubicBezTo>
                        <a:pt x="202" y="609"/>
                        <a:pt x="87" y="493"/>
                        <a:pt x="82" y="340"/>
                      </a:cubicBezTo>
                      <a:cubicBezTo>
                        <a:pt x="82" y="338"/>
                        <a:pt x="82" y="335"/>
                        <a:pt x="82" y="333"/>
                      </a:cubicBezTo>
                      <a:cubicBezTo>
                        <a:pt x="82" y="200"/>
                        <a:pt x="169" y="66"/>
                        <a:pt x="346" y="63"/>
                      </a:cubicBezTo>
                      <a:cubicBezTo>
                        <a:pt x="400" y="63"/>
                        <a:pt x="464" y="69"/>
                        <a:pt x="525" y="105"/>
                      </a:cubicBezTo>
                      <a:cubicBezTo>
                        <a:pt x="533" y="111"/>
                        <a:pt x="533" y="111"/>
                        <a:pt x="533" y="111"/>
                      </a:cubicBezTo>
                      <a:cubicBezTo>
                        <a:pt x="533" y="34"/>
                        <a:pt x="533" y="34"/>
                        <a:pt x="533" y="34"/>
                      </a:cubicBezTo>
                      <a:cubicBezTo>
                        <a:pt x="468" y="4"/>
                        <a:pt x="425" y="2"/>
                        <a:pt x="359" y="1"/>
                      </a:cubicBezTo>
                      <a:cubicBezTo>
                        <a:pt x="357" y="1"/>
                        <a:pt x="356" y="1"/>
                        <a:pt x="355" y="1"/>
                      </a:cubicBezTo>
                      <a:cubicBezTo>
                        <a:pt x="155" y="0"/>
                        <a:pt x="3" y="126"/>
                        <a:pt x="0" y="341"/>
                      </a:cubicBezTo>
                      <a:cubicBezTo>
                        <a:pt x="0" y="343"/>
                        <a:pt x="0" y="344"/>
                        <a:pt x="0" y="346"/>
                      </a:cubicBezTo>
                      <a:cubicBezTo>
                        <a:pt x="0" y="531"/>
                        <a:pt x="157" y="678"/>
                        <a:pt x="357" y="678"/>
                      </a:cubicBezTo>
                      <a:cubicBezTo>
                        <a:pt x="363" y="678"/>
                        <a:pt x="369" y="678"/>
                        <a:pt x="375" y="678"/>
                      </a:cubicBezTo>
                      <a:cubicBezTo>
                        <a:pt x="463" y="674"/>
                        <a:pt x="547" y="643"/>
                        <a:pt x="594" y="612"/>
                      </a:cubicBezTo>
                      <a:cubicBezTo>
                        <a:pt x="596" y="391"/>
                        <a:pt x="596" y="391"/>
                        <a:pt x="596" y="391"/>
                      </a:cubicBezTo>
                      <a:cubicBezTo>
                        <a:pt x="596" y="387"/>
                        <a:pt x="595" y="384"/>
                        <a:pt x="595" y="381"/>
                      </a:cubicBezTo>
                      <a:cubicBezTo>
                        <a:pt x="595" y="376"/>
                        <a:pt x="596" y="372"/>
                        <a:pt x="598" y="366"/>
                      </a:cubicBezTo>
                      <a:cubicBezTo>
                        <a:pt x="593" y="364"/>
                        <a:pt x="593" y="364"/>
                        <a:pt x="593" y="364"/>
                      </a:cubicBezTo>
                      <a:cubicBezTo>
                        <a:pt x="598" y="365"/>
                        <a:pt x="598" y="365"/>
                        <a:pt x="598" y="365"/>
                      </a:cubicBezTo>
                      <a:cubicBezTo>
                        <a:pt x="601" y="357"/>
                        <a:pt x="603" y="353"/>
                        <a:pt x="609" y="345"/>
                      </a:cubicBezTo>
                      <a:cubicBezTo>
                        <a:pt x="616" y="336"/>
                        <a:pt x="616" y="336"/>
                        <a:pt x="616" y="336"/>
                      </a:cubicBezTo>
                      <a:cubicBezTo>
                        <a:pt x="497" y="336"/>
                        <a:pt x="497" y="336"/>
                        <a:pt x="497" y="336"/>
                      </a:cubicBezTo>
                      <a:lnTo>
                        <a:pt x="484" y="336"/>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75" name="Freeform 194"/>
                <p:cNvSpPr>
                  <a:spLocks noChangeAspect="1"/>
                </p:cNvSpPr>
                <p:nvPr userDrawn="1"/>
              </p:nvSpPr>
              <p:spPr bwMode="black">
                <a:xfrm>
                  <a:off x="5148" y="976"/>
                  <a:ext cx="57" cy="62"/>
                </a:xfrm>
                <a:custGeom>
                  <a:avLst/>
                  <a:gdLst/>
                  <a:ahLst/>
                  <a:cxnLst>
                    <a:cxn ang="0">
                      <a:pos x="33" y="29"/>
                    </a:cxn>
                    <a:cxn ang="0">
                      <a:pos x="40" y="54"/>
                    </a:cxn>
                    <a:cxn ang="0">
                      <a:pos x="40" y="597"/>
                    </a:cxn>
                    <a:cxn ang="0">
                      <a:pos x="37" y="630"/>
                    </a:cxn>
                    <a:cxn ang="0">
                      <a:pos x="26" y="652"/>
                    </a:cxn>
                    <a:cxn ang="0">
                      <a:pos x="20" y="661"/>
                    </a:cxn>
                    <a:cxn ang="0">
                      <a:pos x="114" y="661"/>
                    </a:cxn>
                    <a:cxn ang="0">
                      <a:pos x="121" y="661"/>
                    </a:cxn>
                    <a:cxn ang="0">
                      <a:pos x="119" y="654"/>
                    </a:cxn>
                    <a:cxn ang="0">
                      <a:pos x="111" y="627"/>
                    </a:cxn>
                    <a:cxn ang="0">
                      <a:pos x="105" y="580"/>
                    </a:cxn>
                    <a:cxn ang="0">
                      <a:pos x="105" y="112"/>
                    </a:cxn>
                    <a:cxn ang="0">
                      <a:pos x="630" y="692"/>
                    </a:cxn>
                    <a:cxn ang="0">
                      <a:pos x="630" y="69"/>
                    </a:cxn>
                    <a:cxn ang="0">
                      <a:pos x="632" y="36"/>
                    </a:cxn>
                    <a:cxn ang="0">
                      <a:pos x="627" y="34"/>
                    </a:cxn>
                    <a:cxn ang="0">
                      <a:pos x="632" y="35"/>
                    </a:cxn>
                    <a:cxn ang="0">
                      <a:pos x="639"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1" y="1"/>
                    </a:cxn>
                    <a:cxn ang="0">
                      <a:pos x="0" y="1"/>
                    </a:cxn>
                    <a:cxn ang="0">
                      <a:pos x="18" y="11"/>
                    </a:cxn>
                    <a:cxn ang="0">
                      <a:pos x="33" y="29"/>
                    </a:cxn>
                  </a:cxnLst>
                  <a:rect l="0" t="0" r="r" b="b"/>
                  <a:pathLst>
                    <a:path w="641" h="692">
                      <a:moveTo>
                        <a:pt x="33" y="29"/>
                      </a:moveTo>
                      <a:cubicBezTo>
                        <a:pt x="39" y="38"/>
                        <a:pt x="40" y="45"/>
                        <a:pt x="40" y="54"/>
                      </a:cubicBezTo>
                      <a:cubicBezTo>
                        <a:pt x="40" y="597"/>
                        <a:pt x="40" y="597"/>
                        <a:pt x="40" y="597"/>
                      </a:cubicBezTo>
                      <a:cubicBezTo>
                        <a:pt x="40" y="610"/>
                        <a:pt x="40" y="618"/>
                        <a:pt x="37" y="630"/>
                      </a:cubicBezTo>
                      <a:cubicBezTo>
                        <a:pt x="35" y="639"/>
                        <a:pt x="32" y="643"/>
                        <a:pt x="26" y="652"/>
                      </a:cubicBezTo>
                      <a:cubicBezTo>
                        <a:pt x="20" y="661"/>
                        <a:pt x="20" y="661"/>
                        <a:pt x="20" y="661"/>
                      </a:cubicBezTo>
                      <a:cubicBezTo>
                        <a:pt x="114" y="661"/>
                        <a:pt x="114" y="661"/>
                        <a:pt x="114" y="661"/>
                      </a:cubicBezTo>
                      <a:cubicBezTo>
                        <a:pt x="121" y="661"/>
                        <a:pt x="121" y="661"/>
                        <a:pt x="121" y="661"/>
                      </a:cubicBezTo>
                      <a:cubicBezTo>
                        <a:pt x="119" y="654"/>
                        <a:pt x="119" y="654"/>
                        <a:pt x="119" y="654"/>
                      </a:cubicBezTo>
                      <a:cubicBezTo>
                        <a:pt x="115" y="642"/>
                        <a:pt x="113" y="637"/>
                        <a:pt x="111" y="627"/>
                      </a:cubicBezTo>
                      <a:cubicBezTo>
                        <a:pt x="105" y="597"/>
                        <a:pt x="105" y="599"/>
                        <a:pt x="105" y="580"/>
                      </a:cubicBezTo>
                      <a:cubicBezTo>
                        <a:pt x="105" y="112"/>
                        <a:pt x="105" y="112"/>
                        <a:pt x="105" y="112"/>
                      </a:cubicBezTo>
                      <a:cubicBezTo>
                        <a:pt x="630" y="692"/>
                        <a:pt x="630" y="692"/>
                        <a:pt x="630" y="692"/>
                      </a:cubicBezTo>
                      <a:cubicBezTo>
                        <a:pt x="630" y="69"/>
                        <a:pt x="630" y="69"/>
                        <a:pt x="630" y="69"/>
                      </a:cubicBezTo>
                      <a:cubicBezTo>
                        <a:pt x="630" y="56"/>
                        <a:pt x="630" y="49"/>
                        <a:pt x="632" y="36"/>
                      </a:cubicBezTo>
                      <a:cubicBezTo>
                        <a:pt x="627" y="34"/>
                        <a:pt x="627" y="34"/>
                        <a:pt x="627" y="34"/>
                      </a:cubicBezTo>
                      <a:cubicBezTo>
                        <a:pt x="632" y="35"/>
                        <a:pt x="632" y="35"/>
                        <a:pt x="632" y="35"/>
                      </a:cubicBezTo>
                      <a:cubicBezTo>
                        <a:pt x="634" y="24"/>
                        <a:pt x="635" y="18"/>
                        <a:pt x="639" y="7"/>
                      </a:cubicBezTo>
                      <a:cubicBezTo>
                        <a:pt x="641" y="0"/>
                        <a:pt x="641" y="0"/>
                        <a:pt x="641" y="0"/>
                      </a:cubicBezTo>
                      <a:cubicBezTo>
                        <a:pt x="560" y="0"/>
                        <a:pt x="560" y="0"/>
                        <a:pt x="560" y="0"/>
                      </a:cubicBezTo>
                      <a:cubicBezTo>
                        <a:pt x="553" y="0"/>
                        <a:pt x="553" y="0"/>
                        <a:pt x="553" y="0"/>
                      </a:cubicBezTo>
                      <a:cubicBezTo>
                        <a:pt x="555" y="7"/>
                        <a:pt x="555" y="7"/>
                        <a:pt x="555" y="7"/>
                      </a:cubicBezTo>
                      <a:cubicBezTo>
                        <a:pt x="558" y="17"/>
                        <a:pt x="559" y="23"/>
                        <a:pt x="561" y="32"/>
                      </a:cubicBezTo>
                      <a:cubicBezTo>
                        <a:pt x="565" y="51"/>
                        <a:pt x="565" y="66"/>
                        <a:pt x="565" y="83"/>
                      </a:cubicBezTo>
                      <a:cubicBezTo>
                        <a:pt x="565" y="92"/>
                        <a:pt x="565" y="102"/>
                        <a:pt x="565" y="114"/>
                      </a:cubicBezTo>
                      <a:cubicBezTo>
                        <a:pt x="565" y="511"/>
                        <a:pt x="565" y="511"/>
                        <a:pt x="565" y="511"/>
                      </a:cubicBezTo>
                      <a:cubicBezTo>
                        <a:pt x="120" y="3"/>
                        <a:pt x="120" y="3"/>
                        <a:pt x="120" y="3"/>
                      </a:cubicBezTo>
                      <a:cubicBezTo>
                        <a:pt x="21" y="1"/>
                        <a:pt x="21" y="1"/>
                        <a:pt x="21" y="1"/>
                      </a:cubicBezTo>
                      <a:cubicBezTo>
                        <a:pt x="0" y="1"/>
                        <a:pt x="0" y="1"/>
                        <a:pt x="0" y="1"/>
                      </a:cubicBezTo>
                      <a:cubicBezTo>
                        <a:pt x="18" y="11"/>
                        <a:pt x="18" y="11"/>
                        <a:pt x="18" y="11"/>
                      </a:cubicBezTo>
                      <a:cubicBezTo>
                        <a:pt x="26" y="16"/>
                        <a:pt x="29" y="20"/>
                        <a:pt x="33" y="29"/>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76" name="Freeform 195"/>
                <p:cNvSpPr>
                  <a:spLocks noChangeAspect="1"/>
                </p:cNvSpPr>
                <p:nvPr userDrawn="1"/>
              </p:nvSpPr>
              <p:spPr bwMode="black">
                <a:xfrm>
                  <a:off x="5149" y="1076"/>
                  <a:ext cx="38" cy="58"/>
                </a:xfrm>
                <a:custGeom>
                  <a:avLst/>
                  <a:gdLst/>
                  <a:ahLst/>
                  <a:cxnLst>
                    <a:cxn ang="0">
                      <a:pos x="13" y="650"/>
                    </a:cxn>
                    <a:cxn ang="0">
                      <a:pos x="7" y="659"/>
                    </a:cxn>
                    <a:cxn ang="0">
                      <a:pos x="393" y="659"/>
                    </a:cxn>
                    <a:cxn ang="0">
                      <a:pos x="393" y="654"/>
                    </a:cxn>
                    <a:cxn ang="0">
                      <a:pos x="393" y="654"/>
                    </a:cxn>
                    <a:cxn ang="0">
                      <a:pos x="393" y="654"/>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7" y="322"/>
                    </a:cxn>
                    <a:cxn ang="0">
                      <a:pos x="343" y="334"/>
                    </a:cxn>
                    <a:cxn ang="0">
                      <a:pos x="351" y="337"/>
                    </a:cxn>
                    <a:cxn ang="0">
                      <a:pos x="351" y="267"/>
                    </a:cxn>
                    <a:cxn ang="0">
                      <a:pos x="351" y="261"/>
                    </a:cxn>
                    <a:cxn ang="0">
                      <a:pos x="109" y="261"/>
                    </a:cxn>
                    <a:cxn ang="0">
                      <a:pos x="109" y="58"/>
                    </a:cxn>
                    <a:cxn ang="0">
                      <a:pos x="280" y="58"/>
                    </a:cxn>
                    <a:cxn ang="0">
                      <a:pos x="300" y="58"/>
                    </a:cxn>
                    <a:cxn ang="0">
                      <a:pos x="318" y="61"/>
                    </a:cxn>
                    <a:cxn ang="0">
                      <a:pos x="341" y="75"/>
                    </a:cxn>
                    <a:cxn ang="0">
                      <a:pos x="351" y="84"/>
                    </a:cxn>
                    <a:cxn ang="0">
                      <a:pos x="351" y="6"/>
                    </a:cxn>
                    <a:cxn ang="0">
                      <a:pos x="351" y="0"/>
                    </a:cxn>
                    <a:cxn ang="0">
                      <a:pos x="0" y="0"/>
                    </a:cxn>
                    <a:cxn ang="0">
                      <a:pos x="10" y="10"/>
                    </a:cxn>
                    <a:cxn ang="0">
                      <a:pos x="21" y="26"/>
                    </a:cxn>
                    <a:cxn ang="0">
                      <a:pos x="25" y="52"/>
                    </a:cxn>
                    <a:cxn ang="0">
                      <a:pos x="25" y="596"/>
                    </a:cxn>
                    <a:cxn ang="0">
                      <a:pos x="26" y="613"/>
                    </a:cxn>
                    <a:cxn ang="0">
                      <a:pos x="24" y="628"/>
                    </a:cxn>
                    <a:cxn ang="0">
                      <a:pos x="13" y="650"/>
                    </a:cxn>
                  </a:cxnLst>
                  <a:rect l="0" t="0" r="r" b="b"/>
                  <a:pathLst>
                    <a:path w="425" h="659">
                      <a:moveTo>
                        <a:pt x="13" y="650"/>
                      </a:moveTo>
                      <a:cubicBezTo>
                        <a:pt x="7" y="659"/>
                        <a:pt x="7" y="659"/>
                        <a:pt x="7" y="659"/>
                      </a:cubicBezTo>
                      <a:cubicBezTo>
                        <a:pt x="393" y="659"/>
                        <a:pt x="393" y="659"/>
                        <a:pt x="393" y="659"/>
                      </a:cubicBezTo>
                      <a:cubicBezTo>
                        <a:pt x="393" y="654"/>
                        <a:pt x="393" y="654"/>
                        <a:pt x="393" y="654"/>
                      </a:cubicBezTo>
                      <a:cubicBezTo>
                        <a:pt x="393" y="654"/>
                        <a:pt x="393" y="654"/>
                        <a:pt x="393" y="654"/>
                      </a:cubicBezTo>
                      <a:cubicBezTo>
                        <a:pt x="393" y="654"/>
                        <a:pt x="393" y="654"/>
                        <a:pt x="393" y="654"/>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8"/>
                        <a:pt x="342" y="599"/>
                        <a:pt x="314" y="599"/>
                      </a:cubicBezTo>
                      <a:cubicBezTo>
                        <a:pt x="111" y="599"/>
                        <a:pt x="111" y="599"/>
                        <a:pt x="111" y="599"/>
                      </a:cubicBezTo>
                      <a:cubicBezTo>
                        <a:pt x="111" y="320"/>
                        <a:pt x="111" y="320"/>
                        <a:pt x="111" y="320"/>
                      </a:cubicBezTo>
                      <a:cubicBezTo>
                        <a:pt x="280" y="320"/>
                        <a:pt x="280" y="320"/>
                        <a:pt x="280" y="320"/>
                      </a:cubicBezTo>
                      <a:cubicBezTo>
                        <a:pt x="290" y="320"/>
                        <a:pt x="297" y="320"/>
                        <a:pt x="307" y="322"/>
                      </a:cubicBezTo>
                      <a:cubicBezTo>
                        <a:pt x="322" y="325"/>
                        <a:pt x="330" y="328"/>
                        <a:pt x="343" y="334"/>
                      </a:cubicBezTo>
                      <a:cubicBezTo>
                        <a:pt x="351" y="337"/>
                        <a:pt x="351" y="337"/>
                        <a:pt x="351" y="337"/>
                      </a:cubicBezTo>
                      <a:cubicBezTo>
                        <a:pt x="351" y="267"/>
                        <a:pt x="351" y="267"/>
                        <a:pt x="351" y="267"/>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7" y="58"/>
                        <a:pt x="294" y="58"/>
                        <a:pt x="300" y="58"/>
                      </a:cubicBezTo>
                      <a:cubicBezTo>
                        <a:pt x="306" y="58"/>
                        <a:pt x="311" y="58"/>
                        <a:pt x="318" y="61"/>
                      </a:cubicBezTo>
                      <a:cubicBezTo>
                        <a:pt x="328" y="64"/>
                        <a:pt x="334" y="68"/>
                        <a:pt x="341" y="75"/>
                      </a:cubicBezTo>
                      <a:cubicBezTo>
                        <a:pt x="351" y="84"/>
                        <a:pt x="351" y="84"/>
                        <a:pt x="351" y="84"/>
                      </a:cubicBezTo>
                      <a:cubicBezTo>
                        <a:pt x="351" y="6"/>
                        <a:pt x="351" y="6"/>
                        <a:pt x="351" y="6"/>
                      </a:cubicBezTo>
                      <a:cubicBezTo>
                        <a:pt x="351" y="0"/>
                        <a:pt x="351" y="0"/>
                        <a:pt x="351" y="0"/>
                      </a:cubicBezTo>
                      <a:cubicBezTo>
                        <a:pt x="0" y="0"/>
                        <a:pt x="0" y="0"/>
                        <a:pt x="0" y="0"/>
                      </a:cubicBezTo>
                      <a:cubicBezTo>
                        <a:pt x="10" y="10"/>
                        <a:pt x="10" y="10"/>
                        <a:pt x="10" y="10"/>
                      </a:cubicBezTo>
                      <a:cubicBezTo>
                        <a:pt x="15" y="16"/>
                        <a:pt x="17" y="19"/>
                        <a:pt x="21" y="26"/>
                      </a:cubicBezTo>
                      <a:cubicBezTo>
                        <a:pt x="24" y="35"/>
                        <a:pt x="25" y="41"/>
                        <a:pt x="25" y="52"/>
                      </a:cubicBezTo>
                      <a:cubicBezTo>
                        <a:pt x="25" y="596"/>
                        <a:pt x="25" y="596"/>
                        <a:pt x="25" y="596"/>
                      </a:cubicBezTo>
                      <a:cubicBezTo>
                        <a:pt x="25" y="603"/>
                        <a:pt x="26" y="608"/>
                        <a:pt x="26" y="613"/>
                      </a:cubicBezTo>
                      <a:cubicBezTo>
                        <a:pt x="26" y="618"/>
                        <a:pt x="25" y="622"/>
                        <a:pt x="24" y="628"/>
                      </a:cubicBezTo>
                      <a:cubicBezTo>
                        <a:pt x="21" y="637"/>
                        <a:pt x="19" y="642"/>
                        <a:pt x="13" y="650"/>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77" name="Freeform 196"/>
                <p:cNvSpPr>
                  <a:spLocks noChangeAspect="1" noEditPoints="1"/>
                </p:cNvSpPr>
                <p:nvPr userDrawn="1"/>
              </p:nvSpPr>
              <p:spPr bwMode="black">
                <a:xfrm>
                  <a:off x="5313" y="976"/>
                  <a:ext cx="45" cy="59"/>
                </a:xfrm>
                <a:custGeom>
                  <a:avLst/>
                  <a:gdLst/>
                  <a:ahLst/>
                  <a:cxnLst>
                    <a:cxn ang="0">
                      <a:pos x="17" y="34"/>
                    </a:cxn>
                    <a:cxn ang="0">
                      <a:pos x="22" y="95"/>
                    </a:cxn>
                    <a:cxn ang="0">
                      <a:pos x="22" y="561"/>
                    </a:cxn>
                    <a:cxn ang="0">
                      <a:pos x="19" y="626"/>
                    </a:cxn>
                    <a:cxn ang="0">
                      <a:pos x="9" y="652"/>
                    </a:cxn>
                    <a:cxn ang="0">
                      <a:pos x="5" y="660"/>
                    </a:cxn>
                    <a:cxn ang="0">
                      <a:pos x="110" y="660"/>
                    </a:cxn>
                    <a:cxn ang="0">
                      <a:pos x="118" y="660"/>
                    </a:cxn>
                    <a:cxn ang="0">
                      <a:pos x="115" y="653"/>
                    </a:cxn>
                    <a:cxn ang="0">
                      <a:pos x="106" y="622"/>
                    </a:cxn>
                    <a:cxn ang="0">
                      <a:pos x="103" y="600"/>
                    </a:cxn>
                    <a:cxn ang="0">
                      <a:pos x="103" y="588"/>
                    </a:cxn>
                    <a:cxn ang="0">
                      <a:pos x="103" y="299"/>
                    </a:cxn>
                    <a:cxn ang="0">
                      <a:pos x="105" y="301"/>
                    </a:cxn>
                    <a:cxn ang="0">
                      <a:pos x="122" y="322"/>
                    </a:cxn>
                    <a:cxn ang="0">
                      <a:pos x="383" y="661"/>
                    </a:cxn>
                    <a:cxn ang="0">
                      <a:pos x="387" y="657"/>
                    </a:cxn>
                    <a:cxn ang="0">
                      <a:pos x="387" y="657"/>
                    </a:cxn>
                    <a:cxn ang="0">
                      <a:pos x="387" y="663"/>
                    </a:cxn>
                    <a:cxn ang="0">
                      <a:pos x="490" y="663"/>
                    </a:cxn>
                    <a:cxn ang="0">
                      <a:pos x="507" y="663"/>
                    </a:cxn>
                    <a:cxn ang="0">
                      <a:pos x="493" y="653"/>
                    </a:cxn>
                    <a:cxn ang="0">
                      <a:pos x="460" y="627"/>
                    </a:cxn>
                    <a:cxn ang="0">
                      <a:pos x="406" y="563"/>
                    </a:cxn>
                    <a:cxn ang="0">
                      <a:pos x="251" y="367"/>
                    </a:cxn>
                    <a:cxn ang="0">
                      <a:pos x="205" y="316"/>
                    </a:cxn>
                    <a:cxn ang="0">
                      <a:pos x="204" y="316"/>
                    </a:cxn>
                    <a:cxn ang="0">
                      <a:pos x="211" y="316"/>
                    </a:cxn>
                    <a:cxn ang="0">
                      <a:pos x="370" y="155"/>
                    </a:cxn>
                    <a:cxn ang="0">
                      <a:pos x="370" y="151"/>
                    </a:cxn>
                    <a:cxn ang="0">
                      <a:pos x="206" y="0"/>
                    </a:cxn>
                    <a:cxn ang="0">
                      <a:pos x="0" y="0"/>
                    </a:cxn>
                    <a:cxn ang="0">
                      <a:pos x="5" y="8"/>
                    </a:cxn>
                    <a:cxn ang="0">
                      <a:pos x="17" y="34"/>
                    </a:cxn>
                    <a:cxn ang="0">
                      <a:pos x="138" y="278"/>
                    </a:cxn>
                    <a:cxn ang="0">
                      <a:pos x="104" y="276"/>
                    </a:cxn>
                    <a:cxn ang="0">
                      <a:pos x="104" y="57"/>
                    </a:cxn>
                    <a:cxn ang="0">
                      <a:pos x="167" y="50"/>
                    </a:cxn>
                    <a:cxn ang="0">
                      <a:pos x="288" y="158"/>
                    </a:cxn>
                    <a:cxn ang="0">
                      <a:pos x="288" y="166"/>
                    </a:cxn>
                    <a:cxn ang="0">
                      <a:pos x="155" y="277"/>
                    </a:cxn>
                    <a:cxn ang="0">
                      <a:pos x="138" y="278"/>
                    </a:cxn>
                  </a:cxnLst>
                  <a:rect l="0" t="0" r="r" b="b"/>
                  <a:pathLst>
                    <a:path w="507" h="663">
                      <a:moveTo>
                        <a:pt x="17" y="34"/>
                      </a:moveTo>
                      <a:cubicBezTo>
                        <a:pt x="21" y="58"/>
                        <a:pt x="22" y="71"/>
                        <a:pt x="22" y="95"/>
                      </a:cubicBezTo>
                      <a:cubicBezTo>
                        <a:pt x="22" y="561"/>
                        <a:pt x="22" y="561"/>
                        <a:pt x="22" y="561"/>
                      </a:cubicBezTo>
                      <a:cubicBezTo>
                        <a:pt x="22" y="586"/>
                        <a:pt x="22" y="615"/>
                        <a:pt x="19" y="626"/>
                      </a:cubicBezTo>
                      <a:cubicBezTo>
                        <a:pt x="18" y="636"/>
                        <a:pt x="15" y="641"/>
                        <a:pt x="9" y="652"/>
                      </a:cubicBezTo>
                      <a:cubicBezTo>
                        <a:pt x="5" y="660"/>
                        <a:pt x="5" y="660"/>
                        <a:pt x="5" y="660"/>
                      </a:cubicBezTo>
                      <a:cubicBezTo>
                        <a:pt x="110" y="660"/>
                        <a:pt x="110" y="660"/>
                        <a:pt x="110" y="660"/>
                      </a:cubicBezTo>
                      <a:cubicBezTo>
                        <a:pt x="118" y="660"/>
                        <a:pt x="118" y="660"/>
                        <a:pt x="118" y="660"/>
                      </a:cubicBezTo>
                      <a:cubicBezTo>
                        <a:pt x="115" y="653"/>
                        <a:pt x="115" y="653"/>
                        <a:pt x="115" y="653"/>
                      </a:cubicBezTo>
                      <a:cubicBezTo>
                        <a:pt x="111" y="640"/>
                        <a:pt x="107" y="634"/>
                        <a:pt x="106" y="622"/>
                      </a:cubicBezTo>
                      <a:cubicBezTo>
                        <a:pt x="103" y="613"/>
                        <a:pt x="103" y="607"/>
                        <a:pt x="103" y="600"/>
                      </a:cubicBezTo>
                      <a:cubicBezTo>
                        <a:pt x="103" y="596"/>
                        <a:pt x="103" y="592"/>
                        <a:pt x="103" y="588"/>
                      </a:cubicBezTo>
                      <a:cubicBezTo>
                        <a:pt x="103" y="299"/>
                        <a:pt x="103" y="299"/>
                        <a:pt x="103" y="299"/>
                      </a:cubicBezTo>
                      <a:cubicBezTo>
                        <a:pt x="104" y="300"/>
                        <a:pt x="104" y="300"/>
                        <a:pt x="105" y="301"/>
                      </a:cubicBezTo>
                      <a:cubicBezTo>
                        <a:pt x="112" y="307"/>
                        <a:pt x="115" y="312"/>
                        <a:pt x="122" y="322"/>
                      </a:cubicBezTo>
                      <a:cubicBezTo>
                        <a:pt x="383" y="661"/>
                        <a:pt x="383" y="661"/>
                        <a:pt x="383" y="661"/>
                      </a:cubicBezTo>
                      <a:cubicBezTo>
                        <a:pt x="387" y="657"/>
                        <a:pt x="387" y="657"/>
                        <a:pt x="387" y="657"/>
                      </a:cubicBezTo>
                      <a:cubicBezTo>
                        <a:pt x="387" y="657"/>
                        <a:pt x="387" y="657"/>
                        <a:pt x="387" y="657"/>
                      </a:cubicBezTo>
                      <a:cubicBezTo>
                        <a:pt x="387" y="663"/>
                        <a:pt x="387" y="663"/>
                        <a:pt x="387" y="663"/>
                      </a:cubicBezTo>
                      <a:cubicBezTo>
                        <a:pt x="490" y="663"/>
                        <a:pt x="490" y="663"/>
                        <a:pt x="490" y="663"/>
                      </a:cubicBezTo>
                      <a:cubicBezTo>
                        <a:pt x="507" y="663"/>
                        <a:pt x="507" y="663"/>
                        <a:pt x="507" y="663"/>
                      </a:cubicBezTo>
                      <a:cubicBezTo>
                        <a:pt x="493" y="653"/>
                        <a:pt x="493" y="653"/>
                        <a:pt x="493" y="653"/>
                      </a:cubicBezTo>
                      <a:cubicBezTo>
                        <a:pt x="480" y="643"/>
                        <a:pt x="473" y="637"/>
                        <a:pt x="460" y="627"/>
                      </a:cubicBezTo>
                      <a:cubicBezTo>
                        <a:pt x="441" y="610"/>
                        <a:pt x="426" y="589"/>
                        <a:pt x="406" y="563"/>
                      </a:cubicBezTo>
                      <a:cubicBezTo>
                        <a:pt x="251" y="367"/>
                        <a:pt x="251" y="367"/>
                        <a:pt x="251" y="367"/>
                      </a:cubicBezTo>
                      <a:cubicBezTo>
                        <a:pt x="234" y="346"/>
                        <a:pt x="223" y="334"/>
                        <a:pt x="205" y="316"/>
                      </a:cubicBezTo>
                      <a:cubicBezTo>
                        <a:pt x="205" y="316"/>
                        <a:pt x="204" y="316"/>
                        <a:pt x="204" y="316"/>
                      </a:cubicBezTo>
                      <a:cubicBezTo>
                        <a:pt x="207" y="316"/>
                        <a:pt x="209" y="316"/>
                        <a:pt x="211" y="316"/>
                      </a:cubicBezTo>
                      <a:cubicBezTo>
                        <a:pt x="300" y="316"/>
                        <a:pt x="369" y="241"/>
                        <a:pt x="370" y="155"/>
                      </a:cubicBezTo>
                      <a:cubicBezTo>
                        <a:pt x="370" y="154"/>
                        <a:pt x="370" y="152"/>
                        <a:pt x="370" y="151"/>
                      </a:cubicBezTo>
                      <a:cubicBezTo>
                        <a:pt x="370" y="57"/>
                        <a:pt x="292" y="0"/>
                        <a:pt x="206" y="0"/>
                      </a:cubicBezTo>
                      <a:cubicBezTo>
                        <a:pt x="0" y="0"/>
                        <a:pt x="0" y="0"/>
                        <a:pt x="0" y="0"/>
                      </a:cubicBezTo>
                      <a:cubicBezTo>
                        <a:pt x="5" y="8"/>
                        <a:pt x="5" y="8"/>
                        <a:pt x="5" y="8"/>
                      </a:cubicBezTo>
                      <a:cubicBezTo>
                        <a:pt x="10" y="18"/>
                        <a:pt x="14" y="24"/>
                        <a:pt x="17" y="34"/>
                      </a:cubicBezTo>
                      <a:close/>
                      <a:moveTo>
                        <a:pt x="138" y="278"/>
                      </a:moveTo>
                      <a:cubicBezTo>
                        <a:pt x="125" y="278"/>
                        <a:pt x="113" y="277"/>
                        <a:pt x="104" y="276"/>
                      </a:cubicBezTo>
                      <a:cubicBezTo>
                        <a:pt x="104" y="57"/>
                        <a:pt x="104" y="57"/>
                        <a:pt x="104" y="57"/>
                      </a:cubicBezTo>
                      <a:cubicBezTo>
                        <a:pt x="125" y="51"/>
                        <a:pt x="140" y="51"/>
                        <a:pt x="167" y="50"/>
                      </a:cubicBezTo>
                      <a:cubicBezTo>
                        <a:pt x="270" y="56"/>
                        <a:pt x="283" y="106"/>
                        <a:pt x="288" y="158"/>
                      </a:cubicBezTo>
                      <a:cubicBezTo>
                        <a:pt x="288" y="160"/>
                        <a:pt x="288" y="164"/>
                        <a:pt x="288" y="166"/>
                      </a:cubicBezTo>
                      <a:cubicBezTo>
                        <a:pt x="288" y="230"/>
                        <a:pt x="239" y="271"/>
                        <a:pt x="155" y="277"/>
                      </a:cubicBezTo>
                      <a:cubicBezTo>
                        <a:pt x="149" y="278"/>
                        <a:pt x="143" y="278"/>
                        <a:pt x="138" y="278"/>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78" name="Freeform 197"/>
                <p:cNvSpPr>
                  <a:spLocks noChangeAspect="1"/>
                </p:cNvSpPr>
                <p:nvPr userDrawn="1"/>
              </p:nvSpPr>
              <p:spPr bwMode="black">
                <a:xfrm>
                  <a:off x="5258" y="976"/>
                  <a:ext cx="47" cy="60"/>
                </a:xfrm>
                <a:custGeom>
                  <a:avLst/>
                  <a:gdLst/>
                  <a:ahLst/>
                  <a:cxnLst>
                    <a:cxn ang="0">
                      <a:pos x="11" y="40"/>
                    </a:cxn>
                    <a:cxn ang="0">
                      <a:pos x="12" y="54"/>
                    </a:cxn>
                    <a:cxn ang="0">
                      <a:pos x="11" y="69"/>
                    </a:cxn>
                    <a:cxn ang="0">
                      <a:pos x="11" y="442"/>
                    </a:cxn>
                    <a:cxn ang="0">
                      <a:pos x="273" y="670"/>
                    </a:cxn>
                    <a:cxn ang="0">
                      <a:pos x="277" y="670"/>
                    </a:cxn>
                    <a:cxn ang="0">
                      <a:pos x="524" y="446"/>
                    </a:cxn>
                    <a:cxn ang="0">
                      <a:pos x="524" y="66"/>
                    </a:cxn>
                    <a:cxn ang="0">
                      <a:pos x="523" y="50"/>
                    </a:cxn>
                    <a:cxn ang="0">
                      <a:pos x="525" y="35"/>
                    </a:cxn>
                    <a:cxn ang="0">
                      <a:pos x="519" y="34"/>
                    </a:cxn>
                    <a:cxn ang="0">
                      <a:pos x="525" y="35"/>
                    </a:cxn>
                    <a:cxn ang="0">
                      <a:pos x="531" y="7"/>
                    </a:cxn>
                    <a:cxn ang="0">
                      <a:pos x="534" y="0"/>
                    </a:cxn>
                    <a:cxn ang="0">
                      <a:pos x="436" y="0"/>
                    </a:cxn>
                    <a:cxn ang="0">
                      <a:pos x="427" y="0"/>
                    </a:cxn>
                    <a:cxn ang="0">
                      <a:pos x="430" y="8"/>
                    </a:cxn>
                    <a:cxn ang="0">
                      <a:pos x="439" y="36"/>
                    </a:cxn>
                    <a:cxn ang="0">
                      <a:pos x="440" y="67"/>
                    </a:cxn>
                    <a:cxn ang="0">
                      <a:pos x="440" y="440"/>
                    </a:cxn>
                    <a:cxn ang="0">
                      <a:pos x="277" y="603"/>
                    </a:cxn>
                    <a:cxn ang="0">
                      <a:pos x="271" y="603"/>
                    </a:cxn>
                    <a:cxn ang="0">
                      <a:pos x="93" y="434"/>
                    </a:cxn>
                    <a:cxn ang="0">
                      <a:pos x="93" y="63"/>
                    </a:cxn>
                    <a:cxn ang="0">
                      <a:pos x="93" y="51"/>
                    </a:cxn>
                    <a:cxn ang="0">
                      <a:pos x="95" y="34"/>
                    </a:cxn>
                    <a:cxn ang="0">
                      <a:pos x="102" y="8"/>
                    </a:cxn>
                    <a:cxn ang="0">
                      <a:pos x="106" y="0"/>
                    </a:cxn>
                    <a:cxn ang="0">
                      <a:pos x="9" y="0"/>
                    </a:cxn>
                    <a:cxn ang="0">
                      <a:pos x="0" y="0"/>
                    </a:cxn>
                    <a:cxn ang="0">
                      <a:pos x="3" y="8"/>
                    </a:cxn>
                    <a:cxn ang="0">
                      <a:pos x="11" y="40"/>
                    </a:cxn>
                  </a:cxnLst>
                  <a:rect l="0" t="0" r="r" b="b"/>
                  <a:pathLst>
                    <a:path w="534" h="670">
                      <a:moveTo>
                        <a:pt x="11" y="40"/>
                      </a:moveTo>
                      <a:cubicBezTo>
                        <a:pt x="11" y="46"/>
                        <a:pt x="12" y="50"/>
                        <a:pt x="12" y="54"/>
                      </a:cubicBezTo>
                      <a:cubicBezTo>
                        <a:pt x="12" y="59"/>
                        <a:pt x="11" y="63"/>
                        <a:pt x="11" y="69"/>
                      </a:cubicBezTo>
                      <a:cubicBezTo>
                        <a:pt x="11" y="442"/>
                        <a:pt x="11" y="442"/>
                        <a:pt x="11" y="442"/>
                      </a:cubicBezTo>
                      <a:cubicBezTo>
                        <a:pt x="11" y="577"/>
                        <a:pt x="129" y="670"/>
                        <a:pt x="273" y="670"/>
                      </a:cubicBezTo>
                      <a:cubicBezTo>
                        <a:pt x="274" y="670"/>
                        <a:pt x="276" y="670"/>
                        <a:pt x="277" y="670"/>
                      </a:cubicBezTo>
                      <a:cubicBezTo>
                        <a:pt x="414" y="668"/>
                        <a:pt x="524" y="574"/>
                        <a:pt x="524" y="446"/>
                      </a:cubicBezTo>
                      <a:cubicBezTo>
                        <a:pt x="524" y="66"/>
                        <a:pt x="524" y="66"/>
                        <a:pt x="524" y="66"/>
                      </a:cubicBezTo>
                      <a:cubicBezTo>
                        <a:pt x="524" y="59"/>
                        <a:pt x="523" y="54"/>
                        <a:pt x="523" y="50"/>
                      </a:cubicBezTo>
                      <a:cubicBezTo>
                        <a:pt x="523" y="45"/>
                        <a:pt x="524" y="41"/>
                        <a:pt x="525" y="35"/>
                      </a:cubicBezTo>
                      <a:cubicBezTo>
                        <a:pt x="519" y="34"/>
                        <a:pt x="519" y="34"/>
                        <a:pt x="519" y="34"/>
                      </a:cubicBezTo>
                      <a:cubicBezTo>
                        <a:pt x="525" y="35"/>
                        <a:pt x="525" y="35"/>
                        <a:pt x="525" y="35"/>
                      </a:cubicBezTo>
                      <a:cubicBezTo>
                        <a:pt x="526" y="24"/>
                        <a:pt x="528" y="18"/>
                        <a:pt x="531" y="7"/>
                      </a:cubicBezTo>
                      <a:cubicBezTo>
                        <a:pt x="534" y="0"/>
                        <a:pt x="534" y="0"/>
                        <a:pt x="534" y="0"/>
                      </a:cubicBezTo>
                      <a:cubicBezTo>
                        <a:pt x="436" y="0"/>
                        <a:pt x="436" y="0"/>
                        <a:pt x="436" y="0"/>
                      </a:cubicBezTo>
                      <a:cubicBezTo>
                        <a:pt x="427" y="0"/>
                        <a:pt x="427" y="0"/>
                        <a:pt x="427" y="0"/>
                      </a:cubicBezTo>
                      <a:cubicBezTo>
                        <a:pt x="430" y="8"/>
                        <a:pt x="430" y="8"/>
                        <a:pt x="430" y="8"/>
                      </a:cubicBezTo>
                      <a:cubicBezTo>
                        <a:pt x="435" y="18"/>
                        <a:pt x="436" y="24"/>
                        <a:pt x="439" y="36"/>
                      </a:cubicBezTo>
                      <a:cubicBezTo>
                        <a:pt x="440" y="47"/>
                        <a:pt x="440" y="54"/>
                        <a:pt x="440" y="67"/>
                      </a:cubicBezTo>
                      <a:cubicBezTo>
                        <a:pt x="440" y="440"/>
                        <a:pt x="440" y="440"/>
                        <a:pt x="440" y="440"/>
                      </a:cubicBezTo>
                      <a:cubicBezTo>
                        <a:pt x="440" y="529"/>
                        <a:pt x="373" y="600"/>
                        <a:pt x="277" y="603"/>
                      </a:cubicBezTo>
                      <a:cubicBezTo>
                        <a:pt x="275" y="603"/>
                        <a:pt x="273" y="603"/>
                        <a:pt x="271" y="603"/>
                      </a:cubicBezTo>
                      <a:cubicBezTo>
                        <a:pt x="176" y="603"/>
                        <a:pt x="93" y="529"/>
                        <a:pt x="93" y="434"/>
                      </a:cubicBezTo>
                      <a:cubicBezTo>
                        <a:pt x="93" y="63"/>
                        <a:pt x="93" y="63"/>
                        <a:pt x="93" y="63"/>
                      </a:cubicBezTo>
                      <a:cubicBezTo>
                        <a:pt x="93" y="58"/>
                        <a:pt x="93" y="54"/>
                        <a:pt x="93" y="51"/>
                      </a:cubicBezTo>
                      <a:cubicBezTo>
                        <a:pt x="93" y="45"/>
                        <a:pt x="93" y="40"/>
                        <a:pt x="95" y="34"/>
                      </a:cubicBezTo>
                      <a:cubicBezTo>
                        <a:pt x="97" y="22"/>
                        <a:pt x="98" y="17"/>
                        <a:pt x="102" y="8"/>
                      </a:cubicBezTo>
                      <a:cubicBezTo>
                        <a:pt x="106" y="0"/>
                        <a:pt x="106" y="0"/>
                        <a:pt x="106" y="0"/>
                      </a:cubicBezTo>
                      <a:cubicBezTo>
                        <a:pt x="9" y="0"/>
                        <a:pt x="9" y="0"/>
                        <a:pt x="9" y="0"/>
                      </a:cubicBezTo>
                      <a:cubicBezTo>
                        <a:pt x="0" y="0"/>
                        <a:pt x="0" y="0"/>
                        <a:pt x="0" y="0"/>
                      </a:cubicBezTo>
                      <a:cubicBezTo>
                        <a:pt x="3" y="8"/>
                        <a:pt x="3" y="8"/>
                        <a:pt x="3" y="8"/>
                      </a:cubicBezTo>
                      <a:cubicBezTo>
                        <a:pt x="7" y="20"/>
                        <a:pt x="9" y="26"/>
                        <a:pt x="11" y="40"/>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79" name="Freeform 198"/>
                <p:cNvSpPr>
                  <a:spLocks noChangeAspect="1"/>
                </p:cNvSpPr>
                <p:nvPr userDrawn="1"/>
              </p:nvSpPr>
              <p:spPr bwMode="black">
                <a:xfrm>
                  <a:off x="5237" y="1075"/>
                  <a:ext cx="37" cy="60"/>
                </a:xfrm>
                <a:custGeom>
                  <a:avLst/>
                  <a:gdLst/>
                  <a:ahLst/>
                  <a:cxnLst>
                    <a:cxn ang="0">
                      <a:pos x="0" y="165"/>
                    </a:cxn>
                    <a:cxn ang="0">
                      <a:pos x="1" y="167"/>
                    </a:cxn>
                    <a:cxn ang="0">
                      <a:pos x="105" y="321"/>
                    </a:cxn>
                    <a:cxn ang="0">
                      <a:pos x="223" y="389"/>
                    </a:cxn>
                    <a:cxn ang="0">
                      <a:pos x="320" y="508"/>
                    </a:cxn>
                    <a:cxn ang="0">
                      <a:pos x="171" y="626"/>
                    </a:cxn>
                    <a:cxn ang="0">
                      <a:pos x="161" y="626"/>
                    </a:cxn>
                    <a:cxn ang="0">
                      <a:pos x="12" y="583"/>
                    </a:cxn>
                    <a:cxn ang="0">
                      <a:pos x="3" y="576"/>
                    </a:cxn>
                    <a:cxn ang="0">
                      <a:pos x="3" y="656"/>
                    </a:cxn>
                    <a:cxn ang="0">
                      <a:pos x="154" y="681"/>
                    </a:cxn>
                    <a:cxn ang="0">
                      <a:pos x="154" y="675"/>
                    </a:cxn>
                    <a:cxn ang="0">
                      <a:pos x="154" y="675"/>
                    </a:cxn>
                    <a:cxn ang="0">
                      <a:pos x="154" y="681"/>
                    </a:cxn>
                    <a:cxn ang="0">
                      <a:pos x="165" y="681"/>
                    </a:cxn>
                    <a:cxn ang="0">
                      <a:pos x="413" y="505"/>
                    </a:cxn>
                    <a:cxn ang="0">
                      <a:pos x="413" y="497"/>
                    </a:cxn>
                    <a:cxn ang="0">
                      <a:pos x="262" y="313"/>
                    </a:cxn>
                    <a:cxn ang="0">
                      <a:pos x="159" y="253"/>
                    </a:cxn>
                    <a:cxn ang="0">
                      <a:pos x="85" y="162"/>
                    </a:cxn>
                    <a:cxn ang="0">
                      <a:pos x="84" y="155"/>
                    </a:cxn>
                    <a:cxn ang="0">
                      <a:pos x="214" y="53"/>
                    </a:cxn>
                    <a:cxn ang="0">
                      <a:pos x="222" y="54"/>
                    </a:cxn>
                    <a:cxn ang="0">
                      <a:pos x="342" y="96"/>
                    </a:cxn>
                    <a:cxn ang="0">
                      <a:pos x="352" y="105"/>
                    </a:cxn>
                    <a:cxn ang="0">
                      <a:pos x="352" y="25"/>
                    </a:cxn>
                    <a:cxn ang="0">
                      <a:pos x="216" y="1"/>
                    </a:cxn>
                    <a:cxn ang="0">
                      <a:pos x="207" y="0"/>
                    </a:cxn>
                    <a:cxn ang="0">
                      <a:pos x="0" y="165"/>
                    </a:cxn>
                  </a:cxnLst>
                  <a:rect l="0" t="0" r="r" b="b"/>
                  <a:pathLst>
                    <a:path w="413" h="682">
                      <a:moveTo>
                        <a:pt x="0" y="165"/>
                      </a:moveTo>
                      <a:cubicBezTo>
                        <a:pt x="0" y="166"/>
                        <a:pt x="1" y="167"/>
                        <a:pt x="1" y="167"/>
                      </a:cubicBezTo>
                      <a:cubicBezTo>
                        <a:pt x="1" y="238"/>
                        <a:pt x="41" y="283"/>
                        <a:pt x="105" y="321"/>
                      </a:cubicBezTo>
                      <a:cubicBezTo>
                        <a:pt x="223" y="389"/>
                        <a:pt x="223" y="389"/>
                        <a:pt x="223" y="389"/>
                      </a:cubicBezTo>
                      <a:cubicBezTo>
                        <a:pt x="277" y="419"/>
                        <a:pt x="320" y="450"/>
                        <a:pt x="320" y="508"/>
                      </a:cubicBezTo>
                      <a:cubicBezTo>
                        <a:pt x="320" y="583"/>
                        <a:pt x="266" y="626"/>
                        <a:pt x="171" y="626"/>
                      </a:cubicBezTo>
                      <a:cubicBezTo>
                        <a:pt x="168" y="626"/>
                        <a:pt x="165" y="626"/>
                        <a:pt x="161" y="626"/>
                      </a:cubicBezTo>
                      <a:cubicBezTo>
                        <a:pt x="99" y="625"/>
                        <a:pt x="59" y="621"/>
                        <a:pt x="12" y="583"/>
                      </a:cubicBezTo>
                      <a:cubicBezTo>
                        <a:pt x="3" y="576"/>
                        <a:pt x="3" y="576"/>
                        <a:pt x="3" y="576"/>
                      </a:cubicBezTo>
                      <a:cubicBezTo>
                        <a:pt x="3" y="656"/>
                        <a:pt x="3" y="656"/>
                        <a:pt x="3" y="656"/>
                      </a:cubicBezTo>
                      <a:cubicBezTo>
                        <a:pt x="61" y="682"/>
                        <a:pt x="98" y="680"/>
                        <a:pt x="154" y="681"/>
                      </a:cubicBezTo>
                      <a:cubicBezTo>
                        <a:pt x="154" y="675"/>
                        <a:pt x="154" y="675"/>
                        <a:pt x="154" y="675"/>
                      </a:cubicBezTo>
                      <a:cubicBezTo>
                        <a:pt x="154" y="675"/>
                        <a:pt x="154" y="675"/>
                        <a:pt x="154" y="675"/>
                      </a:cubicBezTo>
                      <a:cubicBezTo>
                        <a:pt x="154" y="681"/>
                        <a:pt x="154" y="681"/>
                        <a:pt x="154" y="681"/>
                      </a:cubicBezTo>
                      <a:cubicBezTo>
                        <a:pt x="157" y="681"/>
                        <a:pt x="161" y="681"/>
                        <a:pt x="165" y="681"/>
                      </a:cubicBezTo>
                      <a:cubicBezTo>
                        <a:pt x="278" y="680"/>
                        <a:pt x="412" y="643"/>
                        <a:pt x="413" y="505"/>
                      </a:cubicBezTo>
                      <a:cubicBezTo>
                        <a:pt x="413" y="503"/>
                        <a:pt x="413" y="500"/>
                        <a:pt x="413" y="497"/>
                      </a:cubicBezTo>
                      <a:cubicBezTo>
                        <a:pt x="408" y="384"/>
                        <a:pt x="339" y="357"/>
                        <a:pt x="262" y="313"/>
                      </a:cubicBezTo>
                      <a:cubicBezTo>
                        <a:pt x="159" y="253"/>
                        <a:pt x="159" y="253"/>
                        <a:pt x="159" y="253"/>
                      </a:cubicBezTo>
                      <a:cubicBezTo>
                        <a:pt x="118" y="229"/>
                        <a:pt x="89" y="206"/>
                        <a:pt x="85" y="162"/>
                      </a:cubicBezTo>
                      <a:cubicBezTo>
                        <a:pt x="84" y="160"/>
                        <a:pt x="84" y="158"/>
                        <a:pt x="84" y="155"/>
                      </a:cubicBezTo>
                      <a:cubicBezTo>
                        <a:pt x="84" y="95"/>
                        <a:pt x="149" y="53"/>
                        <a:pt x="214" y="53"/>
                      </a:cubicBezTo>
                      <a:cubicBezTo>
                        <a:pt x="216" y="53"/>
                        <a:pt x="219" y="53"/>
                        <a:pt x="222" y="54"/>
                      </a:cubicBezTo>
                      <a:cubicBezTo>
                        <a:pt x="273" y="55"/>
                        <a:pt x="307" y="63"/>
                        <a:pt x="342" y="96"/>
                      </a:cubicBezTo>
                      <a:cubicBezTo>
                        <a:pt x="352" y="105"/>
                        <a:pt x="352" y="105"/>
                        <a:pt x="352" y="105"/>
                      </a:cubicBezTo>
                      <a:cubicBezTo>
                        <a:pt x="352" y="25"/>
                        <a:pt x="352" y="25"/>
                        <a:pt x="352" y="25"/>
                      </a:cubicBezTo>
                      <a:cubicBezTo>
                        <a:pt x="300" y="1"/>
                        <a:pt x="267" y="2"/>
                        <a:pt x="216" y="1"/>
                      </a:cubicBezTo>
                      <a:cubicBezTo>
                        <a:pt x="213" y="0"/>
                        <a:pt x="209" y="0"/>
                        <a:pt x="207" y="0"/>
                      </a:cubicBezTo>
                      <a:cubicBezTo>
                        <a:pt x="99" y="1"/>
                        <a:pt x="1" y="62"/>
                        <a:pt x="0" y="165"/>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grpSp>
          <p:sp>
            <p:nvSpPr>
              <p:cNvPr id="47" name="Rectangle 199"/>
              <p:cNvSpPr>
                <a:spLocks noChangeAspect="1" noChangeArrowheads="1"/>
              </p:cNvSpPr>
              <p:nvPr userDrawn="1"/>
            </p:nvSpPr>
            <p:spPr bwMode="auto">
              <a:xfrm>
                <a:off x="2790" y="0"/>
                <a:ext cx="756" cy="756"/>
              </a:xfrm>
              <a:prstGeom prst="rect">
                <a:avLst/>
              </a:prstGeom>
              <a:solidFill>
                <a:srgbClr val="000000"/>
              </a:solidFill>
              <a:ln w="9525">
                <a:noFill/>
                <a:miter lim="800000"/>
                <a:headEnd/>
                <a:tailEnd/>
              </a:ln>
            </p:spPr>
            <p:txBody>
              <a:bodyPr/>
              <a:lstStyle/>
              <a:p>
                <a:pPr>
                  <a:defRPr/>
                </a:pPr>
                <a:endParaRPr lang="en-AU" sz="3200">
                  <a:solidFill>
                    <a:srgbClr val="000000"/>
                  </a:solidFill>
                  <a:ea typeface="+mn-ea"/>
                  <a:cs typeface="+mn-cs"/>
                </a:endParaRPr>
              </a:p>
            </p:txBody>
          </p:sp>
          <p:sp>
            <p:nvSpPr>
              <p:cNvPr id="48" name="Freeform 200"/>
              <p:cNvSpPr>
                <a:spLocks noChangeAspect="1" noEditPoints="1"/>
              </p:cNvSpPr>
              <p:nvPr userDrawn="1"/>
            </p:nvSpPr>
            <p:spPr bwMode="white">
              <a:xfrm>
                <a:off x="2868" y="53"/>
                <a:ext cx="587" cy="637"/>
              </a:xfrm>
              <a:custGeom>
                <a:avLst/>
                <a:gdLst/>
                <a:ahLst/>
                <a:cxnLst>
                  <a:cxn ang="0">
                    <a:pos x="743" y="1280"/>
                  </a:cxn>
                  <a:cxn ang="0">
                    <a:pos x="731" y="152"/>
                  </a:cxn>
                  <a:cxn ang="0">
                    <a:pos x="4037" y="252"/>
                  </a:cxn>
                  <a:cxn ang="0">
                    <a:pos x="1456" y="222"/>
                  </a:cxn>
                  <a:cxn ang="0">
                    <a:pos x="2677" y="560"/>
                  </a:cxn>
                  <a:cxn ang="0">
                    <a:pos x="2824" y="308"/>
                  </a:cxn>
                  <a:cxn ang="0">
                    <a:pos x="4037" y="252"/>
                  </a:cxn>
                  <a:cxn ang="0">
                    <a:pos x="4146" y="906"/>
                  </a:cxn>
                  <a:cxn ang="0">
                    <a:pos x="4105" y="2222"/>
                  </a:cxn>
                  <a:cxn ang="0">
                    <a:pos x="4326" y="2160"/>
                  </a:cxn>
                  <a:cxn ang="0">
                    <a:pos x="4350" y="756"/>
                  </a:cxn>
                  <a:cxn ang="0">
                    <a:pos x="4920" y="2133"/>
                  </a:cxn>
                  <a:cxn ang="0">
                    <a:pos x="4707" y="219"/>
                  </a:cxn>
                  <a:cxn ang="0">
                    <a:pos x="6369" y="153"/>
                  </a:cxn>
                  <a:cxn ang="0">
                    <a:pos x="965" y="4496"/>
                  </a:cxn>
                  <a:cxn ang="0">
                    <a:pos x="1785" y="3476"/>
                  </a:cxn>
                  <a:cxn ang="0">
                    <a:pos x="1184" y="2731"/>
                  </a:cxn>
                  <a:cxn ang="0">
                    <a:pos x="1195" y="3626"/>
                  </a:cxn>
                  <a:cxn ang="0">
                    <a:pos x="4080" y="2784"/>
                  </a:cxn>
                  <a:cxn ang="0">
                    <a:pos x="2457" y="2593"/>
                  </a:cxn>
                  <a:cxn ang="0">
                    <a:pos x="3850" y="3975"/>
                  </a:cxn>
                  <a:cxn ang="0">
                    <a:pos x="5713" y="4665"/>
                  </a:cxn>
                  <a:cxn ang="0">
                    <a:pos x="4830" y="4656"/>
                  </a:cxn>
                  <a:cxn ang="0">
                    <a:pos x="4511" y="2590"/>
                  </a:cxn>
                  <a:cxn ang="0">
                    <a:pos x="5758" y="4377"/>
                  </a:cxn>
                  <a:cxn ang="0">
                    <a:pos x="4794" y="3468"/>
                  </a:cxn>
                  <a:cxn ang="0">
                    <a:pos x="3545" y="7166"/>
                  </a:cxn>
                  <a:cxn ang="0">
                    <a:pos x="1689" y="7022"/>
                  </a:cxn>
                  <a:cxn ang="0">
                    <a:pos x="3374" y="6684"/>
                  </a:cxn>
                  <a:cxn ang="0">
                    <a:pos x="5212" y="7097"/>
                  </a:cxn>
                  <a:cxn ang="0">
                    <a:pos x="4005" y="5033"/>
                  </a:cxn>
                  <a:cxn ang="0">
                    <a:pos x="4290" y="5864"/>
                  </a:cxn>
                  <a:cxn ang="0">
                    <a:pos x="4298" y="6942"/>
                  </a:cxn>
                  <a:cxn ang="0">
                    <a:pos x="334" y="5755"/>
                  </a:cxn>
                  <a:cxn ang="0">
                    <a:pos x="484" y="5969"/>
                  </a:cxn>
                  <a:cxn ang="0">
                    <a:pos x="371" y="5959"/>
                  </a:cxn>
                  <a:cxn ang="0">
                    <a:pos x="228" y="6106"/>
                  </a:cxn>
                  <a:cxn ang="0">
                    <a:pos x="450" y="6090"/>
                  </a:cxn>
                  <a:cxn ang="0">
                    <a:pos x="454" y="6205"/>
                  </a:cxn>
                  <a:cxn ang="0">
                    <a:pos x="655" y="6210"/>
                  </a:cxn>
                  <a:cxn ang="0">
                    <a:pos x="587" y="6053"/>
                  </a:cxn>
                  <a:cxn ang="0">
                    <a:pos x="877" y="6081"/>
                  </a:cxn>
                  <a:cxn ang="0">
                    <a:pos x="713" y="5963"/>
                  </a:cxn>
                  <a:cxn ang="0">
                    <a:pos x="764" y="5880"/>
                  </a:cxn>
                  <a:cxn ang="0">
                    <a:pos x="671" y="5717"/>
                  </a:cxn>
                  <a:cxn ang="0">
                    <a:pos x="528" y="5859"/>
                  </a:cxn>
                  <a:cxn ang="0">
                    <a:pos x="388" y="5708"/>
                  </a:cxn>
                  <a:cxn ang="0">
                    <a:pos x="6357" y="5708"/>
                  </a:cxn>
                  <a:cxn ang="0">
                    <a:pos x="6217" y="5859"/>
                  </a:cxn>
                  <a:cxn ang="0">
                    <a:pos x="6073" y="5717"/>
                  </a:cxn>
                  <a:cxn ang="0">
                    <a:pos x="5981" y="5880"/>
                  </a:cxn>
                  <a:cxn ang="0">
                    <a:pos x="6032" y="5963"/>
                  </a:cxn>
                  <a:cxn ang="0">
                    <a:pos x="5867" y="6081"/>
                  </a:cxn>
                  <a:cxn ang="0">
                    <a:pos x="6157" y="6053"/>
                  </a:cxn>
                  <a:cxn ang="0">
                    <a:pos x="6090" y="6210"/>
                  </a:cxn>
                  <a:cxn ang="0">
                    <a:pos x="6291" y="6205"/>
                  </a:cxn>
                  <a:cxn ang="0">
                    <a:pos x="6294" y="6090"/>
                  </a:cxn>
                  <a:cxn ang="0">
                    <a:pos x="6516" y="6106"/>
                  </a:cxn>
                  <a:cxn ang="0">
                    <a:pos x="6374" y="5959"/>
                  </a:cxn>
                  <a:cxn ang="0">
                    <a:pos x="6261" y="5969"/>
                  </a:cxn>
                  <a:cxn ang="0">
                    <a:pos x="6410" y="5755"/>
                  </a:cxn>
                </a:cxnLst>
                <a:rect l="0" t="0" r="r" b="b"/>
                <a:pathLst>
                  <a:path w="6602" h="7166">
                    <a:moveTo>
                      <a:pt x="500" y="2260"/>
                    </a:moveTo>
                    <a:cubicBezTo>
                      <a:pt x="310" y="2257"/>
                      <a:pt x="190" y="2263"/>
                      <a:pt x="12" y="2195"/>
                    </a:cubicBezTo>
                    <a:cubicBezTo>
                      <a:pt x="12" y="1965"/>
                      <a:pt x="12" y="1965"/>
                      <a:pt x="12" y="1965"/>
                    </a:cubicBezTo>
                    <a:cubicBezTo>
                      <a:pt x="172" y="2096"/>
                      <a:pt x="316" y="2111"/>
                      <a:pt x="523" y="2114"/>
                    </a:cubicBezTo>
                    <a:cubicBezTo>
                      <a:pt x="868" y="2125"/>
                      <a:pt x="1079" y="1970"/>
                      <a:pt x="1079" y="1698"/>
                    </a:cubicBezTo>
                    <a:cubicBezTo>
                      <a:pt x="1079" y="1491"/>
                      <a:pt x="924" y="1383"/>
                      <a:pt x="743" y="1280"/>
                    </a:cubicBezTo>
                    <a:cubicBezTo>
                      <a:pt x="345" y="1052"/>
                      <a:pt x="345" y="1052"/>
                      <a:pt x="345" y="1052"/>
                    </a:cubicBezTo>
                    <a:cubicBezTo>
                      <a:pt x="131" y="927"/>
                      <a:pt x="6" y="783"/>
                      <a:pt x="3" y="550"/>
                    </a:cubicBezTo>
                    <a:cubicBezTo>
                      <a:pt x="0" y="205"/>
                      <a:pt x="339" y="0"/>
                      <a:pt x="707" y="12"/>
                    </a:cubicBezTo>
                    <a:cubicBezTo>
                      <a:pt x="880" y="17"/>
                      <a:pt x="988" y="12"/>
                      <a:pt x="1146" y="76"/>
                    </a:cubicBezTo>
                    <a:cubicBezTo>
                      <a:pt x="1146" y="301"/>
                      <a:pt x="1146" y="301"/>
                      <a:pt x="1146" y="301"/>
                    </a:cubicBezTo>
                    <a:cubicBezTo>
                      <a:pt x="1023" y="184"/>
                      <a:pt x="900" y="158"/>
                      <a:pt x="731" y="152"/>
                    </a:cubicBezTo>
                    <a:cubicBezTo>
                      <a:pt x="491" y="137"/>
                      <a:pt x="228" y="298"/>
                      <a:pt x="248" y="538"/>
                    </a:cubicBezTo>
                    <a:cubicBezTo>
                      <a:pt x="263" y="693"/>
                      <a:pt x="368" y="778"/>
                      <a:pt x="506" y="856"/>
                    </a:cubicBezTo>
                    <a:cubicBezTo>
                      <a:pt x="854" y="1058"/>
                      <a:pt x="854" y="1058"/>
                      <a:pt x="854" y="1058"/>
                    </a:cubicBezTo>
                    <a:cubicBezTo>
                      <a:pt x="1117" y="1210"/>
                      <a:pt x="1336" y="1292"/>
                      <a:pt x="1351" y="1663"/>
                    </a:cubicBezTo>
                    <a:cubicBezTo>
                      <a:pt x="1368" y="2146"/>
                      <a:pt x="895" y="2269"/>
                      <a:pt x="500" y="2260"/>
                    </a:cubicBezTo>
                    <a:close/>
                    <a:moveTo>
                      <a:pt x="4037" y="252"/>
                    </a:moveTo>
                    <a:cubicBezTo>
                      <a:pt x="4020" y="283"/>
                      <a:pt x="4007" y="302"/>
                      <a:pt x="3996" y="335"/>
                    </a:cubicBezTo>
                    <a:cubicBezTo>
                      <a:pt x="3306" y="2258"/>
                      <a:pt x="3306" y="2258"/>
                      <a:pt x="3306" y="2258"/>
                    </a:cubicBezTo>
                    <a:cubicBezTo>
                      <a:pt x="2760" y="795"/>
                      <a:pt x="2760" y="795"/>
                      <a:pt x="2760" y="795"/>
                    </a:cubicBezTo>
                    <a:cubicBezTo>
                      <a:pt x="2226" y="2269"/>
                      <a:pt x="2226" y="2269"/>
                      <a:pt x="2226" y="2269"/>
                    </a:cubicBezTo>
                    <a:cubicBezTo>
                      <a:pt x="1494" y="299"/>
                      <a:pt x="1494" y="299"/>
                      <a:pt x="1494" y="299"/>
                    </a:cubicBezTo>
                    <a:cubicBezTo>
                      <a:pt x="1486" y="269"/>
                      <a:pt x="1478" y="250"/>
                      <a:pt x="1456" y="222"/>
                    </a:cubicBezTo>
                    <a:cubicBezTo>
                      <a:pt x="1431" y="191"/>
                      <a:pt x="1414" y="175"/>
                      <a:pt x="1381" y="155"/>
                    </a:cubicBezTo>
                    <a:cubicBezTo>
                      <a:pt x="1760" y="155"/>
                      <a:pt x="1760" y="155"/>
                      <a:pt x="1760" y="155"/>
                    </a:cubicBezTo>
                    <a:cubicBezTo>
                      <a:pt x="1746" y="177"/>
                      <a:pt x="1738" y="191"/>
                      <a:pt x="1735" y="216"/>
                    </a:cubicBezTo>
                    <a:cubicBezTo>
                      <a:pt x="1730" y="238"/>
                      <a:pt x="1727" y="255"/>
                      <a:pt x="1735" y="277"/>
                    </a:cubicBezTo>
                    <a:cubicBezTo>
                      <a:pt x="2242" y="1717"/>
                      <a:pt x="2242" y="1717"/>
                      <a:pt x="2242" y="1717"/>
                    </a:cubicBezTo>
                    <a:cubicBezTo>
                      <a:pt x="2677" y="560"/>
                      <a:pt x="2677" y="560"/>
                      <a:pt x="2677" y="560"/>
                    </a:cubicBezTo>
                    <a:cubicBezTo>
                      <a:pt x="2575" y="299"/>
                      <a:pt x="2575" y="299"/>
                      <a:pt x="2575" y="299"/>
                    </a:cubicBezTo>
                    <a:cubicBezTo>
                      <a:pt x="2561" y="263"/>
                      <a:pt x="2541" y="247"/>
                      <a:pt x="2519" y="219"/>
                    </a:cubicBezTo>
                    <a:cubicBezTo>
                      <a:pt x="2500" y="194"/>
                      <a:pt x="2483" y="177"/>
                      <a:pt x="2461" y="155"/>
                    </a:cubicBezTo>
                    <a:cubicBezTo>
                      <a:pt x="2838" y="155"/>
                      <a:pt x="2838" y="155"/>
                      <a:pt x="2838" y="155"/>
                    </a:cubicBezTo>
                    <a:cubicBezTo>
                      <a:pt x="2827" y="175"/>
                      <a:pt x="2821" y="186"/>
                      <a:pt x="2816" y="208"/>
                    </a:cubicBezTo>
                    <a:cubicBezTo>
                      <a:pt x="2807" y="247"/>
                      <a:pt x="2813" y="272"/>
                      <a:pt x="2824" y="308"/>
                    </a:cubicBezTo>
                    <a:cubicBezTo>
                      <a:pt x="3334" y="1723"/>
                      <a:pt x="3334" y="1723"/>
                      <a:pt x="3334" y="1723"/>
                    </a:cubicBezTo>
                    <a:cubicBezTo>
                      <a:pt x="3804" y="324"/>
                      <a:pt x="3804" y="324"/>
                      <a:pt x="3804" y="324"/>
                    </a:cubicBezTo>
                    <a:cubicBezTo>
                      <a:pt x="3821" y="288"/>
                      <a:pt x="3832" y="263"/>
                      <a:pt x="3829" y="227"/>
                    </a:cubicBezTo>
                    <a:cubicBezTo>
                      <a:pt x="3827" y="197"/>
                      <a:pt x="3821" y="177"/>
                      <a:pt x="3804" y="153"/>
                    </a:cubicBezTo>
                    <a:cubicBezTo>
                      <a:pt x="4109" y="153"/>
                      <a:pt x="4109" y="153"/>
                      <a:pt x="4109" y="153"/>
                    </a:cubicBezTo>
                    <a:cubicBezTo>
                      <a:pt x="4079" y="189"/>
                      <a:pt x="4062" y="213"/>
                      <a:pt x="4037" y="252"/>
                    </a:cubicBezTo>
                    <a:close/>
                    <a:moveTo>
                      <a:pt x="4350" y="756"/>
                    </a:moveTo>
                    <a:cubicBezTo>
                      <a:pt x="4110" y="756"/>
                      <a:pt x="4110" y="756"/>
                      <a:pt x="4110" y="756"/>
                    </a:cubicBezTo>
                    <a:cubicBezTo>
                      <a:pt x="4097" y="756"/>
                      <a:pt x="4097" y="756"/>
                      <a:pt x="4097" y="756"/>
                    </a:cubicBezTo>
                    <a:cubicBezTo>
                      <a:pt x="4104" y="767"/>
                      <a:pt x="4104" y="767"/>
                      <a:pt x="4104" y="767"/>
                    </a:cubicBezTo>
                    <a:cubicBezTo>
                      <a:pt x="4119" y="789"/>
                      <a:pt x="4127" y="806"/>
                      <a:pt x="4135" y="832"/>
                    </a:cubicBezTo>
                    <a:cubicBezTo>
                      <a:pt x="4145" y="861"/>
                      <a:pt x="4146" y="878"/>
                      <a:pt x="4146" y="906"/>
                    </a:cubicBezTo>
                    <a:cubicBezTo>
                      <a:pt x="4146" y="2091"/>
                      <a:pt x="4146" y="2091"/>
                      <a:pt x="4146" y="2091"/>
                    </a:cubicBezTo>
                    <a:cubicBezTo>
                      <a:pt x="4146" y="2119"/>
                      <a:pt x="4146" y="2138"/>
                      <a:pt x="4135" y="2164"/>
                    </a:cubicBezTo>
                    <a:cubicBezTo>
                      <a:pt x="4135" y="2164"/>
                      <a:pt x="4135" y="2164"/>
                      <a:pt x="4135" y="2164"/>
                    </a:cubicBezTo>
                    <a:cubicBezTo>
                      <a:pt x="4135" y="2165"/>
                      <a:pt x="4135" y="2165"/>
                      <a:pt x="4135" y="2165"/>
                    </a:cubicBezTo>
                    <a:cubicBezTo>
                      <a:pt x="4129" y="2183"/>
                      <a:pt x="4124" y="2194"/>
                      <a:pt x="4112" y="2211"/>
                    </a:cubicBezTo>
                    <a:cubicBezTo>
                      <a:pt x="4105" y="2222"/>
                      <a:pt x="4105" y="2222"/>
                      <a:pt x="4105" y="2222"/>
                    </a:cubicBezTo>
                    <a:cubicBezTo>
                      <a:pt x="4118" y="2222"/>
                      <a:pt x="4118" y="2222"/>
                      <a:pt x="4118" y="2222"/>
                    </a:cubicBezTo>
                    <a:cubicBezTo>
                      <a:pt x="4346" y="2222"/>
                      <a:pt x="4346" y="2222"/>
                      <a:pt x="4346" y="2222"/>
                    </a:cubicBezTo>
                    <a:cubicBezTo>
                      <a:pt x="4359" y="2222"/>
                      <a:pt x="4359" y="2222"/>
                      <a:pt x="4359" y="2222"/>
                    </a:cubicBezTo>
                    <a:cubicBezTo>
                      <a:pt x="4352" y="2212"/>
                      <a:pt x="4352" y="2212"/>
                      <a:pt x="4352" y="2212"/>
                    </a:cubicBezTo>
                    <a:cubicBezTo>
                      <a:pt x="4349" y="2207"/>
                      <a:pt x="4346" y="2202"/>
                      <a:pt x="4343" y="2198"/>
                    </a:cubicBezTo>
                    <a:cubicBezTo>
                      <a:pt x="4335" y="2185"/>
                      <a:pt x="4328" y="2176"/>
                      <a:pt x="4326" y="2160"/>
                    </a:cubicBezTo>
                    <a:cubicBezTo>
                      <a:pt x="4320" y="2112"/>
                      <a:pt x="4320" y="2047"/>
                      <a:pt x="4320" y="1972"/>
                    </a:cubicBezTo>
                    <a:cubicBezTo>
                      <a:pt x="4320" y="902"/>
                      <a:pt x="4320" y="902"/>
                      <a:pt x="4320" y="902"/>
                    </a:cubicBezTo>
                    <a:cubicBezTo>
                      <a:pt x="4320" y="880"/>
                      <a:pt x="4320" y="868"/>
                      <a:pt x="4333" y="822"/>
                    </a:cubicBezTo>
                    <a:cubicBezTo>
                      <a:pt x="4341" y="801"/>
                      <a:pt x="4347" y="786"/>
                      <a:pt x="4356" y="766"/>
                    </a:cubicBezTo>
                    <a:cubicBezTo>
                      <a:pt x="4361" y="756"/>
                      <a:pt x="4361" y="756"/>
                      <a:pt x="4361" y="756"/>
                    </a:cubicBezTo>
                    <a:lnTo>
                      <a:pt x="4350" y="756"/>
                    </a:lnTo>
                    <a:close/>
                    <a:moveTo>
                      <a:pt x="6579" y="244"/>
                    </a:moveTo>
                    <a:cubicBezTo>
                      <a:pt x="6571" y="288"/>
                      <a:pt x="6571" y="313"/>
                      <a:pt x="6571" y="355"/>
                    </a:cubicBezTo>
                    <a:cubicBezTo>
                      <a:pt x="6574" y="2291"/>
                      <a:pt x="6574" y="2291"/>
                      <a:pt x="6574" y="2291"/>
                    </a:cubicBezTo>
                    <a:cubicBezTo>
                      <a:pt x="4901" y="443"/>
                      <a:pt x="4901" y="443"/>
                      <a:pt x="4901" y="443"/>
                    </a:cubicBezTo>
                    <a:cubicBezTo>
                      <a:pt x="4901" y="1981"/>
                      <a:pt x="4901" y="1981"/>
                      <a:pt x="4901" y="1981"/>
                    </a:cubicBezTo>
                    <a:cubicBezTo>
                      <a:pt x="4901" y="2042"/>
                      <a:pt x="4901" y="2042"/>
                      <a:pt x="4920" y="2133"/>
                    </a:cubicBezTo>
                    <a:cubicBezTo>
                      <a:pt x="4926" y="2166"/>
                      <a:pt x="4934" y="2186"/>
                      <a:pt x="4945" y="2222"/>
                    </a:cubicBezTo>
                    <a:cubicBezTo>
                      <a:pt x="4682" y="2222"/>
                      <a:pt x="4682" y="2222"/>
                      <a:pt x="4682" y="2222"/>
                    </a:cubicBezTo>
                    <a:cubicBezTo>
                      <a:pt x="4702" y="2194"/>
                      <a:pt x="4713" y="2177"/>
                      <a:pt x="4718" y="2147"/>
                    </a:cubicBezTo>
                    <a:cubicBezTo>
                      <a:pt x="4729" y="2105"/>
                      <a:pt x="4729" y="2078"/>
                      <a:pt x="4729" y="2036"/>
                    </a:cubicBezTo>
                    <a:cubicBezTo>
                      <a:pt x="4729" y="308"/>
                      <a:pt x="4729" y="308"/>
                      <a:pt x="4729" y="308"/>
                    </a:cubicBezTo>
                    <a:cubicBezTo>
                      <a:pt x="4729" y="274"/>
                      <a:pt x="4724" y="250"/>
                      <a:pt x="4707" y="219"/>
                    </a:cubicBezTo>
                    <a:cubicBezTo>
                      <a:pt x="4693" y="189"/>
                      <a:pt x="4677" y="172"/>
                      <a:pt x="4649" y="155"/>
                    </a:cubicBezTo>
                    <a:cubicBezTo>
                      <a:pt x="4954" y="155"/>
                      <a:pt x="4954" y="155"/>
                      <a:pt x="4954" y="155"/>
                    </a:cubicBezTo>
                    <a:cubicBezTo>
                      <a:pt x="6402" y="1809"/>
                      <a:pt x="6402" y="1809"/>
                      <a:pt x="6402" y="1809"/>
                    </a:cubicBezTo>
                    <a:cubicBezTo>
                      <a:pt x="6402" y="496"/>
                      <a:pt x="6402" y="496"/>
                      <a:pt x="6402" y="496"/>
                    </a:cubicBezTo>
                    <a:cubicBezTo>
                      <a:pt x="6402" y="396"/>
                      <a:pt x="6408" y="333"/>
                      <a:pt x="6388" y="233"/>
                    </a:cubicBezTo>
                    <a:cubicBezTo>
                      <a:pt x="6383" y="202"/>
                      <a:pt x="6377" y="183"/>
                      <a:pt x="6369" y="153"/>
                    </a:cubicBezTo>
                    <a:cubicBezTo>
                      <a:pt x="6602" y="153"/>
                      <a:pt x="6602" y="153"/>
                      <a:pt x="6602" y="153"/>
                    </a:cubicBezTo>
                    <a:cubicBezTo>
                      <a:pt x="6591" y="186"/>
                      <a:pt x="6585" y="208"/>
                      <a:pt x="6579" y="244"/>
                    </a:cubicBezTo>
                    <a:close/>
                    <a:moveTo>
                      <a:pt x="1464" y="4662"/>
                    </a:moveTo>
                    <a:cubicBezTo>
                      <a:pt x="913" y="4662"/>
                      <a:pt x="913" y="4662"/>
                      <a:pt x="913" y="4662"/>
                    </a:cubicBezTo>
                    <a:cubicBezTo>
                      <a:pt x="929" y="4640"/>
                      <a:pt x="935" y="4626"/>
                      <a:pt x="946" y="4604"/>
                    </a:cubicBezTo>
                    <a:cubicBezTo>
                      <a:pt x="960" y="4565"/>
                      <a:pt x="965" y="4537"/>
                      <a:pt x="965" y="4496"/>
                    </a:cubicBezTo>
                    <a:cubicBezTo>
                      <a:pt x="965" y="2792"/>
                      <a:pt x="965" y="2792"/>
                      <a:pt x="965" y="2792"/>
                    </a:cubicBezTo>
                    <a:cubicBezTo>
                      <a:pt x="965" y="2745"/>
                      <a:pt x="957" y="2715"/>
                      <a:pt x="938" y="2670"/>
                    </a:cubicBezTo>
                    <a:cubicBezTo>
                      <a:pt x="924" y="2640"/>
                      <a:pt x="913" y="2621"/>
                      <a:pt x="893" y="2593"/>
                    </a:cubicBezTo>
                    <a:cubicBezTo>
                      <a:pt x="1519" y="2593"/>
                      <a:pt x="1519" y="2593"/>
                      <a:pt x="1519" y="2593"/>
                    </a:cubicBezTo>
                    <a:cubicBezTo>
                      <a:pt x="1788" y="2593"/>
                      <a:pt x="1996" y="2820"/>
                      <a:pt x="2010" y="3089"/>
                    </a:cubicBezTo>
                    <a:cubicBezTo>
                      <a:pt x="2015" y="3285"/>
                      <a:pt x="1935" y="3391"/>
                      <a:pt x="1785" y="3476"/>
                    </a:cubicBezTo>
                    <a:cubicBezTo>
                      <a:pt x="1708" y="3524"/>
                      <a:pt x="1708" y="3524"/>
                      <a:pt x="1708" y="3524"/>
                    </a:cubicBezTo>
                    <a:cubicBezTo>
                      <a:pt x="1791" y="3554"/>
                      <a:pt x="1791" y="3554"/>
                      <a:pt x="1791" y="3554"/>
                    </a:cubicBezTo>
                    <a:cubicBezTo>
                      <a:pt x="2021" y="3632"/>
                      <a:pt x="2148" y="3801"/>
                      <a:pt x="2148" y="4072"/>
                    </a:cubicBezTo>
                    <a:cubicBezTo>
                      <a:pt x="2145" y="4438"/>
                      <a:pt x="1885" y="4662"/>
                      <a:pt x="1464" y="4662"/>
                    </a:cubicBezTo>
                    <a:close/>
                    <a:moveTo>
                      <a:pt x="1386" y="2731"/>
                    </a:moveTo>
                    <a:cubicBezTo>
                      <a:pt x="1184" y="2731"/>
                      <a:pt x="1184" y="2731"/>
                      <a:pt x="1184" y="2731"/>
                    </a:cubicBezTo>
                    <a:cubicBezTo>
                      <a:pt x="1184" y="3476"/>
                      <a:pt x="1184" y="3476"/>
                      <a:pt x="1184" y="3476"/>
                    </a:cubicBezTo>
                    <a:cubicBezTo>
                      <a:pt x="1364" y="3476"/>
                      <a:pt x="1364" y="3476"/>
                      <a:pt x="1364" y="3476"/>
                    </a:cubicBezTo>
                    <a:cubicBezTo>
                      <a:pt x="1666" y="3476"/>
                      <a:pt x="1805" y="3313"/>
                      <a:pt x="1796" y="3089"/>
                    </a:cubicBezTo>
                    <a:cubicBezTo>
                      <a:pt x="1785" y="2881"/>
                      <a:pt x="1644" y="2731"/>
                      <a:pt x="1386" y="2731"/>
                    </a:cubicBezTo>
                    <a:close/>
                    <a:moveTo>
                      <a:pt x="1375" y="3609"/>
                    </a:moveTo>
                    <a:cubicBezTo>
                      <a:pt x="1306" y="3609"/>
                      <a:pt x="1264" y="3609"/>
                      <a:pt x="1195" y="3626"/>
                    </a:cubicBezTo>
                    <a:cubicBezTo>
                      <a:pt x="1195" y="4512"/>
                      <a:pt x="1195" y="4512"/>
                      <a:pt x="1195" y="4512"/>
                    </a:cubicBezTo>
                    <a:cubicBezTo>
                      <a:pt x="1270" y="4534"/>
                      <a:pt x="1320" y="4543"/>
                      <a:pt x="1397" y="4537"/>
                    </a:cubicBezTo>
                    <a:cubicBezTo>
                      <a:pt x="1669" y="4521"/>
                      <a:pt x="1935" y="4368"/>
                      <a:pt x="1926" y="4069"/>
                    </a:cubicBezTo>
                    <a:cubicBezTo>
                      <a:pt x="1918" y="3715"/>
                      <a:pt x="1649" y="3618"/>
                      <a:pt x="1375" y="3609"/>
                    </a:cubicBezTo>
                    <a:close/>
                    <a:moveTo>
                      <a:pt x="4083" y="2684"/>
                    </a:moveTo>
                    <a:cubicBezTo>
                      <a:pt x="4077" y="2723"/>
                      <a:pt x="4080" y="2745"/>
                      <a:pt x="4080" y="2784"/>
                    </a:cubicBezTo>
                    <a:cubicBezTo>
                      <a:pt x="4080" y="3994"/>
                      <a:pt x="4080" y="3994"/>
                      <a:pt x="4080" y="3994"/>
                    </a:cubicBezTo>
                    <a:cubicBezTo>
                      <a:pt x="4080" y="4393"/>
                      <a:pt x="3739" y="4684"/>
                      <a:pt x="3313" y="4692"/>
                    </a:cubicBezTo>
                    <a:cubicBezTo>
                      <a:pt x="2856" y="4698"/>
                      <a:pt x="2485" y="4404"/>
                      <a:pt x="2485" y="3983"/>
                    </a:cubicBezTo>
                    <a:cubicBezTo>
                      <a:pt x="2485" y="2795"/>
                      <a:pt x="2485" y="2795"/>
                      <a:pt x="2485" y="2795"/>
                    </a:cubicBezTo>
                    <a:cubicBezTo>
                      <a:pt x="2485" y="2759"/>
                      <a:pt x="2487" y="2737"/>
                      <a:pt x="2482" y="2701"/>
                    </a:cubicBezTo>
                    <a:cubicBezTo>
                      <a:pt x="2476" y="2657"/>
                      <a:pt x="2471" y="2632"/>
                      <a:pt x="2457" y="2593"/>
                    </a:cubicBezTo>
                    <a:cubicBezTo>
                      <a:pt x="2740" y="2593"/>
                      <a:pt x="2740" y="2593"/>
                      <a:pt x="2740" y="2593"/>
                    </a:cubicBezTo>
                    <a:cubicBezTo>
                      <a:pt x="2726" y="2623"/>
                      <a:pt x="2720" y="2643"/>
                      <a:pt x="2715" y="2679"/>
                    </a:cubicBezTo>
                    <a:cubicBezTo>
                      <a:pt x="2706" y="2715"/>
                      <a:pt x="2709" y="2740"/>
                      <a:pt x="2709" y="2776"/>
                    </a:cubicBezTo>
                    <a:cubicBezTo>
                      <a:pt x="2709" y="3958"/>
                      <a:pt x="2709" y="3958"/>
                      <a:pt x="2709" y="3958"/>
                    </a:cubicBezTo>
                    <a:cubicBezTo>
                      <a:pt x="2709" y="4277"/>
                      <a:pt x="2994" y="4523"/>
                      <a:pt x="3313" y="4512"/>
                    </a:cubicBezTo>
                    <a:cubicBezTo>
                      <a:pt x="3629" y="4504"/>
                      <a:pt x="3850" y="4269"/>
                      <a:pt x="3850" y="3975"/>
                    </a:cubicBezTo>
                    <a:cubicBezTo>
                      <a:pt x="3850" y="2789"/>
                      <a:pt x="3850" y="2789"/>
                      <a:pt x="3850" y="2789"/>
                    </a:cubicBezTo>
                    <a:cubicBezTo>
                      <a:pt x="3850" y="2748"/>
                      <a:pt x="3850" y="2723"/>
                      <a:pt x="3845" y="2684"/>
                    </a:cubicBezTo>
                    <a:cubicBezTo>
                      <a:pt x="3836" y="2648"/>
                      <a:pt x="3831" y="2626"/>
                      <a:pt x="3817" y="2593"/>
                    </a:cubicBezTo>
                    <a:cubicBezTo>
                      <a:pt x="4105" y="2593"/>
                      <a:pt x="4105" y="2593"/>
                      <a:pt x="4105" y="2593"/>
                    </a:cubicBezTo>
                    <a:cubicBezTo>
                      <a:pt x="4094" y="2626"/>
                      <a:pt x="4088" y="2648"/>
                      <a:pt x="4083" y="2684"/>
                    </a:cubicBezTo>
                    <a:close/>
                    <a:moveTo>
                      <a:pt x="5713" y="4665"/>
                    </a:moveTo>
                    <a:cubicBezTo>
                      <a:pt x="4882" y="3584"/>
                      <a:pt x="4882" y="3584"/>
                      <a:pt x="4882" y="3584"/>
                    </a:cubicBezTo>
                    <a:cubicBezTo>
                      <a:pt x="4860" y="3557"/>
                      <a:pt x="4852" y="3537"/>
                      <a:pt x="4827" y="3518"/>
                    </a:cubicBezTo>
                    <a:cubicBezTo>
                      <a:pt x="4816" y="3507"/>
                      <a:pt x="4805" y="3501"/>
                      <a:pt x="4791" y="3493"/>
                    </a:cubicBezTo>
                    <a:cubicBezTo>
                      <a:pt x="4791" y="4443"/>
                      <a:pt x="4791" y="4443"/>
                      <a:pt x="4791" y="4443"/>
                    </a:cubicBezTo>
                    <a:cubicBezTo>
                      <a:pt x="4791" y="4487"/>
                      <a:pt x="4788" y="4512"/>
                      <a:pt x="4799" y="4557"/>
                    </a:cubicBezTo>
                    <a:cubicBezTo>
                      <a:pt x="4805" y="4595"/>
                      <a:pt x="4816" y="4618"/>
                      <a:pt x="4830" y="4656"/>
                    </a:cubicBezTo>
                    <a:cubicBezTo>
                      <a:pt x="4525" y="4656"/>
                      <a:pt x="4525" y="4656"/>
                      <a:pt x="4525" y="4656"/>
                    </a:cubicBezTo>
                    <a:cubicBezTo>
                      <a:pt x="4542" y="4623"/>
                      <a:pt x="4555" y="4604"/>
                      <a:pt x="4558" y="4570"/>
                    </a:cubicBezTo>
                    <a:cubicBezTo>
                      <a:pt x="4567" y="4529"/>
                      <a:pt x="4567" y="4438"/>
                      <a:pt x="4567" y="4360"/>
                    </a:cubicBezTo>
                    <a:cubicBezTo>
                      <a:pt x="4567" y="2875"/>
                      <a:pt x="4567" y="2875"/>
                      <a:pt x="4567" y="2875"/>
                    </a:cubicBezTo>
                    <a:cubicBezTo>
                      <a:pt x="4567" y="2798"/>
                      <a:pt x="4564" y="2754"/>
                      <a:pt x="4550" y="2676"/>
                    </a:cubicBezTo>
                    <a:cubicBezTo>
                      <a:pt x="4542" y="2640"/>
                      <a:pt x="4528" y="2621"/>
                      <a:pt x="4511" y="2590"/>
                    </a:cubicBezTo>
                    <a:cubicBezTo>
                      <a:pt x="5134" y="2590"/>
                      <a:pt x="5134" y="2590"/>
                      <a:pt x="5134" y="2590"/>
                    </a:cubicBezTo>
                    <a:cubicBezTo>
                      <a:pt x="5406" y="2590"/>
                      <a:pt x="5650" y="2770"/>
                      <a:pt x="5641" y="3066"/>
                    </a:cubicBezTo>
                    <a:cubicBezTo>
                      <a:pt x="5636" y="3355"/>
                      <a:pt x="5384" y="3601"/>
                      <a:pt x="5079" y="3554"/>
                    </a:cubicBezTo>
                    <a:cubicBezTo>
                      <a:pt x="5096" y="3568"/>
                      <a:pt x="5104" y="3579"/>
                      <a:pt x="5121" y="3593"/>
                    </a:cubicBezTo>
                    <a:cubicBezTo>
                      <a:pt x="5179" y="3648"/>
                      <a:pt x="5212" y="3684"/>
                      <a:pt x="5265" y="3751"/>
                    </a:cubicBezTo>
                    <a:cubicBezTo>
                      <a:pt x="5758" y="4377"/>
                      <a:pt x="5758" y="4377"/>
                      <a:pt x="5758" y="4377"/>
                    </a:cubicBezTo>
                    <a:cubicBezTo>
                      <a:pt x="5821" y="4460"/>
                      <a:pt x="5871" y="4526"/>
                      <a:pt x="5935" y="4582"/>
                    </a:cubicBezTo>
                    <a:cubicBezTo>
                      <a:pt x="5974" y="4615"/>
                      <a:pt x="5999" y="4634"/>
                      <a:pt x="6040" y="4665"/>
                    </a:cubicBezTo>
                    <a:lnTo>
                      <a:pt x="5713" y="4665"/>
                    </a:lnTo>
                    <a:close/>
                    <a:moveTo>
                      <a:pt x="5013" y="2715"/>
                    </a:moveTo>
                    <a:cubicBezTo>
                      <a:pt x="4927" y="2715"/>
                      <a:pt x="4874" y="2718"/>
                      <a:pt x="4794" y="2754"/>
                    </a:cubicBezTo>
                    <a:cubicBezTo>
                      <a:pt x="4794" y="3468"/>
                      <a:pt x="4794" y="3468"/>
                      <a:pt x="4794" y="3468"/>
                    </a:cubicBezTo>
                    <a:cubicBezTo>
                      <a:pt x="4833" y="3474"/>
                      <a:pt x="4907" y="3476"/>
                      <a:pt x="4974" y="3474"/>
                    </a:cubicBezTo>
                    <a:cubicBezTo>
                      <a:pt x="5259" y="3451"/>
                      <a:pt x="5431" y="3302"/>
                      <a:pt x="5414" y="3072"/>
                    </a:cubicBezTo>
                    <a:cubicBezTo>
                      <a:pt x="5403" y="2906"/>
                      <a:pt x="5348" y="2729"/>
                      <a:pt x="5013" y="2715"/>
                    </a:cubicBezTo>
                    <a:close/>
                    <a:moveTo>
                      <a:pt x="3551" y="5119"/>
                    </a:moveTo>
                    <a:cubicBezTo>
                      <a:pt x="3542" y="5163"/>
                      <a:pt x="3542" y="5188"/>
                      <a:pt x="3542" y="5230"/>
                    </a:cubicBezTo>
                    <a:cubicBezTo>
                      <a:pt x="3545" y="7166"/>
                      <a:pt x="3545" y="7166"/>
                      <a:pt x="3545" y="7166"/>
                    </a:cubicBezTo>
                    <a:cubicBezTo>
                      <a:pt x="1872" y="5318"/>
                      <a:pt x="1872" y="5318"/>
                      <a:pt x="1872" y="5318"/>
                    </a:cubicBezTo>
                    <a:cubicBezTo>
                      <a:pt x="1872" y="6856"/>
                      <a:pt x="1872" y="6856"/>
                      <a:pt x="1872" y="6856"/>
                    </a:cubicBezTo>
                    <a:cubicBezTo>
                      <a:pt x="1872" y="6917"/>
                      <a:pt x="1872" y="6917"/>
                      <a:pt x="1892" y="7008"/>
                    </a:cubicBezTo>
                    <a:cubicBezTo>
                      <a:pt x="1897" y="7041"/>
                      <a:pt x="1905" y="7061"/>
                      <a:pt x="1917" y="7097"/>
                    </a:cubicBezTo>
                    <a:cubicBezTo>
                      <a:pt x="1654" y="7097"/>
                      <a:pt x="1654" y="7097"/>
                      <a:pt x="1654" y="7097"/>
                    </a:cubicBezTo>
                    <a:cubicBezTo>
                      <a:pt x="1673" y="7069"/>
                      <a:pt x="1684" y="7052"/>
                      <a:pt x="1689" y="7022"/>
                    </a:cubicBezTo>
                    <a:cubicBezTo>
                      <a:pt x="1701" y="6980"/>
                      <a:pt x="1701" y="6953"/>
                      <a:pt x="1701" y="6911"/>
                    </a:cubicBezTo>
                    <a:cubicBezTo>
                      <a:pt x="1701" y="5183"/>
                      <a:pt x="1701" y="5183"/>
                      <a:pt x="1701" y="5183"/>
                    </a:cubicBezTo>
                    <a:cubicBezTo>
                      <a:pt x="1701" y="5150"/>
                      <a:pt x="1695" y="5125"/>
                      <a:pt x="1678" y="5094"/>
                    </a:cubicBezTo>
                    <a:cubicBezTo>
                      <a:pt x="1665" y="5064"/>
                      <a:pt x="1648" y="5047"/>
                      <a:pt x="1620" y="5030"/>
                    </a:cubicBezTo>
                    <a:cubicBezTo>
                      <a:pt x="1925" y="5030"/>
                      <a:pt x="1925" y="5030"/>
                      <a:pt x="1925" y="5030"/>
                    </a:cubicBezTo>
                    <a:cubicBezTo>
                      <a:pt x="3374" y="6684"/>
                      <a:pt x="3374" y="6684"/>
                      <a:pt x="3374" y="6684"/>
                    </a:cubicBezTo>
                    <a:cubicBezTo>
                      <a:pt x="3374" y="5371"/>
                      <a:pt x="3374" y="5371"/>
                      <a:pt x="3374" y="5371"/>
                    </a:cubicBezTo>
                    <a:cubicBezTo>
                      <a:pt x="3374" y="5271"/>
                      <a:pt x="3379" y="5208"/>
                      <a:pt x="3360" y="5108"/>
                    </a:cubicBezTo>
                    <a:cubicBezTo>
                      <a:pt x="3354" y="5077"/>
                      <a:pt x="3349" y="5058"/>
                      <a:pt x="3340" y="5028"/>
                    </a:cubicBezTo>
                    <a:cubicBezTo>
                      <a:pt x="3573" y="5028"/>
                      <a:pt x="3573" y="5028"/>
                      <a:pt x="3573" y="5028"/>
                    </a:cubicBezTo>
                    <a:cubicBezTo>
                      <a:pt x="3562" y="5061"/>
                      <a:pt x="3556" y="5083"/>
                      <a:pt x="3551" y="5119"/>
                    </a:cubicBezTo>
                    <a:close/>
                    <a:moveTo>
                      <a:pt x="5212" y="7097"/>
                    </a:moveTo>
                    <a:cubicBezTo>
                      <a:pt x="4019" y="7097"/>
                      <a:pt x="4019" y="7097"/>
                      <a:pt x="4019" y="7097"/>
                    </a:cubicBezTo>
                    <a:cubicBezTo>
                      <a:pt x="4038" y="7069"/>
                      <a:pt x="4046" y="7050"/>
                      <a:pt x="4055" y="7019"/>
                    </a:cubicBezTo>
                    <a:cubicBezTo>
                      <a:pt x="4066" y="6980"/>
                      <a:pt x="4060" y="6953"/>
                      <a:pt x="4060" y="6914"/>
                    </a:cubicBezTo>
                    <a:cubicBezTo>
                      <a:pt x="4060" y="5180"/>
                      <a:pt x="4060" y="5180"/>
                      <a:pt x="4060" y="5180"/>
                    </a:cubicBezTo>
                    <a:cubicBezTo>
                      <a:pt x="4060" y="5144"/>
                      <a:pt x="4055" y="5122"/>
                      <a:pt x="4044" y="5091"/>
                    </a:cubicBezTo>
                    <a:cubicBezTo>
                      <a:pt x="4032" y="5066"/>
                      <a:pt x="4024" y="5053"/>
                      <a:pt x="4005" y="5033"/>
                    </a:cubicBezTo>
                    <a:cubicBezTo>
                      <a:pt x="5060" y="5033"/>
                      <a:pt x="5060" y="5033"/>
                      <a:pt x="5060" y="5033"/>
                    </a:cubicBezTo>
                    <a:cubicBezTo>
                      <a:pt x="5060" y="5241"/>
                      <a:pt x="5060" y="5241"/>
                      <a:pt x="5060" y="5241"/>
                    </a:cubicBezTo>
                    <a:cubicBezTo>
                      <a:pt x="5035" y="5216"/>
                      <a:pt x="5013" y="5202"/>
                      <a:pt x="4980" y="5191"/>
                    </a:cubicBezTo>
                    <a:cubicBezTo>
                      <a:pt x="4933" y="5174"/>
                      <a:pt x="4899" y="5183"/>
                      <a:pt x="4852" y="5183"/>
                    </a:cubicBezTo>
                    <a:cubicBezTo>
                      <a:pt x="4290" y="5183"/>
                      <a:pt x="4290" y="5183"/>
                      <a:pt x="4290" y="5183"/>
                    </a:cubicBezTo>
                    <a:cubicBezTo>
                      <a:pt x="4290" y="5864"/>
                      <a:pt x="4290" y="5864"/>
                      <a:pt x="4290" y="5864"/>
                    </a:cubicBezTo>
                    <a:cubicBezTo>
                      <a:pt x="5060" y="5864"/>
                      <a:pt x="5060" y="5864"/>
                      <a:pt x="5060" y="5864"/>
                    </a:cubicBezTo>
                    <a:cubicBezTo>
                      <a:pt x="5060" y="6061"/>
                      <a:pt x="5060" y="6061"/>
                      <a:pt x="5060" y="6061"/>
                    </a:cubicBezTo>
                    <a:cubicBezTo>
                      <a:pt x="5019" y="6041"/>
                      <a:pt x="4991" y="6033"/>
                      <a:pt x="4944" y="6022"/>
                    </a:cubicBezTo>
                    <a:cubicBezTo>
                      <a:pt x="4911" y="6016"/>
                      <a:pt x="4886" y="6016"/>
                      <a:pt x="4852" y="6016"/>
                    </a:cubicBezTo>
                    <a:cubicBezTo>
                      <a:pt x="4298" y="6016"/>
                      <a:pt x="4298" y="6016"/>
                      <a:pt x="4298" y="6016"/>
                    </a:cubicBezTo>
                    <a:cubicBezTo>
                      <a:pt x="4298" y="6942"/>
                      <a:pt x="4298" y="6942"/>
                      <a:pt x="4298" y="6942"/>
                    </a:cubicBezTo>
                    <a:cubicBezTo>
                      <a:pt x="4960" y="6942"/>
                      <a:pt x="4960" y="6942"/>
                      <a:pt x="4960" y="6942"/>
                    </a:cubicBezTo>
                    <a:cubicBezTo>
                      <a:pt x="5052" y="6942"/>
                      <a:pt x="5104" y="6936"/>
                      <a:pt x="5190" y="6908"/>
                    </a:cubicBezTo>
                    <a:cubicBezTo>
                      <a:pt x="5229" y="6897"/>
                      <a:pt x="5251" y="6886"/>
                      <a:pt x="5284" y="6864"/>
                    </a:cubicBezTo>
                    <a:lnTo>
                      <a:pt x="5212" y="7097"/>
                    </a:lnTo>
                    <a:close/>
                    <a:moveTo>
                      <a:pt x="326" y="5704"/>
                    </a:moveTo>
                    <a:cubicBezTo>
                      <a:pt x="327" y="5723"/>
                      <a:pt x="339" y="5734"/>
                      <a:pt x="334" y="5755"/>
                    </a:cubicBezTo>
                    <a:cubicBezTo>
                      <a:pt x="329" y="5776"/>
                      <a:pt x="317" y="5800"/>
                      <a:pt x="317" y="5823"/>
                    </a:cubicBezTo>
                    <a:cubicBezTo>
                      <a:pt x="317" y="5853"/>
                      <a:pt x="343" y="5892"/>
                      <a:pt x="369" y="5910"/>
                    </a:cubicBezTo>
                    <a:cubicBezTo>
                      <a:pt x="374" y="5913"/>
                      <a:pt x="384" y="5915"/>
                      <a:pt x="389" y="5917"/>
                    </a:cubicBezTo>
                    <a:cubicBezTo>
                      <a:pt x="398" y="5922"/>
                      <a:pt x="402" y="5929"/>
                      <a:pt x="410" y="5931"/>
                    </a:cubicBezTo>
                    <a:cubicBezTo>
                      <a:pt x="415" y="5933"/>
                      <a:pt x="424" y="5930"/>
                      <a:pt x="428" y="5931"/>
                    </a:cubicBezTo>
                    <a:cubicBezTo>
                      <a:pt x="431" y="5932"/>
                      <a:pt x="482" y="5965"/>
                      <a:pt x="484" y="5969"/>
                    </a:cubicBezTo>
                    <a:cubicBezTo>
                      <a:pt x="486" y="5974"/>
                      <a:pt x="482" y="5986"/>
                      <a:pt x="478" y="5990"/>
                    </a:cubicBezTo>
                    <a:cubicBezTo>
                      <a:pt x="468" y="6003"/>
                      <a:pt x="454" y="6003"/>
                      <a:pt x="442" y="6001"/>
                    </a:cubicBezTo>
                    <a:cubicBezTo>
                      <a:pt x="438" y="6004"/>
                      <a:pt x="438" y="6004"/>
                      <a:pt x="438" y="6004"/>
                    </a:cubicBezTo>
                    <a:cubicBezTo>
                      <a:pt x="432" y="6001"/>
                      <a:pt x="424" y="5997"/>
                      <a:pt x="422" y="5994"/>
                    </a:cubicBezTo>
                    <a:cubicBezTo>
                      <a:pt x="417" y="5990"/>
                      <a:pt x="415" y="5982"/>
                      <a:pt x="411" y="5978"/>
                    </a:cubicBezTo>
                    <a:cubicBezTo>
                      <a:pt x="407" y="5975"/>
                      <a:pt x="378" y="5962"/>
                      <a:pt x="371" y="5959"/>
                    </a:cubicBezTo>
                    <a:cubicBezTo>
                      <a:pt x="357" y="5954"/>
                      <a:pt x="323" y="5954"/>
                      <a:pt x="308" y="5962"/>
                    </a:cubicBezTo>
                    <a:cubicBezTo>
                      <a:pt x="299" y="5966"/>
                      <a:pt x="285" y="5982"/>
                      <a:pt x="279" y="5988"/>
                    </a:cubicBezTo>
                    <a:cubicBezTo>
                      <a:pt x="275" y="5991"/>
                      <a:pt x="270" y="5993"/>
                      <a:pt x="267" y="5996"/>
                    </a:cubicBezTo>
                    <a:cubicBezTo>
                      <a:pt x="255" y="6011"/>
                      <a:pt x="251" y="6036"/>
                      <a:pt x="243" y="6051"/>
                    </a:cubicBezTo>
                    <a:cubicBezTo>
                      <a:pt x="237" y="6062"/>
                      <a:pt x="226" y="6069"/>
                      <a:pt x="222" y="6080"/>
                    </a:cubicBezTo>
                    <a:cubicBezTo>
                      <a:pt x="219" y="6091"/>
                      <a:pt x="223" y="6093"/>
                      <a:pt x="228" y="6106"/>
                    </a:cubicBezTo>
                    <a:cubicBezTo>
                      <a:pt x="229" y="6106"/>
                      <a:pt x="233" y="6105"/>
                      <a:pt x="233" y="6105"/>
                    </a:cubicBezTo>
                    <a:cubicBezTo>
                      <a:pt x="233" y="6105"/>
                      <a:pt x="262" y="6125"/>
                      <a:pt x="274" y="6138"/>
                    </a:cubicBezTo>
                    <a:cubicBezTo>
                      <a:pt x="287" y="6152"/>
                      <a:pt x="322" y="6169"/>
                      <a:pt x="337" y="6169"/>
                    </a:cubicBezTo>
                    <a:cubicBezTo>
                      <a:pt x="344" y="6168"/>
                      <a:pt x="370" y="6164"/>
                      <a:pt x="374" y="6163"/>
                    </a:cubicBezTo>
                    <a:cubicBezTo>
                      <a:pt x="386" y="6161"/>
                      <a:pt x="405" y="6152"/>
                      <a:pt x="416" y="6143"/>
                    </a:cubicBezTo>
                    <a:cubicBezTo>
                      <a:pt x="420" y="6139"/>
                      <a:pt x="448" y="6094"/>
                      <a:pt x="450" y="6090"/>
                    </a:cubicBezTo>
                    <a:cubicBezTo>
                      <a:pt x="451" y="6087"/>
                      <a:pt x="484" y="6048"/>
                      <a:pt x="498" y="6057"/>
                    </a:cubicBezTo>
                    <a:cubicBezTo>
                      <a:pt x="499" y="6057"/>
                      <a:pt x="518" y="6074"/>
                      <a:pt x="521" y="6082"/>
                    </a:cubicBezTo>
                    <a:cubicBezTo>
                      <a:pt x="523" y="6086"/>
                      <a:pt x="520" y="6102"/>
                      <a:pt x="518" y="6107"/>
                    </a:cubicBezTo>
                    <a:cubicBezTo>
                      <a:pt x="512" y="6120"/>
                      <a:pt x="494" y="6125"/>
                      <a:pt x="481" y="6139"/>
                    </a:cubicBezTo>
                    <a:cubicBezTo>
                      <a:pt x="478" y="6143"/>
                      <a:pt x="458" y="6171"/>
                      <a:pt x="455" y="6181"/>
                    </a:cubicBezTo>
                    <a:cubicBezTo>
                      <a:pt x="452" y="6188"/>
                      <a:pt x="454" y="6197"/>
                      <a:pt x="454" y="6205"/>
                    </a:cubicBezTo>
                    <a:cubicBezTo>
                      <a:pt x="453" y="6227"/>
                      <a:pt x="455" y="6253"/>
                      <a:pt x="479" y="6279"/>
                    </a:cubicBezTo>
                    <a:cubicBezTo>
                      <a:pt x="483" y="6283"/>
                      <a:pt x="495" y="6291"/>
                      <a:pt x="499" y="6295"/>
                    </a:cubicBezTo>
                    <a:cubicBezTo>
                      <a:pt x="515" y="6311"/>
                      <a:pt x="533" y="6341"/>
                      <a:pt x="552" y="6337"/>
                    </a:cubicBezTo>
                    <a:cubicBezTo>
                      <a:pt x="570" y="6334"/>
                      <a:pt x="580" y="6313"/>
                      <a:pt x="600" y="6301"/>
                    </a:cubicBezTo>
                    <a:cubicBezTo>
                      <a:pt x="621" y="6288"/>
                      <a:pt x="643" y="6268"/>
                      <a:pt x="651" y="6247"/>
                    </a:cubicBezTo>
                    <a:cubicBezTo>
                      <a:pt x="655" y="6238"/>
                      <a:pt x="654" y="6220"/>
                      <a:pt x="655" y="6210"/>
                    </a:cubicBezTo>
                    <a:cubicBezTo>
                      <a:pt x="655" y="6208"/>
                      <a:pt x="648" y="6179"/>
                      <a:pt x="643" y="6168"/>
                    </a:cubicBezTo>
                    <a:cubicBezTo>
                      <a:pt x="639" y="6159"/>
                      <a:pt x="635" y="6146"/>
                      <a:pt x="626" y="6135"/>
                    </a:cubicBezTo>
                    <a:cubicBezTo>
                      <a:pt x="615" y="6122"/>
                      <a:pt x="587" y="6115"/>
                      <a:pt x="581" y="6099"/>
                    </a:cubicBezTo>
                    <a:cubicBezTo>
                      <a:pt x="580" y="6098"/>
                      <a:pt x="584" y="6092"/>
                      <a:pt x="584" y="6091"/>
                    </a:cubicBezTo>
                    <a:cubicBezTo>
                      <a:pt x="583" y="6086"/>
                      <a:pt x="579" y="6085"/>
                      <a:pt x="579" y="6080"/>
                    </a:cubicBezTo>
                    <a:cubicBezTo>
                      <a:pt x="578" y="6076"/>
                      <a:pt x="585" y="6056"/>
                      <a:pt x="587" y="6053"/>
                    </a:cubicBezTo>
                    <a:cubicBezTo>
                      <a:pt x="603" y="6036"/>
                      <a:pt x="635" y="6042"/>
                      <a:pt x="646" y="6053"/>
                    </a:cubicBezTo>
                    <a:cubicBezTo>
                      <a:pt x="661" y="6069"/>
                      <a:pt x="658" y="6089"/>
                      <a:pt x="667" y="6104"/>
                    </a:cubicBezTo>
                    <a:cubicBezTo>
                      <a:pt x="686" y="6139"/>
                      <a:pt x="737" y="6162"/>
                      <a:pt x="763" y="6158"/>
                    </a:cubicBezTo>
                    <a:cubicBezTo>
                      <a:pt x="769" y="6157"/>
                      <a:pt x="788" y="6154"/>
                      <a:pt x="794" y="6151"/>
                    </a:cubicBezTo>
                    <a:cubicBezTo>
                      <a:pt x="810" y="6143"/>
                      <a:pt x="822" y="6128"/>
                      <a:pt x="831" y="6119"/>
                    </a:cubicBezTo>
                    <a:cubicBezTo>
                      <a:pt x="843" y="6107"/>
                      <a:pt x="870" y="6095"/>
                      <a:pt x="877" y="6081"/>
                    </a:cubicBezTo>
                    <a:cubicBezTo>
                      <a:pt x="884" y="6069"/>
                      <a:pt x="865" y="6036"/>
                      <a:pt x="860" y="6022"/>
                    </a:cubicBezTo>
                    <a:cubicBezTo>
                      <a:pt x="854" y="6006"/>
                      <a:pt x="839" y="5970"/>
                      <a:pt x="821" y="5958"/>
                    </a:cubicBezTo>
                    <a:cubicBezTo>
                      <a:pt x="819" y="5956"/>
                      <a:pt x="798" y="5950"/>
                      <a:pt x="791" y="5949"/>
                    </a:cubicBezTo>
                    <a:cubicBezTo>
                      <a:pt x="787" y="5948"/>
                      <a:pt x="778" y="5952"/>
                      <a:pt x="774" y="5949"/>
                    </a:cubicBezTo>
                    <a:cubicBezTo>
                      <a:pt x="771" y="5945"/>
                      <a:pt x="771" y="5945"/>
                      <a:pt x="771" y="5945"/>
                    </a:cubicBezTo>
                    <a:cubicBezTo>
                      <a:pt x="759" y="5946"/>
                      <a:pt x="724" y="5957"/>
                      <a:pt x="713" y="5963"/>
                    </a:cubicBezTo>
                    <a:cubicBezTo>
                      <a:pt x="686" y="5977"/>
                      <a:pt x="675" y="5991"/>
                      <a:pt x="651" y="5994"/>
                    </a:cubicBezTo>
                    <a:cubicBezTo>
                      <a:pt x="651" y="5994"/>
                      <a:pt x="647" y="5994"/>
                      <a:pt x="646" y="5994"/>
                    </a:cubicBezTo>
                    <a:cubicBezTo>
                      <a:pt x="643" y="5994"/>
                      <a:pt x="624" y="5981"/>
                      <a:pt x="621" y="5976"/>
                    </a:cubicBezTo>
                    <a:cubicBezTo>
                      <a:pt x="619" y="5972"/>
                      <a:pt x="622" y="5962"/>
                      <a:pt x="623" y="5957"/>
                    </a:cubicBezTo>
                    <a:cubicBezTo>
                      <a:pt x="633" y="5910"/>
                      <a:pt x="703" y="5925"/>
                      <a:pt x="730" y="5912"/>
                    </a:cubicBezTo>
                    <a:cubicBezTo>
                      <a:pt x="746" y="5905"/>
                      <a:pt x="757" y="5890"/>
                      <a:pt x="764" y="5880"/>
                    </a:cubicBezTo>
                    <a:cubicBezTo>
                      <a:pt x="771" y="5868"/>
                      <a:pt x="782" y="5821"/>
                      <a:pt x="778" y="5808"/>
                    </a:cubicBezTo>
                    <a:cubicBezTo>
                      <a:pt x="777" y="5804"/>
                      <a:pt x="761" y="5754"/>
                      <a:pt x="767" y="5733"/>
                    </a:cubicBezTo>
                    <a:cubicBezTo>
                      <a:pt x="769" y="5727"/>
                      <a:pt x="774" y="5715"/>
                      <a:pt x="772" y="5709"/>
                    </a:cubicBezTo>
                    <a:cubicBezTo>
                      <a:pt x="770" y="5706"/>
                      <a:pt x="761" y="5699"/>
                      <a:pt x="761" y="5699"/>
                    </a:cubicBezTo>
                    <a:cubicBezTo>
                      <a:pt x="747" y="5704"/>
                      <a:pt x="735" y="5713"/>
                      <a:pt x="720" y="5716"/>
                    </a:cubicBezTo>
                    <a:cubicBezTo>
                      <a:pt x="704" y="5719"/>
                      <a:pt x="686" y="5715"/>
                      <a:pt x="671" y="5717"/>
                    </a:cubicBezTo>
                    <a:cubicBezTo>
                      <a:pt x="642" y="5721"/>
                      <a:pt x="605" y="5739"/>
                      <a:pt x="590" y="5771"/>
                    </a:cubicBezTo>
                    <a:cubicBezTo>
                      <a:pt x="561" y="5834"/>
                      <a:pt x="591" y="5873"/>
                      <a:pt x="593" y="5884"/>
                    </a:cubicBezTo>
                    <a:cubicBezTo>
                      <a:pt x="593" y="5889"/>
                      <a:pt x="596" y="5888"/>
                      <a:pt x="596" y="5893"/>
                    </a:cubicBezTo>
                    <a:cubicBezTo>
                      <a:pt x="597" y="5908"/>
                      <a:pt x="568" y="5928"/>
                      <a:pt x="554" y="5926"/>
                    </a:cubicBezTo>
                    <a:cubicBezTo>
                      <a:pt x="544" y="5924"/>
                      <a:pt x="525" y="5905"/>
                      <a:pt x="524" y="5891"/>
                    </a:cubicBezTo>
                    <a:cubicBezTo>
                      <a:pt x="524" y="5890"/>
                      <a:pt x="525" y="5865"/>
                      <a:pt x="528" y="5859"/>
                    </a:cubicBezTo>
                    <a:cubicBezTo>
                      <a:pt x="529" y="5854"/>
                      <a:pt x="532" y="5839"/>
                      <a:pt x="532" y="5835"/>
                    </a:cubicBezTo>
                    <a:cubicBezTo>
                      <a:pt x="531" y="5821"/>
                      <a:pt x="535" y="5798"/>
                      <a:pt x="529" y="5784"/>
                    </a:cubicBezTo>
                    <a:cubicBezTo>
                      <a:pt x="526" y="5778"/>
                      <a:pt x="513" y="5751"/>
                      <a:pt x="508" y="5746"/>
                    </a:cubicBezTo>
                    <a:cubicBezTo>
                      <a:pt x="506" y="5744"/>
                      <a:pt x="459" y="5714"/>
                      <a:pt x="456" y="5714"/>
                    </a:cubicBezTo>
                    <a:cubicBezTo>
                      <a:pt x="453" y="5713"/>
                      <a:pt x="434" y="5711"/>
                      <a:pt x="431" y="5711"/>
                    </a:cubicBezTo>
                    <a:cubicBezTo>
                      <a:pt x="421" y="5710"/>
                      <a:pt x="388" y="5708"/>
                      <a:pt x="388" y="5708"/>
                    </a:cubicBezTo>
                    <a:cubicBezTo>
                      <a:pt x="388" y="5708"/>
                      <a:pt x="351" y="5687"/>
                      <a:pt x="348" y="5686"/>
                    </a:cubicBezTo>
                    <a:cubicBezTo>
                      <a:pt x="346" y="5684"/>
                      <a:pt x="333" y="5688"/>
                      <a:pt x="332" y="5688"/>
                    </a:cubicBezTo>
                    <a:cubicBezTo>
                      <a:pt x="330" y="5693"/>
                      <a:pt x="325" y="5699"/>
                      <a:pt x="326" y="5704"/>
                    </a:cubicBezTo>
                    <a:close/>
                    <a:moveTo>
                      <a:pt x="6412" y="5688"/>
                    </a:moveTo>
                    <a:cubicBezTo>
                      <a:pt x="6411" y="5688"/>
                      <a:pt x="6399" y="5684"/>
                      <a:pt x="6396" y="5686"/>
                    </a:cubicBezTo>
                    <a:cubicBezTo>
                      <a:pt x="6394" y="5687"/>
                      <a:pt x="6357" y="5708"/>
                      <a:pt x="6357" y="5708"/>
                    </a:cubicBezTo>
                    <a:cubicBezTo>
                      <a:pt x="6356" y="5708"/>
                      <a:pt x="6323" y="5710"/>
                      <a:pt x="6314" y="5711"/>
                    </a:cubicBezTo>
                    <a:cubicBezTo>
                      <a:pt x="6311" y="5711"/>
                      <a:pt x="6291" y="5713"/>
                      <a:pt x="6288" y="5714"/>
                    </a:cubicBezTo>
                    <a:cubicBezTo>
                      <a:pt x="6285" y="5714"/>
                      <a:pt x="6238" y="5744"/>
                      <a:pt x="6237" y="5746"/>
                    </a:cubicBezTo>
                    <a:cubicBezTo>
                      <a:pt x="6232" y="5751"/>
                      <a:pt x="6218" y="5778"/>
                      <a:pt x="6216" y="5784"/>
                    </a:cubicBezTo>
                    <a:cubicBezTo>
                      <a:pt x="6209" y="5798"/>
                      <a:pt x="6213" y="5821"/>
                      <a:pt x="6212" y="5835"/>
                    </a:cubicBezTo>
                    <a:cubicBezTo>
                      <a:pt x="6212" y="5840"/>
                      <a:pt x="6215" y="5854"/>
                      <a:pt x="6217" y="5859"/>
                    </a:cubicBezTo>
                    <a:cubicBezTo>
                      <a:pt x="6219" y="5865"/>
                      <a:pt x="6221" y="5890"/>
                      <a:pt x="6221" y="5891"/>
                    </a:cubicBezTo>
                    <a:cubicBezTo>
                      <a:pt x="6220" y="5905"/>
                      <a:pt x="6201" y="5924"/>
                      <a:pt x="6190" y="5926"/>
                    </a:cubicBezTo>
                    <a:cubicBezTo>
                      <a:pt x="6176" y="5928"/>
                      <a:pt x="6147" y="5908"/>
                      <a:pt x="6148" y="5893"/>
                    </a:cubicBezTo>
                    <a:cubicBezTo>
                      <a:pt x="6148" y="5888"/>
                      <a:pt x="6151" y="5889"/>
                      <a:pt x="6152" y="5884"/>
                    </a:cubicBezTo>
                    <a:cubicBezTo>
                      <a:pt x="6153" y="5873"/>
                      <a:pt x="6183" y="5834"/>
                      <a:pt x="6154" y="5771"/>
                    </a:cubicBezTo>
                    <a:cubicBezTo>
                      <a:pt x="6139" y="5739"/>
                      <a:pt x="6102" y="5721"/>
                      <a:pt x="6073" y="5717"/>
                    </a:cubicBezTo>
                    <a:cubicBezTo>
                      <a:pt x="6058" y="5715"/>
                      <a:pt x="6040" y="5719"/>
                      <a:pt x="6024" y="5716"/>
                    </a:cubicBezTo>
                    <a:cubicBezTo>
                      <a:pt x="6010" y="5713"/>
                      <a:pt x="5998" y="5704"/>
                      <a:pt x="5983" y="5699"/>
                    </a:cubicBezTo>
                    <a:cubicBezTo>
                      <a:pt x="5983" y="5699"/>
                      <a:pt x="5974" y="5706"/>
                      <a:pt x="5973" y="5709"/>
                    </a:cubicBezTo>
                    <a:cubicBezTo>
                      <a:pt x="5971" y="5715"/>
                      <a:pt x="5975" y="5727"/>
                      <a:pt x="5977" y="5733"/>
                    </a:cubicBezTo>
                    <a:cubicBezTo>
                      <a:pt x="5984" y="5754"/>
                      <a:pt x="5967" y="5804"/>
                      <a:pt x="5966" y="5808"/>
                    </a:cubicBezTo>
                    <a:cubicBezTo>
                      <a:pt x="5962" y="5821"/>
                      <a:pt x="5973" y="5868"/>
                      <a:pt x="5981" y="5880"/>
                    </a:cubicBezTo>
                    <a:cubicBezTo>
                      <a:pt x="5987" y="5890"/>
                      <a:pt x="5998" y="5905"/>
                      <a:pt x="6014" y="5912"/>
                    </a:cubicBezTo>
                    <a:cubicBezTo>
                      <a:pt x="6042" y="5925"/>
                      <a:pt x="6111" y="5910"/>
                      <a:pt x="6121" y="5957"/>
                    </a:cubicBezTo>
                    <a:cubicBezTo>
                      <a:pt x="6122" y="5962"/>
                      <a:pt x="6125" y="5972"/>
                      <a:pt x="6123" y="5976"/>
                    </a:cubicBezTo>
                    <a:cubicBezTo>
                      <a:pt x="6121" y="5981"/>
                      <a:pt x="6101" y="5994"/>
                      <a:pt x="6098" y="5994"/>
                    </a:cubicBezTo>
                    <a:cubicBezTo>
                      <a:pt x="6098" y="5994"/>
                      <a:pt x="6093" y="5994"/>
                      <a:pt x="6093" y="5994"/>
                    </a:cubicBezTo>
                    <a:cubicBezTo>
                      <a:pt x="6069" y="5991"/>
                      <a:pt x="6059" y="5977"/>
                      <a:pt x="6032" y="5963"/>
                    </a:cubicBezTo>
                    <a:cubicBezTo>
                      <a:pt x="6021" y="5957"/>
                      <a:pt x="5985" y="5946"/>
                      <a:pt x="5973" y="5945"/>
                    </a:cubicBezTo>
                    <a:cubicBezTo>
                      <a:pt x="5970" y="5949"/>
                      <a:pt x="5970" y="5949"/>
                      <a:pt x="5970" y="5949"/>
                    </a:cubicBezTo>
                    <a:cubicBezTo>
                      <a:pt x="5967" y="5952"/>
                      <a:pt x="5957" y="5948"/>
                      <a:pt x="5953" y="5949"/>
                    </a:cubicBezTo>
                    <a:cubicBezTo>
                      <a:pt x="5947" y="5950"/>
                      <a:pt x="5925" y="5956"/>
                      <a:pt x="5923" y="5958"/>
                    </a:cubicBezTo>
                    <a:cubicBezTo>
                      <a:pt x="5906" y="5970"/>
                      <a:pt x="5891" y="6006"/>
                      <a:pt x="5884" y="6022"/>
                    </a:cubicBezTo>
                    <a:cubicBezTo>
                      <a:pt x="5879" y="6036"/>
                      <a:pt x="5861" y="6069"/>
                      <a:pt x="5867" y="6081"/>
                    </a:cubicBezTo>
                    <a:cubicBezTo>
                      <a:pt x="5875" y="6096"/>
                      <a:pt x="5902" y="6107"/>
                      <a:pt x="5914" y="6119"/>
                    </a:cubicBezTo>
                    <a:cubicBezTo>
                      <a:pt x="5922" y="6128"/>
                      <a:pt x="5935" y="6143"/>
                      <a:pt x="5951" y="6151"/>
                    </a:cubicBezTo>
                    <a:cubicBezTo>
                      <a:pt x="5956" y="6154"/>
                      <a:pt x="5976" y="6157"/>
                      <a:pt x="5981" y="6158"/>
                    </a:cubicBezTo>
                    <a:cubicBezTo>
                      <a:pt x="6008" y="6162"/>
                      <a:pt x="6058" y="6139"/>
                      <a:pt x="6078" y="6104"/>
                    </a:cubicBezTo>
                    <a:cubicBezTo>
                      <a:pt x="6087" y="6089"/>
                      <a:pt x="6083" y="6069"/>
                      <a:pt x="6098" y="6054"/>
                    </a:cubicBezTo>
                    <a:cubicBezTo>
                      <a:pt x="6109" y="6042"/>
                      <a:pt x="6142" y="6036"/>
                      <a:pt x="6157" y="6053"/>
                    </a:cubicBezTo>
                    <a:cubicBezTo>
                      <a:pt x="6160" y="6056"/>
                      <a:pt x="6166" y="6076"/>
                      <a:pt x="6166" y="6080"/>
                    </a:cubicBezTo>
                    <a:cubicBezTo>
                      <a:pt x="6165" y="6085"/>
                      <a:pt x="6161" y="6086"/>
                      <a:pt x="6161" y="6091"/>
                    </a:cubicBezTo>
                    <a:cubicBezTo>
                      <a:pt x="6161" y="6092"/>
                      <a:pt x="6164" y="6098"/>
                      <a:pt x="6164" y="6099"/>
                    </a:cubicBezTo>
                    <a:cubicBezTo>
                      <a:pt x="6157" y="6116"/>
                      <a:pt x="6130" y="6122"/>
                      <a:pt x="6118" y="6135"/>
                    </a:cubicBezTo>
                    <a:cubicBezTo>
                      <a:pt x="6109" y="6146"/>
                      <a:pt x="6106" y="6159"/>
                      <a:pt x="6101" y="6168"/>
                    </a:cubicBezTo>
                    <a:cubicBezTo>
                      <a:pt x="6096" y="6179"/>
                      <a:pt x="6090" y="6208"/>
                      <a:pt x="6090" y="6210"/>
                    </a:cubicBezTo>
                    <a:cubicBezTo>
                      <a:pt x="6091" y="6220"/>
                      <a:pt x="6089" y="6239"/>
                      <a:pt x="6093" y="6247"/>
                    </a:cubicBezTo>
                    <a:cubicBezTo>
                      <a:pt x="6101" y="6268"/>
                      <a:pt x="6123" y="6288"/>
                      <a:pt x="6144" y="6301"/>
                    </a:cubicBezTo>
                    <a:cubicBezTo>
                      <a:pt x="6164" y="6313"/>
                      <a:pt x="6174" y="6334"/>
                      <a:pt x="6193" y="6337"/>
                    </a:cubicBezTo>
                    <a:cubicBezTo>
                      <a:pt x="6212" y="6341"/>
                      <a:pt x="6230" y="6311"/>
                      <a:pt x="6246" y="6295"/>
                    </a:cubicBezTo>
                    <a:cubicBezTo>
                      <a:pt x="6250" y="6291"/>
                      <a:pt x="6262" y="6283"/>
                      <a:pt x="6266" y="6279"/>
                    </a:cubicBezTo>
                    <a:cubicBezTo>
                      <a:pt x="6289" y="6253"/>
                      <a:pt x="6291" y="6227"/>
                      <a:pt x="6291" y="6205"/>
                    </a:cubicBezTo>
                    <a:cubicBezTo>
                      <a:pt x="6291" y="6197"/>
                      <a:pt x="6293" y="6188"/>
                      <a:pt x="6290" y="6181"/>
                    </a:cubicBezTo>
                    <a:cubicBezTo>
                      <a:pt x="6286" y="6171"/>
                      <a:pt x="6267" y="6143"/>
                      <a:pt x="6263" y="6139"/>
                    </a:cubicBezTo>
                    <a:cubicBezTo>
                      <a:pt x="6250" y="6125"/>
                      <a:pt x="6232" y="6120"/>
                      <a:pt x="6226" y="6107"/>
                    </a:cubicBezTo>
                    <a:cubicBezTo>
                      <a:pt x="6224" y="6102"/>
                      <a:pt x="6221" y="6086"/>
                      <a:pt x="6223" y="6082"/>
                    </a:cubicBezTo>
                    <a:cubicBezTo>
                      <a:pt x="6227" y="6074"/>
                      <a:pt x="6246" y="6057"/>
                      <a:pt x="6247" y="6057"/>
                    </a:cubicBezTo>
                    <a:cubicBezTo>
                      <a:pt x="6261" y="6048"/>
                      <a:pt x="6294" y="6087"/>
                      <a:pt x="6294" y="6090"/>
                    </a:cubicBezTo>
                    <a:cubicBezTo>
                      <a:pt x="6296" y="6094"/>
                      <a:pt x="6324" y="6139"/>
                      <a:pt x="6328" y="6143"/>
                    </a:cubicBezTo>
                    <a:cubicBezTo>
                      <a:pt x="6339" y="6152"/>
                      <a:pt x="6358" y="6161"/>
                      <a:pt x="6370" y="6163"/>
                    </a:cubicBezTo>
                    <a:cubicBezTo>
                      <a:pt x="6375" y="6164"/>
                      <a:pt x="6401" y="6168"/>
                      <a:pt x="6408" y="6169"/>
                    </a:cubicBezTo>
                    <a:cubicBezTo>
                      <a:pt x="6423" y="6169"/>
                      <a:pt x="6457" y="6152"/>
                      <a:pt x="6470" y="6139"/>
                    </a:cubicBezTo>
                    <a:cubicBezTo>
                      <a:pt x="6483" y="6125"/>
                      <a:pt x="6511" y="6105"/>
                      <a:pt x="6511" y="6105"/>
                    </a:cubicBezTo>
                    <a:cubicBezTo>
                      <a:pt x="6511" y="6105"/>
                      <a:pt x="6516" y="6106"/>
                      <a:pt x="6516" y="6106"/>
                    </a:cubicBezTo>
                    <a:cubicBezTo>
                      <a:pt x="6522" y="6093"/>
                      <a:pt x="6526" y="6091"/>
                      <a:pt x="6522" y="6080"/>
                    </a:cubicBezTo>
                    <a:cubicBezTo>
                      <a:pt x="6519" y="6069"/>
                      <a:pt x="6507" y="6062"/>
                      <a:pt x="6501" y="6051"/>
                    </a:cubicBezTo>
                    <a:cubicBezTo>
                      <a:pt x="6493" y="6036"/>
                      <a:pt x="6489" y="6011"/>
                      <a:pt x="6478" y="5996"/>
                    </a:cubicBezTo>
                    <a:cubicBezTo>
                      <a:pt x="6475" y="5993"/>
                      <a:pt x="6469" y="5991"/>
                      <a:pt x="6466" y="5988"/>
                    </a:cubicBezTo>
                    <a:cubicBezTo>
                      <a:pt x="6459" y="5982"/>
                      <a:pt x="6445" y="5966"/>
                      <a:pt x="6437" y="5962"/>
                    </a:cubicBezTo>
                    <a:cubicBezTo>
                      <a:pt x="6422" y="5954"/>
                      <a:pt x="6387" y="5954"/>
                      <a:pt x="6374" y="5959"/>
                    </a:cubicBezTo>
                    <a:cubicBezTo>
                      <a:pt x="6366" y="5962"/>
                      <a:pt x="6338" y="5975"/>
                      <a:pt x="6334" y="5979"/>
                    </a:cubicBezTo>
                    <a:cubicBezTo>
                      <a:pt x="6329" y="5982"/>
                      <a:pt x="6327" y="5990"/>
                      <a:pt x="6322" y="5994"/>
                    </a:cubicBezTo>
                    <a:cubicBezTo>
                      <a:pt x="6320" y="5997"/>
                      <a:pt x="6312" y="6001"/>
                      <a:pt x="6307" y="6004"/>
                    </a:cubicBezTo>
                    <a:cubicBezTo>
                      <a:pt x="6303" y="6001"/>
                      <a:pt x="6303" y="6001"/>
                      <a:pt x="6303" y="6001"/>
                    </a:cubicBezTo>
                    <a:cubicBezTo>
                      <a:pt x="6291" y="6003"/>
                      <a:pt x="6276" y="6003"/>
                      <a:pt x="6266" y="5991"/>
                    </a:cubicBezTo>
                    <a:cubicBezTo>
                      <a:pt x="6263" y="5986"/>
                      <a:pt x="6258" y="5974"/>
                      <a:pt x="6261" y="5969"/>
                    </a:cubicBezTo>
                    <a:cubicBezTo>
                      <a:pt x="6263" y="5965"/>
                      <a:pt x="6313" y="5932"/>
                      <a:pt x="6317" y="5931"/>
                    </a:cubicBezTo>
                    <a:cubicBezTo>
                      <a:pt x="6320" y="5930"/>
                      <a:pt x="6330" y="5933"/>
                      <a:pt x="6334" y="5932"/>
                    </a:cubicBezTo>
                    <a:cubicBezTo>
                      <a:pt x="6343" y="5929"/>
                      <a:pt x="6347" y="5922"/>
                      <a:pt x="6356" y="5917"/>
                    </a:cubicBezTo>
                    <a:cubicBezTo>
                      <a:pt x="6360" y="5915"/>
                      <a:pt x="6371" y="5913"/>
                      <a:pt x="6375" y="5910"/>
                    </a:cubicBezTo>
                    <a:cubicBezTo>
                      <a:pt x="6402" y="5892"/>
                      <a:pt x="6427" y="5853"/>
                      <a:pt x="6428" y="5823"/>
                    </a:cubicBezTo>
                    <a:cubicBezTo>
                      <a:pt x="6428" y="5800"/>
                      <a:pt x="6416" y="5776"/>
                      <a:pt x="6410" y="5755"/>
                    </a:cubicBezTo>
                    <a:cubicBezTo>
                      <a:pt x="6405" y="5734"/>
                      <a:pt x="6418" y="5723"/>
                      <a:pt x="6419" y="5704"/>
                    </a:cubicBezTo>
                    <a:cubicBezTo>
                      <a:pt x="6419" y="5699"/>
                      <a:pt x="6414" y="5693"/>
                      <a:pt x="6412" y="5688"/>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grpSp>
        <p:grpSp>
          <p:nvGrpSpPr>
            <p:cNvPr id="6" name="Group 201"/>
            <p:cNvGrpSpPr>
              <a:grpSpLocks/>
            </p:cNvGrpSpPr>
            <p:nvPr userDrawn="1"/>
          </p:nvGrpSpPr>
          <p:grpSpPr bwMode="auto">
            <a:xfrm>
              <a:off x="4858" y="0"/>
              <a:ext cx="756" cy="1512"/>
              <a:chOff x="4858" y="0"/>
              <a:chExt cx="756" cy="1512"/>
            </a:xfrm>
          </p:grpSpPr>
          <p:sp>
            <p:nvSpPr>
              <p:cNvPr id="8" name="Rectangle 202"/>
              <p:cNvSpPr>
                <a:spLocks noChangeAspect="1" noChangeArrowheads="1"/>
              </p:cNvSpPr>
              <p:nvPr userDrawn="1"/>
            </p:nvSpPr>
            <p:spPr bwMode="auto">
              <a:xfrm>
                <a:off x="4858" y="756"/>
                <a:ext cx="756" cy="756"/>
              </a:xfrm>
              <a:prstGeom prst="rect">
                <a:avLst/>
              </a:prstGeom>
              <a:solidFill>
                <a:srgbClr val="F0F0F0"/>
              </a:solidFill>
              <a:ln w="9525">
                <a:noFill/>
                <a:miter lim="800000"/>
                <a:headEnd/>
                <a:tailEnd/>
              </a:ln>
            </p:spPr>
            <p:txBody>
              <a:bodyPr/>
              <a:lstStyle/>
              <a:p>
                <a:pPr>
                  <a:defRPr/>
                </a:pPr>
                <a:endParaRPr lang="en-AU" sz="3200">
                  <a:solidFill>
                    <a:srgbClr val="000000"/>
                  </a:solidFill>
                  <a:ea typeface="+mn-ea"/>
                  <a:cs typeface="+mn-cs"/>
                </a:endParaRPr>
              </a:p>
            </p:txBody>
          </p:sp>
          <p:sp>
            <p:nvSpPr>
              <p:cNvPr id="9" name="Rectangle 203"/>
              <p:cNvSpPr>
                <a:spLocks noChangeAspect="1" noChangeArrowheads="1"/>
              </p:cNvSpPr>
              <p:nvPr userDrawn="1"/>
            </p:nvSpPr>
            <p:spPr bwMode="hidden">
              <a:xfrm>
                <a:off x="4858" y="756"/>
                <a:ext cx="756" cy="756"/>
              </a:xfrm>
              <a:prstGeom prst="rect">
                <a:avLst/>
              </a:prstGeom>
              <a:solidFill>
                <a:srgbClr val="ED1C2E"/>
              </a:solidFill>
              <a:ln w="9525">
                <a:noFill/>
                <a:miter lim="800000"/>
                <a:headEnd/>
                <a:tailEnd/>
              </a:ln>
            </p:spPr>
            <p:txBody>
              <a:bodyPr/>
              <a:lstStyle/>
              <a:p>
                <a:pPr>
                  <a:defRPr/>
                </a:pPr>
                <a:endParaRPr lang="en-AU" sz="3200">
                  <a:solidFill>
                    <a:srgbClr val="000000"/>
                  </a:solidFill>
                  <a:ea typeface="+mn-ea"/>
                  <a:cs typeface="+mn-cs"/>
                </a:endParaRPr>
              </a:p>
            </p:txBody>
          </p:sp>
          <p:grpSp>
            <p:nvGrpSpPr>
              <p:cNvPr id="7" name="Group 204"/>
              <p:cNvGrpSpPr>
                <a:grpSpLocks/>
              </p:cNvGrpSpPr>
              <p:nvPr userDrawn="1"/>
            </p:nvGrpSpPr>
            <p:grpSpPr bwMode="auto">
              <a:xfrm>
                <a:off x="4946" y="975"/>
                <a:ext cx="576" cy="261"/>
                <a:chOff x="4946" y="975"/>
                <a:chExt cx="576" cy="261"/>
              </a:xfrm>
            </p:grpSpPr>
            <p:sp>
              <p:nvSpPr>
                <p:cNvPr id="13" name="Freeform 205"/>
                <p:cNvSpPr>
                  <a:spLocks noChangeAspect="1"/>
                </p:cNvSpPr>
                <p:nvPr userDrawn="1"/>
              </p:nvSpPr>
              <p:spPr bwMode="black">
                <a:xfrm>
                  <a:off x="4946" y="1076"/>
                  <a:ext cx="48" cy="59"/>
                </a:xfrm>
                <a:custGeom>
                  <a:avLst/>
                  <a:gdLst/>
                  <a:ahLst/>
                  <a:cxnLst>
                    <a:cxn ang="0">
                      <a:pos x="277" y="671"/>
                    </a:cxn>
                    <a:cxn ang="0">
                      <a:pos x="523" y="446"/>
                    </a:cxn>
                    <a:cxn ang="0">
                      <a:pos x="523" y="66"/>
                    </a:cxn>
                    <a:cxn ang="0">
                      <a:pos x="523" y="50"/>
                    </a:cxn>
                    <a:cxn ang="0">
                      <a:pos x="524" y="36"/>
                    </a:cxn>
                    <a:cxn ang="0">
                      <a:pos x="519" y="35"/>
                    </a:cxn>
                    <a:cxn ang="0">
                      <a:pos x="519" y="35"/>
                    </a:cxn>
                    <a:cxn ang="0">
                      <a:pos x="524" y="35"/>
                    </a:cxn>
                    <a:cxn ang="0">
                      <a:pos x="531" y="8"/>
                    </a:cxn>
                    <a:cxn ang="0">
                      <a:pos x="533" y="0"/>
                    </a:cxn>
                    <a:cxn ang="0">
                      <a:pos x="435" y="0"/>
                    </a:cxn>
                    <a:cxn ang="0">
                      <a:pos x="427" y="0"/>
                    </a:cxn>
                    <a:cxn ang="0">
                      <a:pos x="430" y="8"/>
                    </a:cxn>
                    <a:cxn ang="0">
                      <a:pos x="438" y="36"/>
                    </a:cxn>
                    <a:cxn ang="0">
                      <a:pos x="440" y="68"/>
                    </a:cxn>
                    <a:cxn ang="0">
                      <a:pos x="440" y="440"/>
                    </a:cxn>
                    <a:cxn ang="0">
                      <a:pos x="276" y="603"/>
                    </a:cxn>
                    <a:cxn ang="0">
                      <a:pos x="270" y="603"/>
                    </a:cxn>
                    <a:cxn ang="0">
                      <a:pos x="93" y="435"/>
                    </a:cxn>
                    <a:cxn ang="0">
                      <a:pos x="93" y="63"/>
                    </a:cxn>
                    <a:cxn ang="0">
                      <a:pos x="93" y="51"/>
                    </a:cxn>
                    <a:cxn ang="0">
                      <a:pos x="94" y="34"/>
                    </a:cxn>
                    <a:cxn ang="0">
                      <a:pos x="102" y="8"/>
                    </a:cxn>
                    <a:cxn ang="0">
                      <a:pos x="105" y="0"/>
                    </a:cxn>
                    <a:cxn ang="0">
                      <a:pos x="8" y="0"/>
                    </a:cxn>
                    <a:cxn ang="0">
                      <a:pos x="0" y="0"/>
                    </a:cxn>
                    <a:cxn ang="0">
                      <a:pos x="3" y="8"/>
                    </a:cxn>
                    <a:cxn ang="0">
                      <a:pos x="10" y="41"/>
                    </a:cxn>
                    <a:cxn ang="0">
                      <a:pos x="11" y="55"/>
                    </a:cxn>
                    <a:cxn ang="0">
                      <a:pos x="11" y="69"/>
                    </a:cxn>
                    <a:cxn ang="0">
                      <a:pos x="11" y="443"/>
                    </a:cxn>
                    <a:cxn ang="0">
                      <a:pos x="272" y="671"/>
                    </a:cxn>
                    <a:cxn ang="0">
                      <a:pos x="277" y="671"/>
                    </a:cxn>
                  </a:cxnLst>
                  <a:rect l="0" t="0" r="r" b="b"/>
                  <a:pathLst>
                    <a:path w="533" h="671">
                      <a:moveTo>
                        <a:pt x="277" y="671"/>
                      </a:moveTo>
                      <a:cubicBezTo>
                        <a:pt x="413" y="668"/>
                        <a:pt x="523" y="575"/>
                        <a:pt x="523" y="446"/>
                      </a:cubicBezTo>
                      <a:cubicBezTo>
                        <a:pt x="523" y="66"/>
                        <a:pt x="523" y="66"/>
                        <a:pt x="523" y="66"/>
                      </a:cubicBezTo>
                      <a:cubicBezTo>
                        <a:pt x="523" y="60"/>
                        <a:pt x="523" y="55"/>
                        <a:pt x="523" y="50"/>
                      </a:cubicBezTo>
                      <a:cubicBezTo>
                        <a:pt x="523" y="46"/>
                        <a:pt x="523" y="41"/>
                        <a:pt x="524" y="36"/>
                      </a:cubicBezTo>
                      <a:cubicBezTo>
                        <a:pt x="519" y="35"/>
                        <a:pt x="519" y="35"/>
                        <a:pt x="519" y="35"/>
                      </a:cubicBezTo>
                      <a:cubicBezTo>
                        <a:pt x="519" y="35"/>
                        <a:pt x="519" y="35"/>
                        <a:pt x="519" y="35"/>
                      </a:cubicBezTo>
                      <a:cubicBezTo>
                        <a:pt x="524" y="35"/>
                        <a:pt x="524" y="35"/>
                        <a:pt x="524" y="35"/>
                      </a:cubicBezTo>
                      <a:cubicBezTo>
                        <a:pt x="526" y="24"/>
                        <a:pt x="527" y="18"/>
                        <a:pt x="531" y="8"/>
                      </a:cubicBezTo>
                      <a:cubicBezTo>
                        <a:pt x="533" y="0"/>
                        <a:pt x="533" y="0"/>
                        <a:pt x="533" y="0"/>
                      </a:cubicBezTo>
                      <a:cubicBezTo>
                        <a:pt x="435" y="0"/>
                        <a:pt x="435" y="0"/>
                        <a:pt x="435" y="0"/>
                      </a:cubicBezTo>
                      <a:cubicBezTo>
                        <a:pt x="427" y="0"/>
                        <a:pt x="427" y="0"/>
                        <a:pt x="427" y="0"/>
                      </a:cubicBezTo>
                      <a:cubicBezTo>
                        <a:pt x="430" y="8"/>
                        <a:pt x="430" y="8"/>
                        <a:pt x="430" y="8"/>
                      </a:cubicBezTo>
                      <a:cubicBezTo>
                        <a:pt x="434" y="18"/>
                        <a:pt x="436" y="25"/>
                        <a:pt x="438" y="36"/>
                      </a:cubicBezTo>
                      <a:cubicBezTo>
                        <a:pt x="440" y="47"/>
                        <a:pt x="440" y="55"/>
                        <a:pt x="440" y="68"/>
                      </a:cubicBezTo>
                      <a:cubicBezTo>
                        <a:pt x="440" y="440"/>
                        <a:pt x="440" y="440"/>
                        <a:pt x="440" y="440"/>
                      </a:cubicBezTo>
                      <a:cubicBezTo>
                        <a:pt x="440" y="529"/>
                        <a:pt x="373" y="600"/>
                        <a:pt x="276" y="603"/>
                      </a:cubicBezTo>
                      <a:cubicBezTo>
                        <a:pt x="274" y="603"/>
                        <a:pt x="272" y="603"/>
                        <a:pt x="270" y="603"/>
                      </a:cubicBezTo>
                      <a:cubicBezTo>
                        <a:pt x="176" y="603"/>
                        <a:pt x="93" y="529"/>
                        <a:pt x="93" y="435"/>
                      </a:cubicBezTo>
                      <a:cubicBezTo>
                        <a:pt x="93" y="63"/>
                        <a:pt x="93" y="63"/>
                        <a:pt x="93" y="63"/>
                      </a:cubicBezTo>
                      <a:cubicBezTo>
                        <a:pt x="93" y="59"/>
                        <a:pt x="93" y="55"/>
                        <a:pt x="93" y="51"/>
                      </a:cubicBezTo>
                      <a:cubicBezTo>
                        <a:pt x="93" y="46"/>
                        <a:pt x="93" y="41"/>
                        <a:pt x="94" y="34"/>
                      </a:cubicBezTo>
                      <a:cubicBezTo>
                        <a:pt x="96" y="23"/>
                        <a:pt x="98" y="18"/>
                        <a:pt x="102" y="8"/>
                      </a:cubicBezTo>
                      <a:cubicBezTo>
                        <a:pt x="105" y="0"/>
                        <a:pt x="105" y="0"/>
                        <a:pt x="105" y="0"/>
                      </a:cubicBezTo>
                      <a:cubicBezTo>
                        <a:pt x="8" y="0"/>
                        <a:pt x="8" y="0"/>
                        <a:pt x="8" y="0"/>
                      </a:cubicBezTo>
                      <a:cubicBezTo>
                        <a:pt x="0" y="0"/>
                        <a:pt x="0" y="0"/>
                        <a:pt x="0" y="0"/>
                      </a:cubicBezTo>
                      <a:cubicBezTo>
                        <a:pt x="3" y="8"/>
                        <a:pt x="3" y="8"/>
                        <a:pt x="3" y="8"/>
                      </a:cubicBezTo>
                      <a:cubicBezTo>
                        <a:pt x="7" y="20"/>
                        <a:pt x="9" y="27"/>
                        <a:pt x="10" y="41"/>
                      </a:cubicBezTo>
                      <a:cubicBezTo>
                        <a:pt x="11" y="46"/>
                        <a:pt x="11" y="50"/>
                        <a:pt x="11" y="55"/>
                      </a:cubicBezTo>
                      <a:cubicBezTo>
                        <a:pt x="11" y="59"/>
                        <a:pt x="11" y="64"/>
                        <a:pt x="11" y="69"/>
                      </a:cubicBezTo>
                      <a:cubicBezTo>
                        <a:pt x="11" y="443"/>
                        <a:pt x="11" y="443"/>
                        <a:pt x="11" y="443"/>
                      </a:cubicBezTo>
                      <a:cubicBezTo>
                        <a:pt x="11" y="577"/>
                        <a:pt x="129" y="671"/>
                        <a:pt x="272" y="671"/>
                      </a:cubicBezTo>
                      <a:cubicBezTo>
                        <a:pt x="274" y="671"/>
                        <a:pt x="275" y="671"/>
                        <a:pt x="277" y="671"/>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14" name="Freeform 206"/>
                <p:cNvSpPr>
                  <a:spLocks noChangeAspect="1"/>
                </p:cNvSpPr>
                <p:nvPr userDrawn="1"/>
              </p:nvSpPr>
              <p:spPr bwMode="black">
                <a:xfrm>
                  <a:off x="5009" y="975"/>
                  <a:ext cx="37" cy="61"/>
                </a:xfrm>
                <a:custGeom>
                  <a:avLst/>
                  <a:gdLst/>
                  <a:ahLst/>
                  <a:cxnLst>
                    <a:cxn ang="0">
                      <a:pos x="105" y="320"/>
                    </a:cxn>
                    <a:cxn ang="0">
                      <a:pos x="223" y="388"/>
                    </a:cxn>
                    <a:cxn ang="0">
                      <a:pos x="321" y="508"/>
                    </a:cxn>
                    <a:cxn ang="0">
                      <a:pos x="172" y="626"/>
                    </a:cxn>
                    <a:cxn ang="0">
                      <a:pos x="161" y="626"/>
                    </a:cxn>
                    <a:cxn ang="0">
                      <a:pos x="12" y="583"/>
                    </a:cxn>
                    <a:cxn ang="0">
                      <a:pos x="3" y="575"/>
                    </a:cxn>
                    <a:cxn ang="0">
                      <a:pos x="3" y="656"/>
                    </a:cxn>
                    <a:cxn ang="0">
                      <a:pos x="154" y="680"/>
                    </a:cxn>
                    <a:cxn ang="0">
                      <a:pos x="165" y="680"/>
                    </a:cxn>
                    <a:cxn ang="0">
                      <a:pos x="413" y="505"/>
                    </a:cxn>
                    <a:cxn ang="0">
                      <a:pos x="413" y="497"/>
                    </a:cxn>
                    <a:cxn ang="0">
                      <a:pos x="262" y="312"/>
                    </a:cxn>
                    <a:cxn ang="0">
                      <a:pos x="159" y="252"/>
                    </a:cxn>
                    <a:cxn ang="0">
                      <a:pos x="85" y="162"/>
                    </a:cxn>
                    <a:cxn ang="0">
                      <a:pos x="84" y="155"/>
                    </a:cxn>
                    <a:cxn ang="0">
                      <a:pos x="214" y="53"/>
                    </a:cxn>
                    <a:cxn ang="0">
                      <a:pos x="222" y="53"/>
                    </a:cxn>
                    <a:cxn ang="0">
                      <a:pos x="342" y="96"/>
                    </a:cxn>
                    <a:cxn ang="0">
                      <a:pos x="352" y="105"/>
                    </a:cxn>
                    <a:cxn ang="0">
                      <a:pos x="352" y="25"/>
                    </a:cxn>
                    <a:cxn ang="0">
                      <a:pos x="216" y="0"/>
                    </a:cxn>
                    <a:cxn ang="0">
                      <a:pos x="207" y="0"/>
                    </a:cxn>
                    <a:cxn ang="0">
                      <a:pos x="0" y="165"/>
                    </a:cxn>
                    <a:cxn ang="0">
                      <a:pos x="1" y="167"/>
                    </a:cxn>
                    <a:cxn ang="0">
                      <a:pos x="105" y="320"/>
                    </a:cxn>
                  </a:cxnLst>
                  <a:rect l="0" t="0" r="r" b="b"/>
                  <a:pathLst>
                    <a:path w="413" h="681">
                      <a:moveTo>
                        <a:pt x="105" y="320"/>
                      </a:moveTo>
                      <a:cubicBezTo>
                        <a:pt x="223" y="388"/>
                        <a:pt x="223" y="388"/>
                        <a:pt x="223" y="388"/>
                      </a:cubicBezTo>
                      <a:cubicBezTo>
                        <a:pt x="277" y="419"/>
                        <a:pt x="321" y="449"/>
                        <a:pt x="321" y="508"/>
                      </a:cubicBezTo>
                      <a:cubicBezTo>
                        <a:pt x="320" y="582"/>
                        <a:pt x="266" y="625"/>
                        <a:pt x="172" y="626"/>
                      </a:cubicBezTo>
                      <a:cubicBezTo>
                        <a:pt x="168" y="626"/>
                        <a:pt x="165" y="626"/>
                        <a:pt x="161" y="626"/>
                      </a:cubicBezTo>
                      <a:cubicBezTo>
                        <a:pt x="99" y="625"/>
                        <a:pt x="59" y="621"/>
                        <a:pt x="12" y="583"/>
                      </a:cubicBezTo>
                      <a:cubicBezTo>
                        <a:pt x="3" y="575"/>
                        <a:pt x="3" y="575"/>
                        <a:pt x="3" y="575"/>
                      </a:cubicBezTo>
                      <a:cubicBezTo>
                        <a:pt x="3" y="656"/>
                        <a:pt x="3" y="656"/>
                        <a:pt x="3" y="656"/>
                      </a:cubicBezTo>
                      <a:cubicBezTo>
                        <a:pt x="61" y="681"/>
                        <a:pt x="98" y="679"/>
                        <a:pt x="154" y="680"/>
                      </a:cubicBezTo>
                      <a:cubicBezTo>
                        <a:pt x="158" y="680"/>
                        <a:pt x="162" y="680"/>
                        <a:pt x="165" y="680"/>
                      </a:cubicBezTo>
                      <a:cubicBezTo>
                        <a:pt x="279" y="680"/>
                        <a:pt x="412" y="642"/>
                        <a:pt x="413" y="505"/>
                      </a:cubicBezTo>
                      <a:cubicBezTo>
                        <a:pt x="413" y="502"/>
                        <a:pt x="413" y="500"/>
                        <a:pt x="413" y="497"/>
                      </a:cubicBezTo>
                      <a:cubicBezTo>
                        <a:pt x="409" y="384"/>
                        <a:pt x="339" y="357"/>
                        <a:pt x="262" y="312"/>
                      </a:cubicBezTo>
                      <a:cubicBezTo>
                        <a:pt x="159" y="252"/>
                        <a:pt x="159" y="252"/>
                        <a:pt x="159" y="252"/>
                      </a:cubicBezTo>
                      <a:cubicBezTo>
                        <a:pt x="118" y="229"/>
                        <a:pt x="89" y="205"/>
                        <a:pt x="85" y="162"/>
                      </a:cubicBezTo>
                      <a:cubicBezTo>
                        <a:pt x="84" y="159"/>
                        <a:pt x="84" y="157"/>
                        <a:pt x="84" y="155"/>
                      </a:cubicBezTo>
                      <a:cubicBezTo>
                        <a:pt x="85" y="95"/>
                        <a:pt x="150" y="53"/>
                        <a:pt x="214" y="53"/>
                      </a:cubicBezTo>
                      <a:cubicBezTo>
                        <a:pt x="216" y="53"/>
                        <a:pt x="219" y="53"/>
                        <a:pt x="222" y="53"/>
                      </a:cubicBezTo>
                      <a:cubicBezTo>
                        <a:pt x="273" y="55"/>
                        <a:pt x="307" y="62"/>
                        <a:pt x="342" y="96"/>
                      </a:cubicBezTo>
                      <a:cubicBezTo>
                        <a:pt x="352" y="105"/>
                        <a:pt x="352" y="105"/>
                        <a:pt x="352" y="105"/>
                      </a:cubicBezTo>
                      <a:cubicBezTo>
                        <a:pt x="352" y="25"/>
                        <a:pt x="352" y="25"/>
                        <a:pt x="352" y="25"/>
                      </a:cubicBezTo>
                      <a:cubicBezTo>
                        <a:pt x="300" y="0"/>
                        <a:pt x="267" y="2"/>
                        <a:pt x="216" y="0"/>
                      </a:cubicBezTo>
                      <a:cubicBezTo>
                        <a:pt x="213" y="0"/>
                        <a:pt x="210" y="0"/>
                        <a:pt x="207" y="0"/>
                      </a:cubicBezTo>
                      <a:cubicBezTo>
                        <a:pt x="99" y="0"/>
                        <a:pt x="0" y="61"/>
                        <a:pt x="0" y="165"/>
                      </a:cubicBezTo>
                      <a:cubicBezTo>
                        <a:pt x="0" y="166"/>
                        <a:pt x="0" y="166"/>
                        <a:pt x="1" y="167"/>
                      </a:cubicBezTo>
                      <a:cubicBezTo>
                        <a:pt x="1" y="238"/>
                        <a:pt x="41" y="283"/>
                        <a:pt x="105" y="320"/>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15" name="Freeform 207"/>
                <p:cNvSpPr>
                  <a:spLocks noChangeAspect="1"/>
                </p:cNvSpPr>
                <p:nvPr userDrawn="1"/>
              </p:nvSpPr>
              <p:spPr bwMode="black">
                <a:xfrm>
                  <a:off x="4962" y="1175"/>
                  <a:ext cx="47" cy="59"/>
                </a:xfrm>
                <a:custGeom>
                  <a:avLst/>
                  <a:gdLst/>
                  <a:ahLst/>
                  <a:cxnLst>
                    <a:cxn ang="0">
                      <a:pos x="23" y="0"/>
                    </a:cxn>
                    <a:cxn ang="0">
                      <a:pos x="3" y="71"/>
                    </a:cxn>
                    <a:cxn ang="0">
                      <a:pos x="0" y="84"/>
                    </a:cxn>
                    <a:cxn ang="0">
                      <a:pos x="12" y="77"/>
                    </a:cxn>
                    <a:cxn ang="0">
                      <a:pos x="44" y="64"/>
                    </a:cxn>
                    <a:cxn ang="0">
                      <a:pos x="65" y="60"/>
                    </a:cxn>
                    <a:cxn ang="0">
                      <a:pos x="223" y="60"/>
                    </a:cxn>
                    <a:cxn ang="0">
                      <a:pos x="223" y="598"/>
                    </a:cxn>
                    <a:cxn ang="0">
                      <a:pos x="223" y="618"/>
                    </a:cxn>
                    <a:cxn ang="0">
                      <a:pos x="222" y="632"/>
                    </a:cxn>
                    <a:cxn ang="0">
                      <a:pos x="214" y="651"/>
                    </a:cxn>
                    <a:cxn ang="0">
                      <a:pos x="209" y="660"/>
                    </a:cxn>
                    <a:cxn ang="0">
                      <a:pos x="320" y="660"/>
                    </a:cxn>
                    <a:cxn ang="0">
                      <a:pos x="330" y="660"/>
                    </a:cxn>
                    <a:cxn ang="0">
                      <a:pos x="325" y="651"/>
                    </a:cxn>
                    <a:cxn ang="0">
                      <a:pos x="316" y="630"/>
                    </a:cxn>
                    <a:cxn ang="0">
                      <a:pos x="312" y="604"/>
                    </a:cxn>
                    <a:cxn ang="0">
                      <a:pos x="313" y="596"/>
                    </a:cxn>
                    <a:cxn ang="0">
                      <a:pos x="313" y="58"/>
                    </a:cxn>
                    <a:cxn ang="0">
                      <a:pos x="449" y="58"/>
                    </a:cxn>
                    <a:cxn ang="0">
                      <a:pos x="485" y="64"/>
                    </a:cxn>
                    <a:cxn ang="0">
                      <a:pos x="487" y="59"/>
                    </a:cxn>
                    <a:cxn ang="0">
                      <a:pos x="486" y="64"/>
                    </a:cxn>
                    <a:cxn ang="0">
                      <a:pos x="514" y="74"/>
                    </a:cxn>
                    <a:cxn ang="0">
                      <a:pos x="523" y="79"/>
                    </a:cxn>
                    <a:cxn ang="0">
                      <a:pos x="516" y="5"/>
                    </a:cxn>
                    <a:cxn ang="0">
                      <a:pos x="23" y="0"/>
                    </a:cxn>
                  </a:cxnLst>
                  <a:rect l="0" t="0" r="r" b="b"/>
                  <a:pathLst>
                    <a:path w="523" h="660">
                      <a:moveTo>
                        <a:pt x="23" y="0"/>
                      </a:moveTo>
                      <a:cubicBezTo>
                        <a:pt x="3" y="71"/>
                        <a:pt x="3" y="71"/>
                        <a:pt x="3" y="71"/>
                      </a:cubicBezTo>
                      <a:cubicBezTo>
                        <a:pt x="0" y="84"/>
                        <a:pt x="0" y="84"/>
                        <a:pt x="0" y="84"/>
                      </a:cubicBezTo>
                      <a:cubicBezTo>
                        <a:pt x="12" y="77"/>
                        <a:pt x="12" y="77"/>
                        <a:pt x="12" y="77"/>
                      </a:cubicBezTo>
                      <a:cubicBezTo>
                        <a:pt x="23" y="70"/>
                        <a:pt x="30" y="66"/>
                        <a:pt x="44" y="64"/>
                      </a:cubicBezTo>
                      <a:cubicBezTo>
                        <a:pt x="53" y="61"/>
                        <a:pt x="57" y="61"/>
                        <a:pt x="65" y="60"/>
                      </a:cubicBezTo>
                      <a:cubicBezTo>
                        <a:pt x="223" y="60"/>
                        <a:pt x="223" y="60"/>
                        <a:pt x="223" y="60"/>
                      </a:cubicBezTo>
                      <a:cubicBezTo>
                        <a:pt x="223" y="598"/>
                        <a:pt x="223" y="598"/>
                        <a:pt x="223" y="598"/>
                      </a:cubicBezTo>
                      <a:cubicBezTo>
                        <a:pt x="223" y="606"/>
                        <a:pt x="223" y="612"/>
                        <a:pt x="223" y="618"/>
                      </a:cubicBezTo>
                      <a:cubicBezTo>
                        <a:pt x="223" y="623"/>
                        <a:pt x="223" y="627"/>
                        <a:pt x="222" y="632"/>
                      </a:cubicBezTo>
                      <a:cubicBezTo>
                        <a:pt x="220" y="639"/>
                        <a:pt x="218" y="644"/>
                        <a:pt x="214" y="651"/>
                      </a:cubicBezTo>
                      <a:cubicBezTo>
                        <a:pt x="209" y="660"/>
                        <a:pt x="209" y="660"/>
                        <a:pt x="209" y="660"/>
                      </a:cubicBezTo>
                      <a:cubicBezTo>
                        <a:pt x="320" y="660"/>
                        <a:pt x="320" y="660"/>
                        <a:pt x="320" y="660"/>
                      </a:cubicBezTo>
                      <a:cubicBezTo>
                        <a:pt x="330" y="660"/>
                        <a:pt x="330" y="660"/>
                        <a:pt x="330" y="660"/>
                      </a:cubicBezTo>
                      <a:cubicBezTo>
                        <a:pt x="325" y="651"/>
                        <a:pt x="325" y="651"/>
                        <a:pt x="325" y="651"/>
                      </a:cubicBezTo>
                      <a:cubicBezTo>
                        <a:pt x="320" y="642"/>
                        <a:pt x="317" y="637"/>
                        <a:pt x="316" y="630"/>
                      </a:cubicBezTo>
                      <a:cubicBezTo>
                        <a:pt x="313" y="612"/>
                        <a:pt x="312" y="609"/>
                        <a:pt x="312" y="604"/>
                      </a:cubicBezTo>
                      <a:cubicBezTo>
                        <a:pt x="312" y="602"/>
                        <a:pt x="313" y="600"/>
                        <a:pt x="313" y="596"/>
                      </a:cubicBezTo>
                      <a:cubicBezTo>
                        <a:pt x="313" y="58"/>
                        <a:pt x="313" y="58"/>
                        <a:pt x="313" y="58"/>
                      </a:cubicBezTo>
                      <a:cubicBezTo>
                        <a:pt x="449" y="58"/>
                        <a:pt x="449" y="58"/>
                        <a:pt x="449" y="58"/>
                      </a:cubicBezTo>
                      <a:cubicBezTo>
                        <a:pt x="463" y="58"/>
                        <a:pt x="472" y="59"/>
                        <a:pt x="485" y="64"/>
                      </a:cubicBezTo>
                      <a:cubicBezTo>
                        <a:pt x="487" y="59"/>
                        <a:pt x="487" y="59"/>
                        <a:pt x="487" y="59"/>
                      </a:cubicBezTo>
                      <a:cubicBezTo>
                        <a:pt x="486" y="64"/>
                        <a:pt x="486" y="64"/>
                        <a:pt x="486" y="64"/>
                      </a:cubicBezTo>
                      <a:cubicBezTo>
                        <a:pt x="497" y="66"/>
                        <a:pt x="504" y="69"/>
                        <a:pt x="514" y="74"/>
                      </a:cubicBezTo>
                      <a:cubicBezTo>
                        <a:pt x="523" y="79"/>
                        <a:pt x="523" y="79"/>
                        <a:pt x="523" y="79"/>
                      </a:cubicBezTo>
                      <a:cubicBezTo>
                        <a:pt x="516" y="5"/>
                        <a:pt x="516" y="5"/>
                        <a:pt x="516" y="5"/>
                      </a:cubicBezTo>
                      <a:lnTo>
                        <a:pt x="23" y="0"/>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16" name="Freeform 208"/>
                <p:cNvSpPr>
                  <a:spLocks noChangeAspect="1"/>
                </p:cNvSpPr>
                <p:nvPr userDrawn="1"/>
              </p:nvSpPr>
              <p:spPr bwMode="black">
                <a:xfrm>
                  <a:off x="5130" y="976"/>
                  <a:ext cx="11" cy="59"/>
                </a:xfrm>
                <a:custGeom>
                  <a:avLst/>
                  <a:gdLst/>
                  <a:ahLst/>
                  <a:cxnLst>
                    <a:cxn ang="0">
                      <a:pos x="19" y="37"/>
                    </a:cxn>
                    <a:cxn ang="0">
                      <a:pos x="24" y="69"/>
                    </a:cxn>
                    <a:cxn ang="0">
                      <a:pos x="24" y="598"/>
                    </a:cxn>
                    <a:cxn ang="0">
                      <a:pos x="19" y="629"/>
                    </a:cxn>
                    <a:cxn ang="0">
                      <a:pos x="9" y="650"/>
                    </a:cxn>
                    <a:cxn ang="0">
                      <a:pos x="3" y="659"/>
                    </a:cxn>
                    <a:cxn ang="0">
                      <a:pos x="116" y="659"/>
                    </a:cxn>
                    <a:cxn ang="0">
                      <a:pos x="126" y="659"/>
                    </a:cxn>
                    <a:cxn ang="0">
                      <a:pos x="120" y="651"/>
                    </a:cxn>
                    <a:cxn ang="0">
                      <a:pos x="109" y="628"/>
                    </a:cxn>
                    <a:cxn ang="0">
                      <a:pos x="106" y="545"/>
                    </a:cxn>
                    <a:cxn ang="0">
                      <a:pos x="106" y="67"/>
                    </a:cxn>
                    <a:cxn ang="0">
                      <a:pos x="112" y="32"/>
                    </a:cxn>
                    <a:cxn ang="0">
                      <a:pos x="112" y="32"/>
                    </a:cxn>
                    <a:cxn ang="0">
                      <a:pos x="122" y="8"/>
                    </a:cxn>
                    <a:cxn ang="0">
                      <a:pos x="126" y="0"/>
                    </a:cxn>
                    <a:cxn ang="0">
                      <a:pos x="10" y="0"/>
                    </a:cxn>
                    <a:cxn ang="0">
                      <a:pos x="0" y="0"/>
                    </a:cxn>
                    <a:cxn ang="0">
                      <a:pos x="6" y="9"/>
                    </a:cxn>
                    <a:cxn ang="0">
                      <a:pos x="19" y="37"/>
                    </a:cxn>
                  </a:cxnLst>
                  <a:rect l="0" t="0" r="r" b="b"/>
                  <a:pathLst>
                    <a:path w="126" h="659">
                      <a:moveTo>
                        <a:pt x="19" y="37"/>
                      </a:moveTo>
                      <a:cubicBezTo>
                        <a:pt x="23" y="49"/>
                        <a:pt x="24" y="56"/>
                        <a:pt x="24" y="69"/>
                      </a:cubicBezTo>
                      <a:cubicBezTo>
                        <a:pt x="24" y="598"/>
                        <a:pt x="24" y="598"/>
                        <a:pt x="24" y="598"/>
                      </a:cubicBezTo>
                      <a:cubicBezTo>
                        <a:pt x="24" y="611"/>
                        <a:pt x="24" y="618"/>
                        <a:pt x="19" y="629"/>
                      </a:cubicBezTo>
                      <a:cubicBezTo>
                        <a:pt x="16" y="638"/>
                        <a:pt x="14" y="643"/>
                        <a:pt x="9" y="650"/>
                      </a:cubicBezTo>
                      <a:cubicBezTo>
                        <a:pt x="3" y="659"/>
                        <a:pt x="3" y="659"/>
                        <a:pt x="3" y="659"/>
                      </a:cubicBezTo>
                      <a:cubicBezTo>
                        <a:pt x="116" y="659"/>
                        <a:pt x="116" y="659"/>
                        <a:pt x="116" y="659"/>
                      </a:cubicBezTo>
                      <a:cubicBezTo>
                        <a:pt x="126" y="659"/>
                        <a:pt x="126" y="659"/>
                        <a:pt x="126" y="659"/>
                      </a:cubicBezTo>
                      <a:cubicBezTo>
                        <a:pt x="120" y="651"/>
                        <a:pt x="120" y="651"/>
                        <a:pt x="120" y="651"/>
                      </a:cubicBezTo>
                      <a:cubicBezTo>
                        <a:pt x="115" y="641"/>
                        <a:pt x="110" y="637"/>
                        <a:pt x="109" y="628"/>
                      </a:cubicBezTo>
                      <a:cubicBezTo>
                        <a:pt x="107" y="607"/>
                        <a:pt x="106" y="578"/>
                        <a:pt x="106" y="545"/>
                      </a:cubicBezTo>
                      <a:cubicBezTo>
                        <a:pt x="106" y="67"/>
                        <a:pt x="106" y="67"/>
                        <a:pt x="106" y="67"/>
                      </a:cubicBezTo>
                      <a:cubicBezTo>
                        <a:pt x="107" y="58"/>
                        <a:pt x="106" y="53"/>
                        <a:pt x="112" y="32"/>
                      </a:cubicBezTo>
                      <a:cubicBezTo>
                        <a:pt x="112" y="32"/>
                        <a:pt x="112" y="32"/>
                        <a:pt x="112" y="32"/>
                      </a:cubicBezTo>
                      <a:cubicBezTo>
                        <a:pt x="116" y="23"/>
                        <a:pt x="118" y="16"/>
                        <a:pt x="122" y="8"/>
                      </a:cubicBezTo>
                      <a:cubicBezTo>
                        <a:pt x="126" y="0"/>
                        <a:pt x="126" y="0"/>
                        <a:pt x="126" y="0"/>
                      </a:cubicBezTo>
                      <a:cubicBezTo>
                        <a:pt x="10" y="0"/>
                        <a:pt x="10" y="0"/>
                        <a:pt x="10" y="0"/>
                      </a:cubicBezTo>
                      <a:cubicBezTo>
                        <a:pt x="0" y="0"/>
                        <a:pt x="0" y="0"/>
                        <a:pt x="0" y="0"/>
                      </a:cubicBezTo>
                      <a:cubicBezTo>
                        <a:pt x="6" y="9"/>
                        <a:pt x="6" y="9"/>
                        <a:pt x="6" y="9"/>
                      </a:cubicBezTo>
                      <a:cubicBezTo>
                        <a:pt x="12" y="19"/>
                        <a:pt x="16" y="26"/>
                        <a:pt x="19" y="37"/>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17" name="Freeform 209"/>
                <p:cNvSpPr>
                  <a:spLocks noChangeAspect="1"/>
                </p:cNvSpPr>
                <p:nvPr userDrawn="1"/>
              </p:nvSpPr>
              <p:spPr bwMode="black">
                <a:xfrm>
                  <a:off x="5016" y="1175"/>
                  <a:ext cx="38" cy="59"/>
                </a:xfrm>
                <a:custGeom>
                  <a:avLst/>
                  <a:gdLst/>
                  <a:ahLst/>
                  <a:cxnLst>
                    <a:cxn ang="0">
                      <a:pos x="384" y="589"/>
                    </a:cxn>
                    <a:cxn ang="0">
                      <a:pos x="314" y="599"/>
                    </a:cxn>
                    <a:cxn ang="0">
                      <a:pos x="111" y="599"/>
                    </a:cxn>
                    <a:cxn ang="0">
                      <a:pos x="111" y="320"/>
                    </a:cxn>
                    <a:cxn ang="0">
                      <a:pos x="280" y="320"/>
                    </a:cxn>
                    <a:cxn ang="0">
                      <a:pos x="308" y="321"/>
                    </a:cxn>
                    <a:cxn ang="0">
                      <a:pos x="343" y="333"/>
                    </a:cxn>
                    <a:cxn ang="0">
                      <a:pos x="350" y="337"/>
                    </a:cxn>
                    <a:cxn ang="0">
                      <a:pos x="350" y="266"/>
                    </a:cxn>
                    <a:cxn ang="0">
                      <a:pos x="350" y="260"/>
                    </a:cxn>
                    <a:cxn ang="0">
                      <a:pos x="109" y="260"/>
                    </a:cxn>
                    <a:cxn ang="0">
                      <a:pos x="109" y="58"/>
                    </a:cxn>
                    <a:cxn ang="0">
                      <a:pos x="280" y="58"/>
                    </a:cxn>
                    <a:cxn ang="0">
                      <a:pos x="300" y="57"/>
                    </a:cxn>
                    <a:cxn ang="0">
                      <a:pos x="318" y="60"/>
                    </a:cxn>
                    <a:cxn ang="0">
                      <a:pos x="341" y="75"/>
                    </a:cxn>
                    <a:cxn ang="0">
                      <a:pos x="350" y="84"/>
                    </a:cxn>
                    <a:cxn ang="0">
                      <a:pos x="350" y="5"/>
                    </a:cxn>
                    <a:cxn ang="0">
                      <a:pos x="350" y="0"/>
                    </a:cxn>
                    <a:cxn ang="0">
                      <a:pos x="0" y="0"/>
                    </a:cxn>
                    <a:cxn ang="0">
                      <a:pos x="10" y="9"/>
                    </a:cxn>
                    <a:cxn ang="0">
                      <a:pos x="21" y="26"/>
                    </a:cxn>
                    <a:cxn ang="0">
                      <a:pos x="25" y="51"/>
                    </a:cxn>
                    <a:cxn ang="0">
                      <a:pos x="25" y="596"/>
                    </a:cxn>
                    <a:cxn ang="0">
                      <a:pos x="26" y="612"/>
                    </a:cxn>
                    <a:cxn ang="0">
                      <a:pos x="24" y="627"/>
                    </a:cxn>
                    <a:cxn ang="0">
                      <a:pos x="13" y="650"/>
                    </a:cxn>
                    <a:cxn ang="0">
                      <a:pos x="7" y="659"/>
                    </a:cxn>
                    <a:cxn ang="0">
                      <a:pos x="393" y="659"/>
                    </a:cxn>
                    <a:cxn ang="0">
                      <a:pos x="393" y="653"/>
                    </a:cxn>
                    <a:cxn ang="0">
                      <a:pos x="393" y="653"/>
                    </a:cxn>
                    <a:cxn ang="0">
                      <a:pos x="398" y="655"/>
                    </a:cxn>
                    <a:cxn ang="0">
                      <a:pos x="421" y="582"/>
                    </a:cxn>
                    <a:cxn ang="0">
                      <a:pos x="425" y="566"/>
                    </a:cxn>
                    <a:cxn ang="0">
                      <a:pos x="412" y="575"/>
                    </a:cxn>
                    <a:cxn ang="0">
                      <a:pos x="384" y="589"/>
                    </a:cxn>
                  </a:cxnLst>
                  <a:rect l="0" t="0" r="r" b="b"/>
                  <a:pathLst>
                    <a:path w="425" h="659">
                      <a:moveTo>
                        <a:pt x="384" y="589"/>
                      </a:move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0" y="337"/>
                        <a:pt x="350" y="337"/>
                        <a:pt x="350" y="337"/>
                      </a:cubicBezTo>
                      <a:cubicBezTo>
                        <a:pt x="350" y="266"/>
                        <a:pt x="350" y="266"/>
                        <a:pt x="350" y="266"/>
                      </a:cubicBezTo>
                      <a:cubicBezTo>
                        <a:pt x="350" y="260"/>
                        <a:pt x="350" y="260"/>
                        <a:pt x="350" y="260"/>
                      </a:cubicBezTo>
                      <a:cubicBezTo>
                        <a:pt x="109" y="260"/>
                        <a:pt x="109" y="260"/>
                        <a:pt x="109" y="260"/>
                      </a:cubicBezTo>
                      <a:cubicBezTo>
                        <a:pt x="109" y="58"/>
                        <a:pt x="109" y="58"/>
                        <a:pt x="109" y="58"/>
                      </a:cubicBezTo>
                      <a:cubicBezTo>
                        <a:pt x="280" y="58"/>
                        <a:pt x="280" y="58"/>
                        <a:pt x="280" y="58"/>
                      </a:cubicBezTo>
                      <a:cubicBezTo>
                        <a:pt x="287" y="58"/>
                        <a:pt x="294" y="57"/>
                        <a:pt x="300" y="57"/>
                      </a:cubicBezTo>
                      <a:cubicBezTo>
                        <a:pt x="306" y="57"/>
                        <a:pt x="311" y="58"/>
                        <a:pt x="318" y="60"/>
                      </a:cubicBezTo>
                      <a:cubicBezTo>
                        <a:pt x="328" y="64"/>
                        <a:pt x="334" y="67"/>
                        <a:pt x="341" y="75"/>
                      </a:cubicBezTo>
                      <a:cubicBezTo>
                        <a:pt x="350" y="84"/>
                        <a:pt x="350" y="84"/>
                        <a:pt x="350" y="84"/>
                      </a:cubicBezTo>
                      <a:cubicBezTo>
                        <a:pt x="350" y="5"/>
                        <a:pt x="350" y="5"/>
                        <a:pt x="350" y="5"/>
                      </a:cubicBezTo>
                      <a:cubicBezTo>
                        <a:pt x="350" y="0"/>
                        <a:pt x="350" y="0"/>
                        <a:pt x="350" y="0"/>
                      </a:cubicBezTo>
                      <a:cubicBezTo>
                        <a:pt x="0" y="0"/>
                        <a:pt x="0" y="0"/>
                        <a:pt x="0" y="0"/>
                      </a:cubicBezTo>
                      <a:cubicBezTo>
                        <a:pt x="10" y="9"/>
                        <a:pt x="10" y="9"/>
                        <a:pt x="10" y="9"/>
                      </a:cubicBezTo>
                      <a:cubicBezTo>
                        <a:pt x="15" y="15"/>
                        <a:pt x="17" y="18"/>
                        <a:pt x="21" y="26"/>
                      </a:cubicBezTo>
                      <a:cubicBezTo>
                        <a:pt x="24" y="35"/>
                        <a:pt x="25" y="41"/>
                        <a:pt x="25" y="51"/>
                      </a:cubicBezTo>
                      <a:cubicBezTo>
                        <a:pt x="25" y="596"/>
                        <a:pt x="25" y="596"/>
                        <a:pt x="25" y="596"/>
                      </a:cubicBezTo>
                      <a:cubicBezTo>
                        <a:pt x="25" y="602"/>
                        <a:pt x="26" y="607"/>
                        <a:pt x="26" y="612"/>
                      </a:cubicBezTo>
                      <a:cubicBezTo>
                        <a:pt x="26" y="617"/>
                        <a:pt x="25" y="622"/>
                        <a:pt x="24" y="627"/>
                      </a:cubicBezTo>
                      <a:cubicBezTo>
                        <a:pt x="21" y="636"/>
                        <a:pt x="19" y="641"/>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6"/>
                        <a:pt x="425" y="566"/>
                        <a:pt x="425" y="566"/>
                      </a:cubicBezTo>
                      <a:cubicBezTo>
                        <a:pt x="412" y="575"/>
                        <a:pt x="412" y="575"/>
                        <a:pt x="412" y="575"/>
                      </a:cubicBezTo>
                      <a:cubicBezTo>
                        <a:pt x="402" y="582"/>
                        <a:pt x="396" y="585"/>
                        <a:pt x="384" y="589"/>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18" name="Freeform 210"/>
                <p:cNvSpPr>
                  <a:spLocks noChangeAspect="1"/>
                </p:cNvSpPr>
                <p:nvPr userDrawn="1"/>
              </p:nvSpPr>
              <p:spPr bwMode="black">
                <a:xfrm>
                  <a:off x="5066" y="1076"/>
                  <a:ext cx="11" cy="58"/>
                </a:xfrm>
                <a:custGeom>
                  <a:avLst/>
                  <a:gdLst/>
                  <a:ahLst/>
                  <a:cxnLst>
                    <a:cxn ang="0">
                      <a:pos x="126" y="0"/>
                    </a:cxn>
                    <a:cxn ang="0">
                      <a:pos x="10" y="0"/>
                    </a:cxn>
                    <a:cxn ang="0">
                      <a:pos x="0" y="0"/>
                    </a:cxn>
                    <a:cxn ang="0">
                      <a:pos x="5" y="9"/>
                    </a:cxn>
                    <a:cxn ang="0">
                      <a:pos x="18" y="37"/>
                    </a:cxn>
                    <a:cxn ang="0">
                      <a:pos x="23" y="69"/>
                    </a:cxn>
                    <a:cxn ang="0">
                      <a:pos x="23" y="598"/>
                    </a:cxn>
                    <a:cxn ang="0">
                      <a:pos x="19" y="630"/>
                    </a:cxn>
                    <a:cxn ang="0">
                      <a:pos x="9" y="651"/>
                    </a:cxn>
                    <a:cxn ang="0">
                      <a:pos x="3" y="659"/>
                    </a:cxn>
                    <a:cxn ang="0">
                      <a:pos x="115" y="659"/>
                    </a:cxn>
                    <a:cxn ang="0">
                      <a:pos x="125" y="659"/>
                    </a:cxn>
                    <a:cxn ang="0">
                      <a:pos x="120" y="651"/>
                    </a:cxn>
                    <a:cxn ang="0">
                      <a:pos x="108" y="628"/>
                    </a:cxn>
                    <a:cxn ang="0">
                      <a:pos x="106" y="545"/>
                    </a:cxn>
                    <a:cxn ang="0">
                      <a:pos x="106" y="68"/>
                    </a:cxn>
                    <a:cxn ang="0">
                      <a:pos x="112" y="33"/>
                    </a:cxn>
                    <a:cxn ang="0">
                      <a:pos x="112" y="33"/>
                    </a:cxn>
                    <a:cxn ang="0">
                      <a:pos x="122" y="8"/>
                    </a:cxn>
                    <a:cxn ang="0">
                      <a:pos x="126" y="0"/>
                    </a:cxn>
                  </a:cxnLst>
                  <a:rect l="0" t="0" r="r" b="b"/>
                  <a:pathLst>
                    <a:path w="126" h="659">
                      <a:moveTo>
                        <a:pt x="126" y="0"/>
                      </a:moveTo>
                      <a:cubicBezTo>
                        <a:pt x="10" y="0"/>
                        <a:pt x="10" y="0"/>
                        <a:pt x="10" y="0"/>
                      </a:cubicBezTo>
                      <a:cubicBezTo>
                        <a:pt x="0" y="0"/>
                        <a:pt x="0" y="0"/>
                        <a:pt x="0" y="0"/>
                      </a:cubicBezTo>
                      <a:cubicBezTo>
                        <a:pt x="5" y="9"/>
                        <a:pt x="5" y="9"/>
                        <a:pt x="5" y="9"/>
                      </a:cubicBezTo>
                      <a:cubicBezTo>
                        <a:pt x="12" y="19"/>
                        <a:pt x="15" y="26"/>
                        <a:pt x="18" y="37"/>
                      </a:cubicBezTo>
                      <a:cubicBezTo>
                        <a:pt x="23" y="50"/>
                        <a:pt x="23" y="56"/>
                        <a:pt x="23" y="69"/>
                      </a:cubicBezTo>
                      <a:cubicBezTo>
                        <a:pt x="23" y="598"/>
                        <a:pt x="23" y="598"/>
                        <a:pt x="23" y="598"/>
                      </a:cubicBezTo>
                      <a:cubicBezTo>
                        <a:pt x="23" y="611"/>
                        <a:pt x="23"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4" y="642"/>
                        <a:pt x="110" y="637"/>
                        <a:pt x="108" y="628"/>
                      </a:cubicBezTo>
                      <a:cubicBezTo>
                        <a:pt x="106" y="608"/>
                        <a:pt x="106" y="578"/>
                        <a:pt x="106" y="545"/>
                      </a:cubicBezTo>
                      <a:cubicBezTo>
                        <a:pt x="106" y="68"/>
                        <a:pt x="106" y="68"/>
                        <a:pt x="106" y="68"/>
                      </a:cubicBezTo>
                      <a:cubicBezTo>
                        <a:pt x="106" y="58"/>
                        <a:pt x="106" y="53"/>
                        <a:pt x="112" y="33"/>
                      </a:cubicBezTo>
                      <a:cubicBezTo>
                        <a:pt x="112" y="33"/>
                        <a:pt x="112" y="33"/>
                        <a:pt x="112" y="33"/>
                      </a:cubicBezTo>
                      <a:cubicBezTo>
                        <a:pt x="115" y="23"/>
                        <a:pt x="118" y="17"/>
                        <a:pt x="122" y="8"/>
                      </a:cubicBezTo>
                      <a:lnTo>
                        <a:pt x="126" y="0"/>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19" name="Freeform 211"/>
                <p:cNvSpPr>
                  <a:spLocks noChangeAspect="1"/>
                </p:cNvSpPr>
                <p:nvPr userDrawn="1"/>
              </p:nvSpPr>
              <p:spPr bwMode="black">
                <a:xfrm>
                  <a:off x="5045" y="976"/>
                  <a:ext cx="79" cy="61"/>
                </a:xfrm>
                <a:custGeom>
                  <a:avLst/>
                  <a:gdLst/>
                  <a:ahLst/>
                  <a:cxnLst>
                    <a:cxn ang="0">
                      <a:pos x="39" y="31"/>
                    </a:cxn>
                    <a:cxn ang="0">
                      <a:pos x="51" y="53"/>
                    </a:cxn>
                    <a:cxn ang="0">
                      <a:pos x="286" y="686"/>
                    </a:cxn>
                    <a:cxn ang="0">
                      <a:pos x="453" y="224"/>
                    </a:cxn>
                    <a:cxn ang="0">
                      <a:pos x="625" y="683"/>
                    </a:cxn>
                    <a:cxn ang="0">
                      <a:pos x="847" y="65"/>
                    </a:cxn>
                    <a:cxn ang="0">
                      <a:pos x="859" y="40"/>
                    </a:cxn>
                    <a:cxn ang="0">
                      <a:pos x="859" y="40"/>
                    </a:cxn>
                    <a:cxn ang="0">
                      <a:pos x="881" y="9"/>
                    </a:cxn>
                    <a:cxn ang="0">
                      <a:pos x="889" y="0"/>
                    </a:cxn>
                    <a:cxn ang="0">
                      <a:pos x="781" y="0"/>
                    </a:cxn>
                    <a:cxn ang="0">
                      <a:pos x="771" y="0"/>
                    </a:cxn>
                    <a:cxn ang="0">
                      <a:pos x="777" y="9"/>
                    </a:cxn>
                    <a:cxn ang="0">
                      <a:pos x="783" y="30"/>
                    </a:cxn>
                    <a:cxn ang="0">
                      <a:pos x="783" y="33"/>
                    </a:cxn>
                    <a:cxn ang="0">
                      <a:pos x="776" y="57"/>
                    </a:cxn>
                    <a:cxn ang="0">
                      <a:pos x="633" y="482"/>
                    </a:cxn>
                    <a:cxn ang="0">
                      <a:pos x="479" y="53"/>
                    </a:cxn>
                    <a:cxn ang="0">
                      <a:pos x="475" y="34"/>
                    </a:cxn>
                    <a:cxn ang="0">
                      <a:pos x="476" y="25"/>
                    </a:cxn>
                    <a:cxn ang="0">
                      <a:pos x="483" y="10"/>
                    </a:cxn>
                    <a:cxn ang="0">
                      <a:pos x="488" y="1"/>
                    </a:cxn>
                    <a:cxn ang="0">
                      <a:pos x="346" y="1"/>
                    </a:cxn>
                    <a:cxn ang="0">
                      <a:pos x="356" y="11"/>
                    </a:cxn>
                    <a:cxn ang="0">
                      <a:pos x="373" y="30"/>
                    </a:cxn>
                    <a:cxn ang="0">
                      <a:pos x="390" y="54"/>
                    </a:cxn>
                    <a:cxn ang="0">
                      <a:pos x="422" y="136"/>
                    </a:cxn>
                    <a:cxn ang="0">
                      <a:pos x="291" y="481"/>
                    </a:cxn>
                    <a:cxn ang="0">
                      <a:pos x="137" y="43"/>
                    </a:cxn>
                    <a:cxn ang="0">
                      <a:pos x="136" y="36"/>
                    </a:cxn>
                    <a:cxn ang="0">
                      <a:pos x="137" y="27"/>
                    </a:cxn>
                    <a:cxn ang="0">
                      <a:pos x="144" y="10"/>
                    </a:cxn>
                    <a:cxn ang="0">
                      <a:pos x="149" y="1"/>
                    </a:cxn>
                    <a:cxn ang="0">
                      <a:pos x="0" y="1"/>
                    </a:cxn>
                    <a:cxn ang="0">
                      <a:pos x="17" y="11"/>
                    </a:cxn>
                    <a:cxn ang="0">
                      <a:pos x="39" y="31"/>
                    </a:cxn>
                  </a:cxnLst>
                  <a:rect l="0" t="0" r="r" b="b"/>
                  <a:pathLst>
                    <a:path w="889" h="686">
                      <a:moveTo>
                        <a:pt x="39" y="31"/>
                      </a:moveTo>
                      <a:cubicBezTo>
                        <a:pt x="46" y="39"/>
                        <a:pt x="48" y="44"/>
                        <a:pt x="51" y="53"/>
                      </a:cubicBezTo>
                      <a:cubicBezTo>
                        <a:pt x="286" y="686"/>
                        <a:pt x="286" y="686"/>
                        <a:pt x="286" y="686"/>
                      </a:cubicBezTo>
                      <a:cubicBezTo>
                        <a:pt x="453" y="224"/>
                        <a:pt x="453" y="224"/>
                        <a:pt x="453" y="224"/>
                      </a:cubicBezTo>
                      <a:cubicBezTo>
                        <a:pt x="625" y="683"/>
                        <a:pt x="625" y="683"/>
                        <a:pt x="625" y="683"/>
                      </a:cubicBezTo>
                      <a:cubicBezTo>
                        <a:pt x="847" y="65"/>
                        <a:pt x="847" y="65"/>
                        <a:pt x="847" y="65"/>
                      </a:cubicBezTo>
                      <a:cubicBezTo>
                        <a:pt x="850" y="55"/>
                        <a:pt x="854" y="50"/>
                        <a:pt x="859" y="40"/>
                      </a:cubicBezTo>
                      <a:cubicBezTo>
                        <a:pt x="859" y="40"/>
                        <a:pt x="859" y="40"/>
                        <a:pt x="859" y="40"/>
                      </a:cubicBezTo>
                      <a:cubicBezTo>
                        <a:pt x="867" y="28"/>
                        <a:pt x="872" y="20"/>
                        <a:pt x="881" y="9"/>
                      </a:cubicBezTo>
                      <a:cubicBezTo>
                        <a:pt x="889" y="0"/>
                        <a:pt x="889" y="0"/>
                        <a:pt x="889" y="0"/>
                      </a:cubicBezTo>
                      <a:cubicBezTo>
                        <a:pt x="781" y="0"/>
                        <a:pt x="781" y="0"/>
                        <a:pt x="781" y="0"/>
                      </a:cubicBezTo>
                      <a:cubicBezTo>
                        <a:pt x="771" y="0"/>
                        <a:pt x="771" y="0"/>
                        <a:pt x="771" y="0"/>
                      </a:cubicBezTo>
                      <a:cubicBezTo>
                        <a:pt x="777" y="9"/>
                        <a:pt x="777" y="9"/>
                        <a:pt x="777" y="9"/>
                      </a:cubicBezTo>
                      <a:cubicBezTo>
                        <a:pt x="781" y="16"/>
                        <a:pt x="783" y="21"/>
                        <a:pt x="783" y="30"/>
                      </a:cubicBezTo>
                      <a:cubicBezTo>
                        <a:pt x="783" y="30"/>
                        <a:pt x="783" y="32"/>
                        <a:pt x="783" y="33"/>
                      </a:cubicBezTo>
                      <a:cubicBezTo>
                        <a:pt x="783" y="41"/>
                        <a:pt x="781" y="47"/>
                        <a:pt x="776" y="57"/>
                      </a:cubicBezTo>
                      <a:cubicBezTo>
                        <a:pt x="633" y="482"/>
                        <a:pt x="633" y="482"/>
                        <a:pt x="633" y="482"/>
                      </a:cubicBezTo>
                      <a:cubicBezTo>
                        <a:pt x="479" y="53"/>
                        <a:pt x="479" y="53"/>
                        <a:pt x="479" y="53"/>
                      </a:cubicBezTo>
                      <a:cubicBezTo>
                        <a:pt x="476" y="45"/>
                        <a:pt x="475" y="40"/>
                        <a:pt x="475" y="34"/>
                      </a:cubicBezTo>
                      <a:cubicBezTo>
                        <a:pt x="475" y="31"/>
                        <a:pt x="475" y="28"/>
                        <a:pt x="476" y="25"/>
                      </a:cubicBezTo>
                      <a:cubicBezTo>
                        <a:pt x="478" y="18"/>
                        <a:pt x="479" y="16"/>
                        <a:pt x="483" y="10"/>
                      </a:cubicBezTo>
                      <a:cubicBezTo>
                        <a:pt x="488" y="1"/>
                        <a:pt x="488" y="1"/>
                        <a:pt x="488" y="1"/>
                      </a:cubicBezTo>
                      <a:cubicBezTo>
                        <a:pt x="346" y="1"/>
                        <a:pt x="346" y="1"/>
                        <a:pt x="346" y="1"/>
                      </a:cubicBezTo>
                      <a:cubicBezTo>
                        <a:pt x="356" y="11"/>
                        <a:pt x="356" y="11"/>
                        <a:pt x="356" y="11"/>
                      </a:cubicBezTo>
                      <a:cubicBezTo>
                        <a:pt x="363" y="17"/>
                        <a:pt x="367" y="22"/>
                        <a:pt x="373" y="30"/>
                      </a:cubicBezTo>
                      <a:cubicBezTo>
                        <a:pt x="381" y="39"/>
                        <a:pt x="386" y="44"/>
                        <a:pt x="390" y="54"/>
                      </a:cubicBezTo>
                      <a:cubicBezTo>
                        <a:pt x="422" y="136"/>
                        <a:pt x="422" y="136"/>
                        <a:pt x="422" y="136"/>
                      </a:cubicBezTo>
                      <a:cubicBezTo>
                        <a:pt x="291" y="481"/>
                        <a:pt x="291" y="481"/>
                        <a:pt x="291" y="481"/>
                      </a:cubicBezTo>
                      <a:cubicBezTo>
                        <a:pt x="137" y="43"/>
                        <a:pt x="137" y="43"/>
                        <a:pt x="137" y="43"/>
                      </a:cubicBezTo>
                      <a:cubicBezTo>
                        <a:pt x="136" y="40"/>
                        <a:pt x="136" y="38"/>
                        <a:pt x="136" y="36"/>
                      </a:cubicBezTo>
                      <a:cubicBezTo>
                        <a:pt x="136" y="34"/>
                        <a:pt x="136" y="31"/>
                        <a:pt x="137" y="27"/>
                      </a:cubicBezTo>
                      <a:cubicBezTo>
                        <a:pt x="138" y="20"/>
                        <a:pt x="140" y="17"/>
                        <a:pt x="144" y="10"/>
                      </a:cubicBezTo>
                      <a:cubicBezTo>
                        <a:pt x="149" y="1"/>
                        <a:pt x="149" y="1"/>
                        <a:pt x="149" y="1"/>
                      </a:cubicBezTo>
                      <a:cubicBezTo>
                        <a:pt x="0" y="1"/>
                        <a:pt x="0" y="1"/>
                        <a:pt x="0" y="1"/>
                      </a:cubicBezTo>
                      <a:cubicBezTo>
                        <a:pt x="17" y="11"/>
                        <a:pt x="17" y="11"/>
                        <a:pt x="17" y="11"/>
                      </a:cubicBezTo>
                      <a:cubicBezTo>
                        <a:pt x="27" y="17"/>
                        <a:pt x="32" y="22"/>
                        <a:pt x="39" y="31"/>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20" name="Freeform 212"/>
                <p:cNvSpPr>
                  <a:spLocks noChangeAspect="1"/>
                </p:cNvSpPr>
                <p:nvPr userDrawn="1"/>
              </p:nvSpPr>
              <p:spPr bwMode="black">
                <a:xfrm>
                  <a:off x="5298" y="1076"/>
                  <a:ext cx="46" cy="58"/>
                </a:xfrm>
                <a:custGeom>
                  <a:avLst/>
                  <a:gdLst/>
                  <a:ahLst/>
                  <a:cxnLst>
                    <a:cxn ang="0">
                      <a:pos x="64" y="61"/>
                    </a:cxn>
                    <a:cxn ang="0">
                      <a:pos x="222" y="61"/>
                    </a:cxn>
                    <a:cxn ang="0">
                      <a:pos x="222" y="598"/>
                    </a:cxn>
                    <a:cxn ang="0">
                      <a:pos x="223" y="619"/>
                    </a:cxn>
                    <a:cxn ang="0">
                      <a:pos x="222" y="633"/>
                    </a:cxn>
                    <a:cxn ang="0">
                      <a:pos x="213" y="652"/>
                    </a:cxn>
                    <a:cxn ang="0">
                      <a:pos x="209" y="660"/>
                    </a:cxn>
                    <a:cxn ang="0">
                      <a:pos x="319" y="660"/>
                    </a:cxn>
                    <a:cxn ang="0">
                      <a:pos x="329" y="660"/>
                    </a:cxn>
                    <a:cxn ang="0">
                      <a:pos x="324" y="652"/>
                    </a:cxn>
                    <a:cxn ang="0">
                      <a:pos x="315" y="631"/>
                    </a:cxn>
                    <a:cxn ang="0">
                      <a:pos x="312" y="604"/>
                    </a:cxn>
                    <a:cxn ang="0">
                      <a:pos x="312" y="596"/>
                    </a:cxn>
                    <a:cxn ang="0">
                      <a:pos x="312" y="59"/>
                    </a:cxn>
                    <a:cxn ang="0">
                      <a:pos x="448" y="59"/>
                    </a:cxn>
                    <a:cxn ang="0">
                      <a:pos x="485" y="64"/>
                    </a:cxn>
                    <a:cxn ang="0">
                      <a:pos x="486" y="59"/>
                    </a:cxn>
                    <a:cxn ang="0">
                      <a:pos x="486" y="59"/>
                    </a:cxn>
                    <a:cxn ang="0">
                      <a:pos x="485" y="65"/>
                    </a:cxn>
                    <a:cxn ang="0">
                      <a:pos x="513" y="74"/>
                    </a:cxn>
                    <a:cxn ang="0">
                      <a:pos x="522" y="79"/>
                    </a:cxn>
                    <a:cxn ang="0">
                      <a:pos x="515" y="5"/>
                    </a:cxn>
                    <a:cxn ang="0">
                      <a:pos x="22" y="0"/>
                    </a:cxn>
                    <a:cxn ang="0">
                      <a:pos x="2" y="72"/>
                    </a:cxn>
                    <a:cxn ang="0">
                      <a:pos x="0" y="84"/>
                    </a:cxn>
                    <a:cxn ang="0">
                      <a:pos x="11" y="78"/>
                    </a:cxn>
                    <a:cxn ang="0">
                      <a:pos x="43" y="65"/>
                    </a:cxn>
                    <a:cxn ang="0">
                      <a:pos x="64" y="61"/>
                    </a:cxn>
                  </a:cxnLst>
                  <a:rect l="0" t="0" r="r" b="b"/>
                  <a:pathLst>
                    <a:path w="522" h="660">
                      <a:moveTo>
                        <a:pt x="64" y="61"/>
                      </a:moveTo>
                      <a:cubicBezTo>
                        <a:pt x="222" y="61"/>
                        <a:pt x="222" y="61"/>
                        <a:pt x="222" y="61"/>
                      </a:cubicBezTo>
                      <a:cubicBezTo>
                        <a:pt x="222" y="598"/>
                        <a:pt x="222" y="598"/>
                        <a:pt x="222" y="598"/>
                      </a:cubicBezTo>
                      <a:cubicBezTo>
                        <a:pt x="222" y="606"/>
                        <a:pt x="223" y="613"/>
                        <a:pt x="223" y="619"/>
                      </a:cubicBezTo>
                      <a:cubicBezTo>
                        <a:pt x="223" y="623"/>
                        <a:pt x="223" y="628"/>
                        <a:pt x="222" y="633"/>
                      </a:cubicBezTo>
                      <a:cubicBezTo>
                        <a:pt x="219" y="640"/>
                        <a:pt x="218" y="644"/>
                        <a:pt x="213" y="652"/>
                      </a:cubicBezTo>
                      <a:cubicBezTo>
                        <a:pt x="209" y="660"/>
                        <a:pt x="209" y="660"/>
                        <a:pt x="209" y="660"/>
                      </a:cubicBezTo>
                      <a:cubicBezTo>
                        <a:pt x="319" y="660"/>
                        <a:pt x="319" y="660"/>
                        <a:pt x="319" y="660"/>
                      </a:cubicBezTo>
                      <a:cubicBezTo>
                        <a:pt x="329" y="660"/>
                        <a:pt x="329" y="660"/>
                        <a:pt x="329" y="660"/>
                      </a:cubicBezTo>
                      <a:cubicBezTo>
                        <a:pt x="324" y="652"/>
                        <a:pt x="324" y="652"/>
                        <a:pt x="324" y="652"/>
                      </a:cubicBezTo>
                      <a:cubicBezTo>
                        <a:pt x="319" y="643"/>
                        <a:pt x="316" y="638"/>
                        <a:pt x="315" y="631"/>
                      </a:cubicBezTo>
                      <a:cubicBezTo>
                        <a:pt x="312" y="612"/>
                        <a:pt x="312" y="610"/>
                        <a:pt x="312" y="604"/>
                      </a:cubicBezTo>
                      <a:cubicBezTo>
                        <a:pt x="312" y="602"/>
                        <a:pt x="312" y="600"/>
                        <a:pt x="312" y="596"/>
                      </a:cubicBezTo>
                      <a:cubicBezTo>
                        <a:pt x="312" y="59"/>
                        <a:pt x="312" y="59"/>
                        <a:pt x="312" y="59"/>
                      </a:cubicBezTo>
                      <a:cubicBezTo>
                        <a:pt x="448" y="59"/>
                        <a:pt x="448" y="59"/>
                        <a:pt x="448" y="59"/>
                      </a:cubicBezTo>
                      <a:cubicBezTo>
                        <a:pt x="462" y="59"/>
                        <a:pt x="471" y="60"/>
                        <a:pt x="485" y="64"/>
                      </a:cubicBezTo>
                      <a:cubicBezTo>
                        <a:pt x="486" y="59"/>
                        <a:pt x="486" y="59"/>
                        <a:pt x="486" y="59"/>
                      </a:cubicBezTo>
                      <a:cubicBezTo>
                        <a:pt x="486" y="59"/>
                        <a:pt x="486" y="59"/>
                        <a:pt x="486" y="59"/>
                      </a:cubicBezTo>
                      <a:cubicBezTo>
                        <a:pt x="485" y="65"/>
                        <a:pt x="485" y="65"/>
                        <a:pt x="485" y="65"/>
                      </a:cubicBezTo>
                      <a:cubicBezTo>
                        <a:pt x="496" y="67"/>
                        <a:pt x="503" y="69"/>
                        <a:pt x="513" y="74"/>
                      </a:cubicBezTo>
                      <a:cubicBezTo>
                        <a:pt x="522" y="79"/>
                        <a:pt x="522" y="79"/>
                        <a:pt x="522" y="79"/>
                      </a:cubicBezTo>
                      <a:cubicBezTo>
                        <a:pt x="515" y="5"/>
                        <a:pt x="515" y="5"/>
                        <a:pt x="515" y="5"/>
                      </a:cubicBezTo>
                      <a:cubicBezTo>
                        <a:pt x="22" y="0"/>
                        <a:pt x="22" y="0"/>
                        <a:pt x="22" y="0"/>
                      </a:cubicBezTo>
                      <a:cubicBezTo>
                        <a:pt x="2" y="72"/>
                        <a:pt x="2" y="72"/>
                        <a:pt x="2" y="72"/>
                      </a:cubicBezTo>
                      <a:cubicBezTo>
                        <a:pt x="0" y="84"/>
                        <a:pt x="0" y="84"/>
                        <a:pt x="0" y="84"/>
                      </a:cubicBezTo>
                      <a:cubicBezTo>
                        <a:pt x="11" y="78"/>
                        <a:pt x="11" y="78"/>
                        <a:pt x="11" y="78"/>
                      </a:cubicBezTo>
                      <a:cubicBezTo>
                        <a:pt x="22" y="71"/>
                        <a:pt x="30" y="67"/>
                        <a:pt x="43" y="65"/>
                      </a:cubicBezTo>
                      <a:cubicBezTo>
                        <a:pt x="52" y="62"/>
                        <a:pt x="56" y="61"/>
                        <a:pt x="64" y="61"/>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21" name="Freeform 213"/>
                <p:cNvSpPr>
                  <a:spLocks noChangeAspect="1"/>
                </p:cNvSpPr>
                <p:nvPr userDrawn="1"/>
              </p:nvSpPr>
              <p:spPr bwMode="black">
                <a:xfrm>
                  <a:off x="5082" y="1076"/>
                  <a:ext cx="61" cy="60"/>
                </a:xfrm>
                <a:custGeom>
                  <a:avLst/>
                  <a:gdLst/>
                  <a:ahLst/>
                  <a:cxnLst>
                    <a:cxn ang="0">
                      <a:pos x="657" y="42"/>
                    </a:cxn>
                    <a:cxn ang="0">
                      <a:pos x="678" y="10"/>
                    </a:cxn>
                    <a:cxn ang="0">
                      <a:pos x="684" y="1"/>
                    </a:cxn>
                    <a:cxn ang="0">
                      <a:pos x="583" y="1"/>
                    </a:cxn>
                    <a:cxn ang="0">
                      <a:pos x="575" y="1"/>
                    </a:cxn>
                    <a:cxn ang="0">
                      <a:pos x="577" y="9"/>
                    </a:cxn>
                    <a:cxn ang="0">
                      <a:pos x="581" y="30"/>
                    </a:cxn>
                    <a:cxn ang="0">
                      <a:pos x="571" y="58"/>
                    </a:cxn>
                    <a:cxn ang="0">
                      <a:pos x="357" y="517"/>
                    </a:cxn>
                    <a:cxn ang="0">
                      <a:pos x="129" y="38"/>
                    </a:cxn>
                    <a:cxn ang="0">
                      <a:pos x="125" y="22"/>
                    </a:cxn>
                    <a:cxn ang="0">
                      <a:pos x="128" y="9"/>
                    </a:cxn>
                    <a:cxn ang="0">
                      <a:pos x="133" y="0"/>
                    </a:cxn>
                    <a:cxn ang="0">
                      <a:pos x="19" y="0"/>
                    </a:cxn>
                    <a:cxn ang="0">
                      <a:pos x="0" y="0"/>
                    </a:cxn>
                    <a:cxn ang="0">
                      <a:pos x="16" y="11"/>
                    </a:cxn>
                    <a:cxn ang="0">
                      <a:pos x="35" y="30"/>
                    </a:cxn>
                    <a:cxn ang="0">
                      <a:pos x="45" y="51"/>
                    </a:cxn>
                    <a:cxn ang="0">
                      <a:pos x="354" y="682"/>
                    </a:cxn>
                    <a:cxn ang="0">
                      <a:pos x="644" y="67"/>
                    </a:cxn>
                    <a:cxn ang="0">
                      <a:pos x="657" y="42"/>
                    </a:cxn>
                    <a:cxn ang="0">
                      <a:pos x="652" y="39"/>
                    </a:cxn>
                    <a:cxn ang="0">
                      <a:pos x="652" y="39"/>
                    </a:cxn>
                    <a:cxn ang="0">
                      <a:pos x="657" y="42"/>
                    </a:cxn>
                  </a:cxnLst>
                  <a:rect l="0" t="0" r="r" b="b"/>
                  <a:pathLst>
                    <a:path w="684" h="682">
                      <a:moveTo>
                        <a:pt x="657" y="42"/>
                      </a:moveTo>
                      <a:cubicBezTo>
                        <a:pt x="664" y="29"/>
                        <a:pt x="669" y="22"/>
                        <a:pt x="678" y="10"/>
                      </a:cubicBezTo>
                      <a:cubicBezTo>
                        <a:pt x="684" y="1"/>
                        <a:pt x="684" y="1"/>
                        <a:pt x="684" y="1"/>
                      </a:cubicBezTo>
                      <a:cubicBezTo>
                        <a:pt x="583" y="1"/>
                        <a:pt x="583" y="1"/>
                        <a:pt x="583" y="1"/>
                      </a:cubicBezTo>
                      <a:cubicBezTo>
                        <a:pt x="575" y="1"/>
                        <a:pt x="575" y="1"/>
                        <a:pt x="575" y="1"/>
                      </a:cubicBezTo>
                      <a:cubicBezTo>
                        <a:pt x="577" y="9"/>
                        <a:pt x="577" y="9"/>
                        <a:pt x="577" y="9"/>
                      </a:cubicBezTo>
                      <a:cubicBezTo>
                        <a:pt x="580" y="17"/>
                        <a:pt x="581" y="22"/>
                        <a:pt x="581" y="30"/>
                      </a:cubicBezTo>
                      <a:cubicBezTo>
                        <a:pt x="580" y="41"/>
                        <a:pt x="575" y="47"/>
                        <a:pt x="571" y="58"/>
                      </a:cubicBezTo>
                      <a:cubicBezTo>
                        <a:pt x="357" y="517"/>
                        <a:pt x="357" y="517"/>
                        <a:pt x="357" y="517"/>
                      </a:cubicBezTo>
                      <a:cubicBezTo>
                        <a:pt x="129" y="38"/>
                        <a:pt x="129" y="38"/>
                        <a:pt x="129" y="38"/>
                      </a:cubicBezTo>
                      <a:cubicBezTo>
                        <a:pt x="126" y="31"/>
                        <a:pt x="125" y="28"/>
                        <a:pt x="125" y="22"/>
                      </a:cubicBezTo>
                      <a:cubicBezTo>
                        <a:pt x="125" y="17"/>
                        <a:pt x="126" y="15"/>
                        <a:pt x="128" y="9"/>
                      </a:cubicBezTo>
                      <a:cubicBezTo>
                        <a:pt x="133" y="0"/>
                        <a:pt x="133" y="0"/>
                        <a:pt x="133" y="0"/>
                      </a:cubicBezTo>
                      <a:cubicBezTo>
                        <a:pt x="19" y="0"/>
                        <a:pt x="19" y="0"/>
                        <a:pt x="19" y="0"/>
                      </a:cubicBezTo>
                      <a:cubicBezTo>
                        <a:pt x="0" y="0"/>
                        <a:pt x="0" y="0"/>
                        <a:pt x="0" y="0"/>
                      </a:cubicBezTo>
                      <a:cubicBezTo>
                        <a:pt x="16" y="11"/>
                        <a:pt x="16" y="11"/>
                        <a:pt x="16" y="11"/>
                      </a:cubicBezTo>
                      <a:cubicBezTo>
                        <a:pt x="25" y="17"/>
                        <a:pt x="30" y="21"/>
                        <a:pt x="35" y="30"/>
                      </a:cubicBezTo>
                      <a:cubicBezTo>
                        <a:pt x="40" y="37"/>
                        <a:pt x="42" y="43"/>
                        <a:pt x="45" y="51"/>
                      </a:cubicBezTo>
                      <a:cubicBezTo>
                        <a:pt x="354" y="682"/>
                        <a:pt x="354" y="682"/>
                        <a:pt x="354" y="682"/>
                      </a:cubicBezTo>
                      <a:cubicBezTo>
                        <a:pt x="644" y="67"/>
                        <a:pt x="644" y="67"/>
                        <a:pt x="644" y="67"/>
                      </a:cubicBezTo>
                      <a:cubicBezTo>
                        <a:pt x="648" y="57"/>
                        <a:pt x="651" y="52"/>
                        <a:pt x="657" y="42"/>
                      </a:cubicBezTo>
                      <a:cubicBezTo>
                        <a:pt x="652" y="39"/>
                        <a:pt x="652" y="39"/>
                        <a:pt x="652" y="39"/>
                      </a:cubicBezTo>
                      <a:cubicBezTo>
                        <a:pt x="653" y="39"/>
                        <a:pt x="652" y="39"/>
                        <a:pt x="652" y="39"/>
                      </a:cubicBezTo>
                      <a:lnTo>
                        <a:pt x="657" y="42"/>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22" name="Freeform 214"/>
                <p:cNvSpPr>
                  <a:spLocks noChangeAspect="1" noEditPoints="1"/>
                </p:cNvSpPr>
                <p:nvPr userDrawn="1"/>
              </p:nvSpPr>
              <p:spPr bwMode="black">
                <a:xfrm>
                  <a:off x="5193" y="1076"/>
                  <a:ext cx="45" cy="58"/>
                </a:xfrm>
                <a:custGeom>
                  <a:avLst/>
                  <a:gdLst/>
                  <a:ahLst/>
                  <a:cxnLst>
                    <a:cxn ang="0">
                      <a:pos x="490" y="663"/>
                    </a:cxn>
                    <a:cxn ang="0">
                      <a:pos x="507" y="663"/>
                    </a:cxn>
                    <a:cxn ang="0">
                      <a:pos x="493" y="653"/>
                    </a:cxn>
                    <a:cxn ang="0">
                      <a:pos x="460" y="627"/>
                    </a:cxn>
                    <a:cxn ang="0">
                      <a:pos x="405" y="564"/>
                    </a:cxn>
                    <a:cxn ang="0">
                      <a:pos x="251" y="367"/>
                    </a:cxn>
                    <a:cxn ang="0">
                      <a:pos x="205" y="317"/>
                    </a:cxn>
                    <a:cxn ang="0">
                      <a:pos x="204" y="316"/>
                    </a:cxn>
                    <a:cxn ang="0">
                      <a:pos x="211" y="316"/>
                    </a:cxn>
                    <a:cxn ang="0">
                      <a:pos x="370" y="156"/>
                    </a:cxn>
                    <a:cxn ang="0">
                      <a:pos x="370" y="151"/>
                    </a:cxn>
                    <a:cxn ang="0">
                      <a:pos x="205" y="0"/>
                    </a:cxn>
                    <a:cxn ang="0">
                      <a:pos x="0" y="0"/>
                    </a:cxn>
                    <a:cxn ang="0">
                      <a:pos x="5" y="9"/>
                    </a:cxn>
                    <a:cxn ang="0">
                      <a:pos x="16" y="34"/>
                    </a:cxn>
                    <a:cxn ang="0">
                      <a:pos x="21" y="96"/>
                    </a:cxn>
                    <a:cxn ang="0">
                      <a:pos x="21" y="562"/>
                    </a:cxn>
                    <a:cxn ang="0">
                      <a:pos x="19" y="627"/>
                    </a:cxn>
                    <a:cxn ang="0">
                      <a:pos x="9" y="652"/>
                    </a:cxn>
                    <a:cxn ang="0">
                      <a:pos x="5" y="661"/>
                    </a:cxn>
                    <a:cxn ang="0">
                      <a:pos x="110" y="661"/>
                    </a:cxn>
                    <a:cxn ang="0">
                      <a:pos x="117" y="661"/>
                    </a:cxn>
                    <a:cxn ang="0">
                      <a:pos x="115" y="653"/>
                    </a:cxn>
                    <a:cxn ang="0">
                      <a:pos x="105" y="623"/>
                    </a:cxn>
                    <a:cxn ang="0">
                      <a:pos x="103" y="601"/>
                    </a:cxn>
                    <a:cxn ang="0">
                      <a:pos x="103" y="588"/>
                    </a:cxn>
                    <a:cxn ang="0">
                      <a:pos x="103" y="300"/>
                    </a:cxn>
                    <a:cxn ang="0">
                      <a:pos x="105" y="302"/>
                    </a:cxn>
                    <a:cxn ang="0">
                      <a:pos x="122" y="322"/>
                    </a:cxn>
                    <a:cxn ang="0">
                      <a:pos x="383" y="661"/>
                    </a:cxn>
                    <a:cxn ang="0">
                      <a:pos x="387" y="658"/>
                    </a:cxn>
                    <a:cxn ang="0">
                      <a:pos x="387" y="658"/>
                    </a:cxn>
                    <a:cxn ang="0">
                      <a:pos x="387" y="663"/>
                    </a:cxn>
                    <a:cxn ang="0">
                      <a:pos x="490" y="663"/>
                    </a:cxn>
                    <a:cxn ang="0">
                      <a:pos x="104" y="57"/>
                    </a:cxn>
                    <a:cxn ang="0">
                      <a:pos x="167" y="51"/>
                    </a:cxn>
                    <a:cxn ang="0">
                      <a:pos x="288" y="158"/>
                    </a:cxn>
                    <a:cxn ang="0">
                      <a:pos x="288" y="167"/>
                    </a:cxn>
                    <a:cxn ang="0">
                      <a:pos x="154" y="278"/>
                    </a:cxn>
                    <a:cxn ang="0">
                      <a:pos x="138" y="278"/>
                    </a:cxn>
                    <a:cxn ang="0">
                      <a:pos x="104" y="277"/>
                    </a:cxn>
                    <a:cxn ang="0">
                      <a:pos x="104" y="57"/>
                    </a:cxn>
                  </a:cxnLst>
                  <a:rect l="0" t="0" r="r" b="b"/>
                  <a:pathLst>
                    <a:path w="507" h="663">
                      <a:moveTo>
                        <a:pt x="490" y="663"/>
                      </a:moveTo>
                      <a:cubicBezTo>
                        <a:pt x="507" y="663"/>
                        <a:pt x="507" y="663"/>
                        <a:pt x="507" y="663"/>
                      </a:cubicBezTo>
                      <a:cubicBezTo>
                        <a:pt x="493" y="653"/>
                        <a:pt x="493" y="653"/>
                        <a:pt x="493" y="653"/>
                      </a:cubicBezTo>
                      <a:cubicBezTo>
                        <a:pt x="480" y="643"/>
                        <a:pt x="472" y="637"/>
                        <a:pt x="460" y="627"/>
                      </a:cubicBezTo>
                      <a:cubicBezTo>
                        <a:pt x="441" y="610"/>
                        <a:pt x="425" y="590"/>
                        <a:pt x="405" y="564"/>
                      </a:cubicBezTo>
                      <a:cubicBezTo>
                        <a:pt x="251" y="367"/>
                        <a:pt x="251" y="367"/>
                        <a:pt x="251" y="367"/>
                      </a:cubicBezTo>
                      <a:cubicBezTo>
                        <a:pt x="234" y="346"/>
                        <a:pt x="223" y="334"/>
                        <a:pt x="205" y="317"/>
                      </a:cubicBezTo>
                      <a:cubicBezTo>
                        <a:pt x="204" y="317"/>
                        <a:pt x="204" y="316"/>
                        <a:pt x="204" y="316"/>
                      </a:cubicBezTo>
                      <a:cubicBezTo>
                        <a:pt x="206" y="316"/>
                        <a:pt x="209" y="316"/>
                        <a:pt x="211" y="316"/>
                      </a:cubicBezTo>
                      <a:cubicBezTo>
                        <a:pt x="300" y="316"/>
                        <a:pt x="368" y="242"/>
                        <a:pt x="370" y="156"/>
                      </a:cubicBezTo>
                      <a:cubicBezTo>
                        <a:pt x="370" y="154"/>
                        <a:pt x="370" y="153"/>
                        <a:pt x="370" y="151"/>
                      </a:cubicBezTo>
                      <a:cubicBezTo>
                        <a:pt x="370" y="57"/>
                        <a:pt x="291" y="1"/>
                        <a:pt x="205" y="0"/>
                      </a:cubicBezTo>
                      <a:cubicBezTo>
                        <a:pt x="0" y="0"/>
                        <a:pt x="0" y="0"/>
                        <a:pt x="0" y="0"/>
                      </a:cubicBezTo>
                      <a:cubicBezTo>
                        <a:pt x="5" y="9"/>
                        <a:pt x="5" y="9"/>
                        <a:pt x="5" y="9"/>
                      </a:cubicBezTo>
                      <a:cubicBezTo>
                        <a:pt x="10" y="19"/>
                        <a:pt x="14" y="24"/>
                        <a:pt x="16" y="34"/>
                      </a:cubicBezTo>
                      <a:cubicBezTo>
                        <a:pt x="21" y="58"/>
                        <a:pt x="21" y="71"/>
                        <a:pt x="21" y="96"/>
                      </a:cubicBezTo>
                      <a:cubicBezTo>
                        <a:pt x="21" y="562"/>
                        <a:pt x="21" y="562"/>
                        <a:pt x="21" y="562"/>
                      </a:cubicBezTo>
                      <a:cubicBezTo>
                        <a:pt x="21" y="586"/>
                        <a:pt x="21" y="615"/>
                        <a:pt x="19" y="627"/>
                      </a:cubicBezTo>
                      <a:cubicBezTo>
                        <a:pt x="18" y="636"/>
                        <a:pt x="14" y="641"/>
                        <a:pt x="9" y="652"/>
                      </a:cubicBezTo>
                      <a:cubicBezTo>
                        <a:pt x="5" y="661"/>
                        <a:pt x="5" y="661"/>
                        <a:pt x="5" y="661"/>
                      </a:cubicBezTo>
                      <a:cubicBezTo>
                        <a:pt x="110" y="661"/>
                        <a:pt x="110" y="661"/>
                        <a:pt x="110" y="661"/>
                      </a:cubicBezTo>
                      <a:cubicBezTo>
                        <a:pt x="117" y="661"/>
                        <a:pt x="117" y="661"/>
                        <a:pt x="117" y="661"/>
                      </a:cubicBezTo>
                      <a:cubicBezTo>
                        <a:pt x="115" y="653"/>
                        <a:pt x="115" y="653"/>
                        <a:pt x="115" y="653"/>
                      </a:cubicBezTo>
                      <a:cubicBezTo>
                        <a:pt x="110" y="640"/>
                        <a:pt x="107" y="634"/>
                        <a:pt x="105" y="623"/>
                      </a:cubicBezTo>
                      <a:cubicBezTo>
                        <a:pt x="103" y="614"/>
                        <a:pt x="103" y="608"/>
                        <a:pt x="103" y="601"/>
                      </a:cubicBezTo>
                      <a:cubicBezTo>
                        <a:pt x="103" y="597"/>
                        <a:pt x="103" y="593"/>
                        <a:pt x="103" y="588"/>
                      </a:cubicBezTo>
                      <a:cubicBezTo>
                        <a:pt x="103" y="300"/>
                        <a:pt x="103" y="300"/>
                        <a:pt x="103" y="300"/>
                      </a:cubicBezTo>
                      <a:cubicBezTo>
                        <a:pt x="104" y="301"/>
                        <a:pt x="104" y="301"/>
                        <a:pt x="105" y="302"/>
                      </a:cubicBezTo>
                      <a:cubicBezTo>
                        <a:pt x="112" y="307"/>
                        <a:pt x="114" y="313"/>
                        <a:pt x="122" y="322"/>
                      </a:cubicBezTo>
                      <a:cubicBezTo>
                        <a:pt x="383" y="661"/>
                        <a:pt x="383" y="661"/>
                        <a:pt x="383" y="661"/>
                      </a:cubicBezTo>
                      <a:cubicBezTo>
                        <a:pt x="387" y="658"/>
                        <a:pt x="387" y="658"/>
                        <a:pt x="387" y="658"/>
                      </a:cubicBezTo>
                      <a:cubicBezTo>
                        <a:pt x="387" y="658"/>
                        <a:pt x="387" y="658"/>
                        <a:pt x="387" y="658"/>
                      </a:cubicBezTo>
                      <a:cubicBezTo>
                        <a:pt x="387" y="663"/>
                        <a:pt x="387" y="663"/>
                        <a:pt x="387" y="663"/>
                      </a:cubicBezTo>
                      <a:lnTo>
                        <a:pt x="490" y="663"/>
                      </a:lnTo>
                      <a:close/>
                      <a:moveTo>
                        <a:pt x="104" y="57"/>
                      </a:moveTo>
                      <a:cubicBezTo>
                        <a:pt x="125" y="52"/>
                        <a:pt x="140" y="51"/>
                        <a:pt x="167" y="51"/>
                      </a:cubicBezTo>
                      <a:cubicBezTo>
                        <a:pt x="270" y="56"/>
                        <a:pt x="283" y="107"/>
                        <a:pt x="288" y="158"/>
                      </a:cubicBezTo>
                      <a:cubicBezTo>
                        <a:pt x="288" y="161"/>
                        <a:pt x="288" y="164"/>
                        <a:pt x="288" y="167"/>
                      </a:cubicBezTo>
                      <a:cubicBezTo>
                        <a:pt x="288" y="230"/>
                        <a:pt x="239" y="271"/>
                        <a:pt x="154" y="278"/>
                      </a:cubicBezTo>
                      <a:cubicBezTo>
                        <a:pt x="149" y="278"/>
                        <a:pt x="143" y="278"/>
                        <a:pt x="138" y="278"/>
                      </a:cubicBezTo>
                      <a:cubicBezTo>
                        <a:pt x="125" y="278"/>
                        <a:pt x="113" y="278"/>
                        <a:pt x="104" y="277"/>
                      </a:cubicBezTo>
                      <a:lnTo>
                        <a:pt x="104" y="57"/>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23" name="Freeform 215"/>
                <p:cNvSpPr>
                  <a:spLocks noChangeAspect="1" noEditPoints="1"/>
                </p:cNvSpPr>
                <p:nvPr userDrawn="1"/>
              </p:nvSpPr>
              <p:spPr bwMode="black">
                <a:xfrm>
                  <a:off x="5232" y="1174"/>
                  <a:ext cx="60" cy="60"/>
                </a:xfrm>
                <a:custGeom>
                  <a:avLst/>
                  <a:gdLst/>
                  <a:ahLst/>
                  <a:cxnLst>
                    <a:cxn ang="0">
                      <a:pos x="345" y="0"/>
                    </a:cxn>
                    <a:cxn ang="0">
                      <a:pos x="335" y="0"/>
                    </a:cxn>
                    <a:cxn ang="0">
                      <a:pos x="0" y="337"/>
                    </a:cxn>
                    <a:cxn ang="0">
                      <a:pos x="330" y="675"/>
                    </a:cxn>
                    <a:cxn ang="0">
                      <a:pos x="330" y="669"/>
                    </a:cxn>
                    <a:cxn ang="0">
                      <a:pos x="330" y="675"/>
                    </a:cxn>
                    <a:cxn ang="0">
                      <a:pos x="338" y="674"/>
                    </a:cxn>
                    <a:cxn ang="0">
                      <a:pos x="674" y="341"/>
                    </a:cxn>
                    <a:cxn ang="0">
                      <a:pos x="674" y="335"/>
                    </a:cxn>
                    <a:cxn ang="0">
                      <a:pos x="345" y="0"/>
                    </a:cxn>
                    <a:cxn ang="0">
                      <a:pos x="336" y="64"/>
                    </a:cxn>
                    <a:cxn ang="0">
                      <a:pos x="339" y="64"/>
                    </a:cxn>
                    <a:cxn ang="0">
                      <a:pos x="592" y="335"/>
                    </a:cxn>
                    <a:cxn ang="0">
                      <a:pos x="337" y="610"/>
                    </a:cxn>
                    <a:cxn ang="0">
                      <a:pos x="332" y="610"/>
                    </a:cxn>
                    <a:cxn ang="0">
                      <a:pos x="85" y="339"/>
                    </a:cxn>
                    <a:cxn ang="0">
                      <a:pos x="85" y="334"/>
                    </a:cxn>
                    <a:cxn ang="0">
                      <a:pos x="336" y="64"/>
                    </a:cxn>
                  </a:cxnLst>
                  <a:rect l="0" t="0" r="r" b="b"/>
                  <a:pathLst>
                    <a:path w="674" h="675">
                      <a:moveTo>
                        <a:pt x="345" y="0"/>
                      </a:moveTo>
                      <a:cubicBezTo>
                        <a:pt x="341"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4"/>
                        <a:pt x="338" y="674"/>
                      </a:cubicBezTo>
                      <a:cubicBezTo>
                        <a:pt x="520" y="674"/>
                        <a:pt x="674" y="533"/>
                        <a:pt x="674" y="341"/>
                      </a:cubicBezTo>
                      <a:cubicBezTo>
                        <a:pt x="674" y="339"/>
                        <a:pt x="674" y="337"/>
                        <a:pt x="674" y="335"/>
                      </a:cubicBezTo>
                      <a:cubicBezTo>
                        <a:pt x="670" y="154"/>
                        <a:pt x="533" y="7"/>
                        <a:pt x="345" y="0"/>
                      </a:cubicBezTo>
                      <a:close/>
                      <a:moveTo>
                        <a:pt x="336" y="64"/>
                      </a:moveTo>
                      <a:cubicBezTo>
                        <a:pt x="337" y="64"/>
                        <a:pt x="338" y="64"/>
                        <a:pt x="339" y="64"/>
                      </a:cubicBezTo>
                      <a:cubicBezTo>
                        <a:pt x="488" y="67"/>
                        <a:pt x="590" y="191"/>
                        <a:pt x="592" y="335"/>
                      </a:cubicBezTo>
                      <a:cubicBezTo>
                        <a:pt x="592" y="479"/>
                        <a:pt x="481" y="609"/>
                        <a:pt x="337" y="610"/>
                      </a:cubicBezTo>
                      <a:cubicBezTo>
                        <a:pt x="335" y="610"/>
                        <a:pt x="333" y="610"/>
                        <a:pt x="332" y="610"/>
                      </a:cubicBezTo>
                      <a:cubicBezTo>
                        <a:pt x="186" y="606"/>
                        <a:pt x="85" y="480"/>
                        <a:pt x="85" y="339"/>
                      </a:cubicBezTo>
                      <a:cubicBezTo>
                        <a:pt x="85" y="337"/>
                        <a:pt x="85" y="335"/>
                        <a:pt x="85" y="334"/>
                      </a:cubicBezTo>
                      <a:cubicBezTo>
                        <a:pt x="88" y="191"/>
                        <a:pt x="186" y="64"/>
                        <a:pt x="336" y="64"/>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24" name="Freeform 216"/>
                <p:cNvSpPr>
                  <a:spLocks noChangeAspect="1"/>
                </p:cNvSpPr>
                <p:nvPr userDrawn="1"/>
              </p:nvSpPr>
              <p:spPr bwMode="black">
                <a:xfrm>
                  <a:off x="5055" y="1174"/>
                  <a:ext cx="52" cy="61"/>
                </a:xfrm>
                <a:custGeom>
                  <a:avLst/>
                  <a:gdLst/>
                  <a:ahLst/>
                  <a:cxnLst>
                    <a:cxn ang="0">
                      <a:pos x="379" y="617"/>
                    </a:cxn>
                    <a:cxn ang="0">
                      <a:pos x="370" y="617"/>
                    </a:cxn>
                    <a:cxn ang="0">
                      <a:pos x="84" y="347"/>
                    </a:cxn>
                    <a:cxn ang="0">
                      <a:pos x="84" y="342"/>
                    </a:cxn>
                    <a:cxn ang="0">
                      <a:pos x="368" y="62"/>
                    </a:cxn>
                    <a:cxn ang="0">
                      <a:pos x="375" y="62"/>
                    </a:cxn>
                    <a:cxn ang="0">
                      <a:pos x="523" y="102"/>
                    </a:cxn>
                    <a:cxn ang="0">
                      <a:pos x="532" y="107"/>
                    </a:cxn>
                    <a:cxn ang="0">
                      <a:pos x="532" y="34"/>
                    </a:cxn>
                    <a:cxn ang="0">
                      <a:pos x="373" y="0"/>
                    </a:cxn>
                    <a:cxn ang="0">
                      <a:pos x="369" y="0"/>
                    </a:cxn>
                    <a:cxn ang="0">
                      <a:pos x="0" y="341"/>
                    </a:cxn>
                    <a:cxn ang="0">
                      <a:pos x="1" y="343"/>
                    </a:cxn>
                    <a:cxn ang="0">
                      <a:pos x="360" y="681"/>
                    </a:cxn>
                    <a:cxn ang="0">
                      <a:pos x="380" y="680"/>
                    </a:cxn>
                    <a:cxn ang="0">
                      <a:pos x="538" y="657"/>
                    </a:cxn>
                    <a:cxn ang="0">
                      <a:pos x="537" y="652"/>
                    </a:cxn>
                    <a:cxn ang="0">
                      <a:pos x="542" y="654"/>
                    </a:cxn>
                    <a:cxn ang="0">
                      <a:pos x="583" y="550"/>
                    </a:cxn>
                    <a:cxn ang="0">
                      <a:pos x="568" y="561"/>
                    </a:cxn>
                    <a:cxn ang="0">
                      <a:pos x="379" y="617"/>
                    </a:cxn>
                  </a:cxnLst>
                  <a:rect l="0" t="0" r="r" b="b"/>
                  <a:pathLst>
                    <a:path w="583" h="681">
                      <a:moveTo>
                        <a:pt x="379" y="617"/>
                      </a:moveTo>
                      <a:cubicBezTo>
                        <a:pt x="376" y="617"/>
                        <a:pt x="373" y="617"/>
                        <a:pt x="370" y="617"/>
                      </a:cubicBezTo>
                      <a:cubicBezTo>
                        <a:pt x="208" y="617"/>
                        <a:pt x="84" y="507"/>
                        <a:pt x="84" y="347"/>
                      </a:cubicBezTo>
                      <a:cubicBezTo>
                        <a:pt x="84" y="346"/>
                        <a:pt x="84" y="344"/>
                        <a:pt x="84" y="342"/>
                      </a:cubicBezTo>
                      <a:cubicBezTo>
                        <a:pt x="85" y="187"/>
                        <a:pt x="200" y="62"/>
                        <a:pt x="368" y="62"/>
                      </a:cubicBezTo>
                      <a:cubicBezTo>
                        <a:pt x="370" y="62"/>
                        <a:pt x="372" y="62"/>
                        <a:pt x="375" y="62"/>
                      </a:cubicBezTo>
                      <a:cubicBezTo>
                        <a:pt x="435" y="63"/>
                        <a:pt x="472" y="73"/>
                        <a:pt x="523" y="102"/>
                      </a:cubicBezTo>
                      <a:cubicBezTo>
                        <a:pt x="532" y="107"/>
                        <a:pt x="532" y="107"/>
                        <a:pt x="532" y="107"/>
                      </a:cubicBezTo>
                      <a:cubicBezTo>
                        <a:pt x="532" y="34"/>
                        <a:pt x="532" y="34"/>
                        <a:pt x="532" y="34"/>
                      </a:cubicBezTo>
                      <a:cubicBezTo>
                        <a:pt x="472" y="4"/>
                        <a:pt x="432" y="1"/>
                        <a:pt x="373" y="0"/>
                      </a:cubicBezTo>
                      <a:cubicBezTo>
                        <a:pt x="372" y="0"/>
                        <a:pt x="370" y="0"/>
                        <a:pt x="369" y="0"/>
                      </a:cubicBezTo>
                      <a:cubicBezTo>
                        <a:pt x="159" y="0"/>
                        <a:pt x="1" y="145"/>
                        <a:pt x="0" y="341"/>
                      </a:cubicBezTo>
                      <a:cubicBezTo>
                        <a:pt x="0" y="342"/>
                        <a:pt x="0" y="343"/>
                        <a:pt x="1" y="343"/>
                      </a:cubicBezTo>
                      <a:cubicBezTo>
                        <a:pt x="1" y="533"/>
                        <a:pt x="151" y="681"/>
                        <a:pt x="360" y="681"/>
                      </a:cubicBezTo>
                      <a:cubicBezTo>
                        <a:pt x="367" y="681"/>
                        <a:pt x="373" y="680"/>
                        <a:pt x="380" y="680"/>
                      </a:cubicBezTo>
                      <a:cubicBezTo>
                        <a:pt x="442" y="678"/>
                        <a:pt x="480" y="678"/>
                        <a:pt x="538" y="657"/>
                      </a:cubicBezTo>
                      <a:cubicBezTo>
                        <a:pt x="537" y="652"/>
                        <a:pt x="537" y="652"/>
                        <a:pt x="537" y="652"/>
                      </a:cubicBezTo>
                      <a:cubicBezTo>
                        <a:pt x="542" y="654"/>
                        <a:pt x="542" y="654"/>
                        <a:pt x="542" y="654"/>
                      </a:cubicBezTo>
                      <a:cubicBezTo>
                        <a:pt x="583" y="550"/>
                        <a:pt x="583" y="550"/>
                        <a:pt x="583" y="550"/>
                      </a:cubicBezTo>
                      <a:cubicBezTo>
                        <a:pt x="568" y="561"/>
                        <a:pt x="568" y="561"/>
                        <a:pt x="568" y="561"/>
                      </a:cubicBezTo>
                      <a:cubicBezTo>
                        <a:pt x="506" y="605"/>
                        <a:pt x="438" y="616"/>
                        <a:pt x="379" y="617"/>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25" name="Freeform 217"/>
                <p:cNvSpPr>
                  <a:spLocks noChangeAspect="1"/>
                </p:cNvSpPr>
                <p:nvPr userDrawn="1"/>
              </p:nvSpPr>
              <p:spPr bwMode="black">
                <a:xfrm>
                  <a:off x="5112" y="1175"/>
                  <a:ext cx="48" cy="59"/>
                </a:xfrm>
                <a:custGeom>
                  <a:avLst/>
                  <a:gdLst/>
                  <a:ahLst/>
                  <a:cxnLst>
                    <a:cxn ang="0">
                      <a:pos x="529" y="626"/>
                    </a:cxn>
                    <a:cxn ang="0">
                      <a:pos x="526" y="598"/>
                    </a:cxn>
                    <a:cxn ang="0">
                      <a:pos x="526" y="90"/>
                    </a:cxn>
                    <a:cxn ang="0">
                      <a:pos x="525" y="66"/>
                    </a:cxn>
                    <a:cxn ang="0">
                      <a:pos x="529" y="35"/>
                    </a:cxn>
                    <a:cxn ang="0">
                      <a:pos x="538" y="9"/>
                    </a:cxn>
                    <a:cxn ang="0">
                      <a:pos x="542" y="1"/>
                    </a:cxn>
                    <a:cxn ang="0">
                      <a:pos x="432" y="1"/>
                    </a:cxn>
                    <a:cxn ang="0">
                      <a:pos x="419" y="1"/>
                    </a:cxn>
                    <a:cxn ang="0">
                      <a:pos x="427" y="10"/>
                    </a:cxn>
                    <a:cxn ang="0">
                      <a:pos x="443" y="38"/>
                    </a:cxn>
                    <a:cxn ang="0">
                      <a:pos x="445" y="56"/>
                    </a:cxn>
                    <a:cxn ang="0">
                      <a:pos x="445" y="72"/>
                    </a:cxn>
                    <a:cxn ang="0">
                      <a:pos x="445" y="259"/>
                    </a:cxn>
                    <a:cxn ang="0">
                      <a:pos x="103" y="259"/>
                    </a:cxn>
                    <a:cxn ang="0">
                      <a:pos x="103" y="81"/>
                    </a:cxn>
                    <a:cxn ang="0">
                      <a:pos x="103" y="67"/>
                    </a:cxn>
                    <a:cxn ang="0">
                      <a:pos x="108" y="30"/>
                    </a:cxn>
                    <a:cxn ang="0">
                      <a:pos x="118" y="8"/>
                    </a:cxn>
                    <a:cxn ang="0">
                      <a:pos x="123" y="0"/>
                    </a:cxn>
                    <a:cxn ang="0">
                      <a:pos x="11" y="0"/>
                    </a:cxn>
                    <a:cxn ang="0">
                      <a:pos x="0" y="0"/>
                    </a:cxn>
                    <a:cxn ang="0">
                      <a:pos x="7" y="9"/>
                    </a:cxn>
                    <a:cxn ang="0">
                      <a:pos x="21" y="34"/>
                    </a:cxn>
                    <a:cxn ang="0">
                      <a:pos x="24" y="65"/>
                    </a:cxn>
                    <a:cxn ang="0">
                      <a:pos x="24" y="603"/>
                    </a:cxn>
                    <a:cxn ang="0">
                      <a:pos x="24" y="613"/>
                    </a:cxn>
                    <a:cxn ang="0">
                      <a:pos x="21" y="635"/>
                    </a:cxn>
                    <a:cxn ang="0">
                      <a:pos x="10" y="652"/>
                    </a:cxn>
                    <a:cxn ang="0">
                      <a:pos x="4" y="661"/>
                    </a:cxn>
                    <a:cxn ang="0">
                      <a:pos x="115" y="661"/>
                    </a:cxn>
                    <a:cxn ang="0">
                      <a:pos x="126" y="661"/>
                    </a:cxn>
                    <a:cxn ang="0">
                      <a:pos x="120" y="652"/>
                    </a:cxn>
                    <a:cxn ang="0">
                      <a:pos x="108" y="632"/>
                    </a:cxn>
                    <a:cxn ang="0">
                      <a:pos x="103" y="598"/>
                    </a:cxn>
                    <a:cxn ang="0">
                      <a:pos x="104" y="575"/>
                    </a:cxn>
                    <a:cxn ang="0">
                      <a:pos x="104" y="318"/>
                    </a:cxn>
                    <a:cxn ang="0">
                      <a:pos x="445" y="318"/>
                    </a:cxn>
                    <a:cxn ang="0">
                      <a:pos x="445" y="603"/>
                    </a:cxn>
                    <a:cxn ang="0">
                      <a:pos x="445" y="618"/>
                    </a:cxn>
                    <a:cxn ang="0">
                      <a:pos x="445" y="625"/>
                    </a:cxn>
                    <a:cxn ang="0">
                      <a:pos x="433" y="650"/>
                    </a:cxn>
                    <a:cxn ang="0">
                      <a:pos x="426" y="659"/>
                    </a:cxn>
                    <a:cxn ang="0">
                      <a:pos x="438" y="659"/>
                    </a:cxn>
                    <a:cxn ang="0">
                      <a:pos x="534" y="659"/>
                    </a:cxn>
                    <a:cxn ang="0">
                      <a:pos x="544" y="659"/>
                    </a:cxn>
                    <a:cxn ang="0">
                      <a:pos x="539" y="651"/>
                    </a:cxn>
                    <a:cxn ang="0">
                      <a:pos x="529" y="626"/>
                    </a:cxn>
                  </a:cxnLst>
                  <a:rect l="0" t="0" r="r" b="b"/>
                  <a:pathLst>
                    <a:path w="544" h="661">
                      <a:moveTo>
                        <a:pt x="529" y="626"/>
                      </a:moveTo>
                      <a:cubicBezTo>
                        <a:pt x="527" y="615"/>
                        <a:pt x="526" y="608"/>
                        <a:pt x="526" y="598"/>
                      </a:cubicBezTo>
                      <a:cubicBezTo>
                        <a:pt x="526" y="90"/>
                        <a:pt x="526" y="90"/>
                        <a:pt x="526" y="90"/>
                      </a:cubicBezTo>
                      <a:cubicBezTo>
                        <a:pt x="526" y="81"/>
                        <a:pt x="525" y="73"/>
                        <a:pt x="525" y="66"/>
                      </a:cubicBezTo>
                      <a:cubicBezTo>
                        <a:pt x="525" y="56"/>
                        <a:pt x="526" y="46"/>
                        <a:pt x="529" y="35"/>
                      </a:cubicBezTo>
                      <a:cubicBezTo>
                        <a:pt x="532" y="24"/>
                        <a:pt x="534" y="18"/>
                        <a:pt x="538" y="9"/>
                      </a:cubicBezTo>
                      <a:cubicBezTo>
                        <a:pt x="542" y="1"/>
                        <a:pt x="542" y="1"/>
                        <a:pt x="542" y="1"/>
                      </a:cubicBezTo>
                      <a:cubicBezTo>
                        <a:pt x="432" y="1"/>
                        <a:pt x="432" y="1"/>
                        <a:pt x="432" y="1"/>
                      </a:cubicBezTo>
                      <a:cubicBezTo>
                        <a:pt x="419" y="1"/>
                        <a:pt x="419" y="1"/>
                        <a:pt x="419" y="1"/>
                      </a:cubicBezTo>
                      <a:cubicBezTo>
                        <a:pt x="427" y="10"/>
                        <a:pt x="427" y="10"/>
                        <a:pt x="427" y="10"/>
                      </a:cubicBezTo>
                      <a:cubicBezTo>
                        <a:pt x="436" y="19"/>
                        <a:pt x="439" y="26"/>
                        <a:pt x="443" y="38"/>
                      </a:cubicBezTo>
                      <a:cubicBezTo>
                        <a:pt x="445" y="44"/>
                        <a:pt x="445" y="49"/>
                        <a:pt x="445" y="56"/>
                      </a:cubicBezTo>
                      <a:cubicBezTo>
                        <a:pt x="445" y="61"/>
                        <a:pt x="445" y="66"/>
                        <a:pt x="445" y="72"/>
                      </a:cubicBezTo>
                      <a:cubicBezTo>
                        <a:pt x="445" y="259"/>
                        <a:pt x="445" y="259"/>
                        <a:pt x="445" y="259"/>
                      </a:cubicBezTo>
                      <a:cubicBezTo>
                        <a:pt x="103" y="259"/>
                        <a:pt x="103" y="259"/>
                        <a:pt x="103" y="259"/>
                      </a:cubicBezTo>
                      <a:cubicBezTo>
                        <a:pt x="103" y="81"/>
                        <a:pt x="103" y="81"/>
                        <a:pt x="103" y="81"/>
                      </a:cubicBezTo>
                      <a:cubicBezTo>
                        <a:pt x="103" y="76"/>
                        <a:pt x="103" y="71"/>
                        <a:pt x="103" y="67"/>
                      </a:cubicBezTo>
                      <a:cubicBezTo>
                        <a:pt x="103" y="54"/>
                        <a:pt x="104" y="43"/>
                        <a:pt x="108" y="30"/>
                      </a:cubicBezTo>
                      <a:cubicBezTo>
                        <a:pt x="111" y="21"/>
                        <a:pt x="113" y="16"/>
                        <a:pt x="118" y="8"/>
                      </a:cubicBezTo>
                      <a:cubicBezTo>
                        <a:pt x="123" y="0"/>
                        <a:pt x="123" y="0"/>
                        <a:pt x="123" y="0"/>
                      </a:cubicBezTo>
                      <a:cubicBezTo>
                        <a:pt x="11" y="0"/>
                        <a:pt x="11" y="0"/>
                        <a:pt x="11" y="0"/>
                      </a:cubicBezTo>
                      <a:cubicBezTo>
                        <a:pt x="0" y="0"/>
                        <a:pt x="0" y="0"/>
                        <a:pt x="0" y="0"/>
                      </a:cubicBezTo>
                      <a:cubicBezTo>
                        <a:pt x="7" y="9"/>
                        <a:pt x="7" y="9"/>
                        <a:pt x="7" y="9"/>
                      </a:cubicBezTo>
                      <a:cubicBezTo>
                        <a:pt x="14" y="18"/>
                        <a:pt x="17" y="23"/>
                        <a:pt x="21" y="34"/>
                      </a:cubicBezTo>
                      <a:cubicBezTo>
                        <a:pt x="24" y="44"/>
                        <a:pt x="24" y="52"/>
                        <a:pt x="24" y="65"/>
                      </a:cubicBezTo>
                      <a:cubicBezTo>
                        <a:pt x="24" y="603"/>
                        <a:pt x="24" y="603"/>
                        <a:pt x="24" y="603"/>
                      </a:cubicBezTo>
                      <a:cubicBezTo>
                        <a:pt x="24" y="606"/>
                        <a:pt x="24" y="610"/>
                        <a:pt x="24" y="613"/>
                      </a:cubicBezTo>
                      <a:cubicBezTo>
                        <a:pt x="24" y="621"/>
                        <a:pt x="24" y="627"/>
                        <a:pt x="21" y="635"/>
                      </a:cubicBezTo>
                      <a:cubicBezTo>
                        <a:pt x="18" y="641"/>
                        <a:pt x="15" y="645"/>
                        <a:pt x="10" y="652"/>
                      </a:cubicBezTo>
                      <a:cubicBezTo>
                        <a:pt x="4" y="661"/>
                        <a:pt x="4" y="661"/>
                        <a:pt x="4" y="661"/>
                      </a:cubicBezTo>
                      <a:cubicBezTo>
                        <a:pt x="115" y="661"/>
                        <a:pt x="115" y="661"/>
                        <a:pt x="115" y="661"/>
                      </a:cubicBezTo>
                      <a:cubicBezTo>
                        <a:pt x="126" y="661"/>
                        <a:pt x="126" y="661"/>
                        <a:pt x="126" y="661"/>
                      </a:cubicBezTo>
                      <a:cubicBezTo>
                        <a:pt x="120" y="652"/>
                        <a:pt x="120" y="652"/>
                        <a:pt x="120" y="652"/>
                      </a:cubicBezTo>
                      <a:cubicBezTo>
                        <a:pt x="114" y="644"/>
                        <a:pt x="110" y="639"/>
                        <a:pt x="108" y="632"/>
                      </a:cubicBezTo>
                      <a:cubicBezTo>
                        <a:pt x="104" y="616"/>
                        <a:pt x="104" y="607"/>
                        <a:pt x="103" y="598"/>
                      </a:cubicBezTo>
                      <a:cubicBezTo>
                        <a:pt x="103" y="592"/>
                        <a:pt x="104" y="585"/>
                        <a:pt x="104" y="575"/>
                      </a:cubicBezTo>
                      <a:cubicBezTo>
                        <a:pt x="104" y="318"/>
                        <a:pt x="104" y="318"/>
                        <a:pt x="104" y="318"/>
                      </a:cubicBezTo>
                      <a:cubicBezTo>
                        <a:pt x="445" y="318"/>
                        <a:pt x="445" y="318"/>
                        <a:pt x="445" y="318"/>
                      </a:cubicBezTo>
                      <a:cubicBezTo>
                        <a:pt x="445" y="603"/>
                        <a:pt x="445" y="603"/>
                        <a:pt x="445" y="603"/>
                      </a:cubicBezTo>
                      <a:cubicBezTo>
                        <a:pt x="445" y="609"/>
                        <a:pt x="445" y="614"/>
                        <a:pt x="445" y="618"/>
                      </a:cubicBezTo>
                      <a:cubicBezTo>
                        <a:pt x="445" y="620"/>
                        <a:pt x="445" y="622"/>
                        <a:pt x="445" y="625"/>
                      </a:cubicBezTo>
                      <a:cubicBezTo>
                        <a:pt x="443" y="635"/>
                        <a:pt x="440" y="641"/>
                        <a:pt x="433" y="650"/>
                      </a:cubicBezTo>
                      <a:cubicBezTo>
                        <a:pt x="426" y="659"/>
                        <a:pt x="426" y="659"/>
                        <a:pt x="426" y="659"/>
                      </a:cubicBezTo>
                      <a:cubicBezTo>
                        <a:pt x="438" y="659"/>
                        <a:pt x="438" y="659"/>
                        <a:pt x="438" y="659"/>
                      </a:cubicBezTo>
                      <a:cubicBezTo>
                        <a:pt x="534" y="659"/>
                        <a:pt x="534" y="659"/>
                        <a:pt x="534" y="659"/>
                      </a:cubicBezTo>
                      <a:cubicBezTo>
                        <a:pt x="544" y="659"/>
                        <a:pt x="544" y="659"/>
                        <a:pt x="544" y="659"/>
                      </a:cubicBezTo>
                      <a:cubicBezTo>
                        <a:pt x="539" y="651"/>
                        <a:pt x="539" y="651"/>
                        <a:pt x="539" y="651"/>
                      </a:cubicBezTo>
                      <a:cubicBezTo>
                        <a:pt x="534" y="641"/>
                        <a:pt x="532" y="635"/>
                        <a:pt x="529" y="626"/>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26" name="Freeform 218"/>
                <p:cNvSpPr>
                  <a:spLocks noChangeAspect="1"/>
                </p:cNvSpPr>
                <p:nvPr userDrawn="1"/>
              </p:nvSpPr>
              <p:spPr bwMode="black">
                <a:xfrm>
                  <a:off x="5300" y="1175"/>
                  <a:ext cx="38" cy="59"/>
                </a:xfrm>
                <a:custGeom>
                  <a:avLst/>
                  <a:gdLst/>
                  <a:ahLst/>
                  <a:cxnLst>
                    <a:cxn ang="0">
                      <a:pos x="387" y="590"/>
                    </a:cxn>
                    <a:cxn ang="0">
                      <a:pos x="351" y="596"/>
                    </a:cxn>
                    <a:cxn ang="0">
                      <a:pos x="106" y="597"/>
                    </a:cxn>
                    <a:cxn ang="0">
                      <a:pos x="105" y="84"/>
                    </a:cxn>
                    <a:cxn ang="0">
                      <a:pos x="104" y="61"/>
                    </a:cxn>
                    <a:cxn ang="0">
                      <a:pos x="108" y="31"/>
                    </a:cxn>
                    <a:cxn ang="0">
                      <a:pos x="117" y="8"/>
                    </a:cxn>
                    <a:cxn ang="0">
                      <a:pos x="121" y="0"/>
                    </a:cxn>
                    <a:cxn ang="0">
                      <a:pos x="11" y="0"/>
                    </a:cxn>
                    <a:cxn ang="0">
                      <a:pos x="0" y="0"/>
                    </a:cxn>
                    <a:cxn ang="0">
                      <a:pos x="7" y="9"/>
                    </a:cxn>
                    <a:cxn ang="0">
                      <a:pos x="20" y="36"/>
                    </a:cxn>
                    <a:cxn ang="0">
                      <a:pos x="24" y="67"/>
                    </a:cxn>
                    <a:cxn ang="0">
                      <a:pos x="24" y="599"/>
                    </a:cxn>
                    <a:cxn ang="0">
                      <a:pos x="24" y="609"/>
                    </a:cxn>
                    <a:cxn ang="0">
                      <a:pos x="20" y="632"/>
                    </a:cxn>
                    <a:cxn ang="0">
                      <a:pos x="10" y="649"/>
                    </a:cxn>
                    <a:cxn ang="0">
                      <a:pos x="4" y="658"/>
                    </a:cxn>
                    <a:cxn ang="0">
                      <a:pos x="391" y="658"/>
                    </a:cxn>
                    <a:cxn ang="0">
                      <a:pos x="391" y="652"/>
                    </a:cxn>
                    <a:cxn ang="0">
                      <a:pos x="392" y="652"/>
                    </a:cxn>
                    <a:cxn ang="0">
                      <a:pos x="392" y="652"/>
                    </a:cxn>
                    <a:cxn ang="0">
                      <a:pos x="397" y="654"/>
                    </a:cxn>
                    <a:cxn ang="0">
                      <a:pos x="425" y="580"/>
                    </a:cxn>
                    <a:cxn ang="0">
                      <a:pos x="415" y="573"/>
                    </a:cxn>
                    <a:cxn ang="0">
                      <a:pos x="387" y="590"/>
                    </a:cxn>
                  </a:cxnLst>
                  <a:rect l="0" t="0" r="r" b="b"/>
                  <a:pathLst>
                    <a:path w="425" h="658">
                      <a:moveTo>
                        <a:pt x="387" y="590"/>
                      </a:moveTo>
                      <a:cubicBezTo>
                        <a:pt x="372" y="596"/>
                        <a:pt x="365" y="596"/>
                        <a:pt x="351" y="596"/>
                      </a:cubicBezTo>
                      <a:cubicBezTo>
                        <a:pt x="106" y="597"/>
                        <a:pt x="106" y="597"/>
                        <a:pt x="106" y="597"/>
                      </a:cubicBezTo>
                      <a:cubicBezTo>
                        <a:pt x="105" y="84"/>
                        <a:pt x="105" y="84"/>
                        <a:pt x="105" y="84"/>
                      </a:cubicBezTo>
                      <a:cubicBezTo>
                        <a:pt x="105" y="75"/>
                        <a:pt x="104" y="68"/>
                        <a:pt x="104" y="61"/>
                      </a:cubicBezTo>
                      <a:cubicBezTo>
                        <a:pt x="104" y="51"/>
                        <a:pt x="105" y="42"/>
                        <a:pt x="108" y="31"/>
                      </a:cubicBezTo>
                      <a:cubicBezTo>
                        <a:pt x="111" y="22"/>
                        <a:pt x="113" y="16"/>
                        <a:pt x="117" y="8"/>
                      </a:cubicBezTo>
                      <a:cubicBezTo>
                        <a:pt x="121" y="0"/>
                        <a:pt x="121" y="0"/>
                        <a:pt x="121" y="0"/>
                      </a:cubicBezTo>
                      <a:cubicBezTo>
                        <a:pt x="11" y="0"/>
                        <a:pt x="11" y="0"/>
                        <a:pt x="11" y="0"/>
                      </a:cubicBezTo>
                      <a:cubicBezTo>
                        <a:pt x="0" y="0"/>
                        <a:pt x="0" y="0"/>
                        <a:pt x="0" y="0"/>
                      </a:cubicBezTo>
                      <a:cubicBezTo>
                        <a:pt x="7" y="9"/>
                        <a:pt x="7" y="9"/>
                        <a:pt x="7" y="9"/>
                      </a:cubicBezTo>
                      <a:cubicBezTo>
                        <a:pt x="14" y="18"/>
                        <a:pt x="16" y="25"/>
                        <a:pt x="20" y="36"/>
                      </a:cubicBezTo>
                      <a:cubicBezTo>
                        <a:pt x="23" y="48"/>
                        <a:pt x="24" y="54"/>
                        <a:pt x="24" y="67"/>
                      </a:cubicBezTo>
                      <a:cubicBezTo>
                        <a:pt x="24" y="599"/>
                        <a:pt x="24" y="599"/>
                        <a:pt x="24" y="599"/>
                      </a:cubicBezTo>
                      <a:cubicBezTo>
                        <a:pt x="24" y="603"/>
                        <a:pt x="24" y="606"/>
                        <a:pt x="24" y="609"/>
                      </a:cubicBezTo>
                      <a:cubicBezTo>
                        <a:pt x="24" y="618"/>
                        <a:pt x="24" y="624"/>
                        <a:pt x="20" y="632"/>
                      </a:cubicBezTo>
                      <a:cubicBezTo>
                        <a:pt x="18" y="638"/>
                        <a:pt x="15" y="643"/>
                        <a:pt x="10" y="649"/>
                      </a:cubicBezTo>
                      <a:cubicBezTo>
                        <a:pt x="4" y="658"/>
                        <a:pt x="4" y="658"/>
                        <a:pt x="4" y="658"/>
                      </a:cubicBezTo>
                      <a:cubicBezTo>
                        <a:pt x="391" y="658"/>
                        <a:pt x="391" y="658"/>
                        <a:pt x="391" y="658"/>
                      </a:cubicBezTo>
                      <a:cubicBezTo>
                        <a:pt x="391" y="652"/>
                        <a:pt x="391" y="652"/>
                        <a:pt x="391" y="652"/>
                      </a:cubicBezTo>
                      <a:cubicBezTo>
                        <a:pt x="392" y="652"/>
                        <a:pt x="392" y="652"/>
                        <a:pt x="392" y="652"/>
                      </a:cubicBezTo>
                      <a:cubicBezTo>
                        <a:pt x="392" y="652"/>
                        <a:pt x="392" y="652"/>
                        <a:pt x="392" y="652"/>
                      </a:cubicBezTo>
                      <a:cubicBezTo>
                        <a:pt x="397" y="654"/>
                        <a:pt x="397" y="654"/>
                        <a:pt x="397" y="654"/>
                      </a:cubicBezTo>
                      <a:cubicBezTo>
                        <a:pt x="425" y="580"/>
                        <a:pt x="425" y="580"/>
                        <a:pt x="425" y="580"/>
                      </a:cubicBezTo>
                      <a:cubicBezTo>
                        <a:pt x="415" y="573"/>
                        <a:pt x="415" y="573"/>
                        <a:pt x="415" y="573"/>
                      </a:cubicBezTo>
                      <a:cubicBezTo>
                        <a:pt x="393" y="593"/>
                        <a:pt x="402" y="585"/>
                        <a:pt x="387" y="590"/>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27" name="Freeform 219"/>
                <p:cNvSpPr>
                  <a:spLocks noChangeAspect="1"/>
                </p:cNvSpPr>
                <p:nvPr userDrawn="1"/>
              </p:nvSpPr>
              <p:spPr bwMode="black">
                <a:xfrm>
                  <a:off x="5168" y="1175"/>
                  <a:ext cx="57" cy="61"/>
                </a:xfrm>
                <a:custGeom>
                  <a:avLst/>
                  <a:gdLst/>
                  <a:ahLst/>
                  <a:cxnLst>
                    <a:cxn ang="0">
                      <a:pos x="553" y="0"/>
                    </a:cxn>
                    <a:cxn ang="0">
                      <a:pos x="555" y="7"/>
                    </a:cxn>
                    <a:cxn ang="0">
                      <a:pos x="561" y="32"/>
                    </a:cxn>
                    <a:cxn ang="0">
                      <a:pos x="565" y="82"/>
                    </a:cxn>
                    <a:cxn ang="0">
                      <a:pos x="565" y="113"/>
                    </a:cxn>
                    <a:cxn ang="0">
                      <a:pos x="565" y="511"/>
                    </a:cxn>
                    <a:cxn ang="0">
                      <a:pos x="120" y="3"/>
                    </a:cxn>
                    <a:cxn ang="0">
                      <a:pos x="20" y="1"/>
                    </a:cxn>
                    <a:cxn ang="0">
                      <a:pos x="0" y="1"/>
                    </a:cxn>
                    <a:cxn ang="0">
                      <a:pos x="17" y="11"/>
                    </a:cxn>
                    <a:cxn ang="0">
                      <a:pos x="33" y="29"/>
                    </a:cxn>
                    <a:cxn ang="0">
                      <a:pos x="40" y="54"/>
                    </a:cxn>
                    <a:cxn ang="0">
                      <a:pos x="40" y="597"/>
                    </a:cxn>
                    <a:cxn ang="0">
                      <a:pos x="37" y="630"/>
                    </a:cxn>
                    <a:cxn ang="0">
                      <a:pos x="26" y="652"/>
                    </a:cxn>
                    <a:cxn ang="0">
                      <a:pos x="19" y="661"/>
                    </a:cxn>
                    <a:cxn ang="0">
                      <a:pos x="113" y="661"/>
                    </a:cxn>
                    <a:cxn ang="0">
                      <a:pos x="121" y="661"/>
                    </a:cxn>
                    <a:cxn ang="0">
                      <a:pos x="119" y="653"/>
                    </a:cxn>
                    <a:cxn ang="0">
                      <a:pos x="111" y="626"/>
                    </a:cxn>
                    <a:cxn ang="0">
                      <a:pos x="105" y="579"/>
                    </a:cxn>
                    <a:cxn ang="0">
                      <a:pos x="105" y="111"/>
                    </a:cxn>
                    <a:cxn ang="0">
                      <a:pos x="630" y="692"/>
                    </a:cxn>
                    <a:cxn ang="0">
                      <a:pos x="629" y="69"/>
                    </a:cxn>
                    <a:cxn ang="0">
                      <a:pos x="632" y="35"/>
                    </a:cxn>
                    <a:cxn ang="0">
                      <a:pos x="626" y="34"/>
                    </a:cxn>
                    <a:cxn ang="0">
                      <a:pos x="626" y="34"/>
                    </a:cxn>
                    <a:cxn ang="0">
                      <a:pos x="632" y="35"/>
                    </a:cxn>
                    <a:cxn ang="0">
                      <a:pos x="639" y="7"/>
                    </a:cxn>
                    <a:cxn ang="0">
                      <a:pos x="641" y="0"/>
                    </a:cxn>
                    <a:cxn ang="0">
                      <a:pos x="560" y="0"/>
                    </a:cxn>
                    <a:cxn ang="0">
                      <a:pos x="553" y="0"/>
                    </a:cxn>
                  </a:cxnLst>
                  <a:rect l="0" t="0" r="r" b="b"/>
                  <a:pathLst>
                    <a:path w="641" h="692">
                      <a:moveTo>
                        <a:pt x="553" y="0"/>
                      </a:moveTo>
                      <a:cubicBezTo>
                        <a:pt x="555" y="7"/>
                        <a:pt x="555" y="7"/>
                        <a:pt x="555" y="7"/>
                      </a:cubicBezTo>
                      <a:cubicBezTo>
                        <a:pt x="557" y="17"/>
                        <a:pt x="559" y="22"/>
                        <a:pt x="561" y="32"/>
                      </a:cubicBezTo>
                      <a:cubicBezTo>
                        <a:pt x="565" y="51"/>
                        <a:pt x="565" y="66"/>
                        <a:pt x="565" y="82"/>
                      </a:cubicBezTo>
                      <a:cubicBezTo>
                        <a:pt x="565" y="92"/>
                        <a:pt x="565" y="102"/>
                        <a:pt x="565" y="113"/>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ubicBezTo>
                        <a:pt x="38" y="38"/>
                        <a:pt x="40" y="44"/>
                        <a:pt x="40" y="54"/>
                      </a:cubicBezTo>
                      <a:cubicBezTo>
                        <a:pt x="40" y="597"/>
                        <a:pt x="40" y="597"/>
                        <a:pt x="40" y="597"/>
                      </a:cubicBezTo>
                      <a:cubicBezTo>
                        <a:pt x="40" y="610"/>
                        <a:pt x="40" y="618"/>
                        <a:pt x="37" y="630"/>
                      </a:cubicBezTo>
                      <a:cubicBezTo>
                        <a:pt x="35" y="639"/>
                        <a:pt x="32" y="643"/>
                        <a:pt x="26" y="652"/>
                      </a:cubicBezTo>
                      <a:cubicBezTo>
                        <a:pt x="19" y="661"/>
                        <a:pt x="19" y="661"/>
                        <a:pt x="19" y="661"/>
                      </a:cubicBezTo>
                      <a:cubicBezTo>
                        <a:pt x="113" y="661"/>
                        <a:pt x="113" y="661"/>
                        <a:pt x="113" y="661"/>
                      </a:cubicBezTo>
                      <a:cubicBezTo>
                        <a:pt x="121" y="661"/>
                        <a:pt x="121" y="661"/>
                        <a:pt x="121" y="661"/>
                      </a:cubicBezTo>
                      <a:cubicBezTo>
                        <a:pt x="119" y="653"/>
                        <a:pt x="119" y="653"/>
                        <a:pt x="119" y="653"/>
                      </a:cubicBezTo>
                      <a:cubicBezTo>
                        <a:pt x="115" y="642"/>
                        <a:pt x="113" y="636"/>
                        <a:pt x="111" y="626"/>
                      </a:cubicBezTo>
                      <a:cubicBezTo>
                        <a:pt x="105" y="597"/>
                        <a:pt x="105" y="599"/>
                        <a:pt x="105" y="579"/>
                      </a:cubicBezTo>
                      <a:cubicBezTo>
                        <a:pt x="105" y="111"/>
                        <a:pt x="105" y="111"/>
                        <a:pt x="105" y="111"/>
                      </a:cubicBezTo>
                      <a:cubicBezTo>
                        <a:pt x="630" y="692"/>
                        <a:pt x="630" y="692"/>
                        <a:pt x="630" y="692"/>
                      </a:cubicBezTo>
                      <a:cubicBezTo>
                        <a:pt x="629" y="69"/>
                        <a:pt x="629" y="69"/>
                        <a:pt x="629" y="69"/>
                      </a:cubicBezTo>
                      <a:cubicBezTo>
                        <a:pt x="629" y="56"/>
                        <a:pt x="629" y="49"/>
                        <a:pt x="632" y="35"/>
                      </a:cubicBezTo>
                      <a:cubicBezTo>
                        <a:pt x="626" y="34"/>
                        <a:pt x="626" y="34"/>
                        <a:pt x="626" y="34"/>
                      </a:cubicBezTo>
                      <a:cubicBezTo>
                        <a:pt x="626" y="34"/>
                        <a:pt x="626" y="34"/>
                        <a:pt x="626" y="34"/>
                      </a:cubicBezTo>
                      <a:cubicBezTo>
                        <a:pt x="632" y="35"/>
                        <a:pt x="632" y="35"/>
                        <a:pt x="632" y="35"/>
                      </a:cubicBezTo>
                      <a:cubicBezTo>
                        <a:pt x="634" y="24"/>
                        <a:pt x="635" y="17"/>
                        <a:pt x="639" y="7"/>
                      </a:cubicBezTo>
                      <a:cubicBezTo>
                        <a:pt x="641" y="0"/>
                        <a:pt x="641" y="0"/>
                        <a:pt x="641" y="0"/>
                      </a:cubicBezTo>
                      <a:cubicBezTo>
                        <a:pt x="560" y="0"/>
                        <a:pt x="560" y="0"/>
                        <a:pt x="560" y="0"/>
                      </a:cubicBezTo>
                      <a:lnTo>
                        <a:pt x="553" y="0"/>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28" name="Freeform 220"/>
                <p:cNvSpPr>
                  <a:spLocks noChangeAspect="1"/>
                </p:cNvSpPr>
                <p:nvPr userDrawn="1"/>
              </p:nvSpPr>
              <p:spPr bwMode="black">
                <a:xfrm>
                  <a:off x="5000" y="1076"/>
                  <a:ext cx="57" cy="61"/>
                </a:xfrm>
                <a:custGeom>
                  <a:avLst/>
                  <a:gdLst/>
                  <a:ahLst/>
                  <a:cxnLst>
                    <a:cxn ang="0">
                      <a:pos x="111" y="627"/>
                    </a:cxn>
                    <a:cxn ang="0">
                      <a:pos x="105" y="580"/>
                    </a:cxn>
                    <a:cxn ang="0">
                      <a:pos x="105" y="112"/>
                    </a:cxn>
                    <a:cxn ang="0">
                      <a:pos x="630" y="693"/>
                    </a:cxn>
                    <a:cxn ang="0">
                      <a:pos x="629" y="70"/>
                    </a:cxn>
                    <a:cxn ang="0">
                      <a:pos x="632" y="36"/>
                    </a:cxn>
                    <a:cxn ang="0">
                      <a:pos x="627" y="35"/>
                    </a:cxn>
                    <a:cxn ang="0">
                      <a:pos x="627" y="35"/>
                    </a:cxn>
                    <a:cxn ang="0">
                      <a:pos x="632" y="36"/>
                    </a:cxn>
                    <a:cxn ang="0">
                      <a:pos x="639" y="8"/>
                    </a:cxn>
                    <a:cxn ang="0">
                      <a:pos x="641" y="0"/>
                    </a:cxn>
                    <a:cxn ang="0">
                      <a:pos x="560" y="0"/>
                    </a:cxn>
                    <a:cxn ang="0">
                      <a:pos x="553" y="0"/>
                    </a:cxn>
                    <a:cxn ang="0">
                      <a:pos x="555" y="8"/>
                    </a:cxn>
                    <a:cxn ang="0">
                      <a:pos x="561" y="32"/>
                    </a:cxn>
                    <a:cxn ang="0">
                      <a:pos x="565" y="83"/>
                    </a:cxn>
                    <a:cxn ang="0">
                      <a:pos x="565" y="114"/>
                    </a:cxn>
                    <a:cxn ang="0">
                      <a:pos x="565" y="511"/>
                    </a:cxn>
                    <a:cxn ang="0">
                      <a:pos x="120" y="3"/>
                    </a:cxn>
                    <a:cxn ang="0">
                      <a:pos x="20" y="1"/>
                    </a:cxn>
                    <a:cxn ang="0">
                      <a:pos x="0" y="1"/>
                    </a:cxn>
                    <a:cxn ang="0">
                      <a:pos x="18" y="12"/>
                    </a:cxn>
                    <a:cxn ang="0">
                      <a:pos x="33" y="29"/>
                    </a:cxn>
                    <a:cxn ang="0">
                      <a:pos x="40" y="55"/>
                    </a:cxn>
                    <a:cxn ang="0">
                      <a:pos x="40" y="597"/>
                    </a:cxn>
                    <a:cxn ang="0">
                      <a:pos x="37" y="631"/>
                    </a:cxn>
                    <a:cxn ang="0">
                      <a:pos x="26" y="652"/>
                    </a:cxn>
                    <a:cxn ang="0">
                      <a:pos x="20" y="661"/>
                    </a:cxn>
                    <a:cxn ang="0">
                      <a:pos x="113" y="661"/>
                    </a:cxn>
                    <a:cxn ang="0">
                      <a:pos x="121" y="661"/>
                    </a:cxn>
                    <a:cxn ang="0">
                      <a:pos x="119" y="654"/>
                    </a:cxn>
                    <a:cxn ang="0">
                      <a:pos x="111" y="627"/>
                    </a:cxn>
                  </a:cxnLst>
                  <a:rect l="0" t="0" r="r" b="b"/>
                  <a:pathLst>
                    <a:path w="641" h="693">
                      <a:moveTo>
                        <a:pt x="111" y="627"/>
                      </a:moveTo>
                      <a:cubicBezTo>
                        <a:pt x="105" y="598"/>
                        <a:pt x="105" y="599"/>
                        <a:pt x="105" y="580"/>
                      </a:cubicBezTo>
                      <a:cubicBezTo>
                        <a:pt x="105" y="112"/>
                        <a:pt x="105" y="112"/>
                        <a:pt x="105" y="112"/>
                      </a:cubicBezTo>
                      <a:cubicBezTo>
                        <a:pt x="630" y="693"/>
                        <a:pt x="630" y="693"/>
                        <a:pt x="630" y="693"/>
                      </a:cubicBezTo>
                      <a:cubicBezTo>
                        <a:pt x="629" y="70"/>
                        <a:pt x="629" y="70"/>
                        <a:pt x="629" y="70"/>
                      </a:cubicBezTo>
                      <a:cubicBezTo>
                        <a:pt x="629" y="57"/>
                        <a:pt x="629" y="49"/>
                        <a:pt x="632" y="36"/>
                      </a:cubicBezTo>
                      <a:cubicBezTo>
                        <a:pt x="627" y="35"/>
                        <a:pt x="627" y="35"/>
                        <a:pt x="627" y="35"/>
                      </a:cubicBezTo>
                      <a:cubicBezTo>
                        <a:pt x="627" y="35"/>
                        <a:pt x="627" y="35"/>
                        <a:pt x="627" y="35"/>
                      </a:cubicBezTo>
                      <a:cubicBezTo>
                        <a:pt x="632" y="36"/>
                        <a:pt x="632" y="36"/>
                        <a:pt x="632" y="36"/>
                      </a:cubicBezTo>
                      <a:cubicBezTo>
                        <a:pt x="634" y="25"/>
                        <a:pt x="635" y="18"/>
                        <a:pt x="639" y="8"/>
                      </a:cubicBezTo>
                      <a:cubicBezTo>
                        <a:pt x="641" y="0"/>
                        <a:pt x="641" y="0"/>
                        <a:pt x="641" y="0"/>
                      </a:cubicBezTo>
                      <a:cubicBezTo>
                        <a:pt x="560" y="0"/>
                        <a:pt x="560" y="0"/>
                        <a:pt x="560" y="0"/>
                      </a:cubicBezTo>
                      <a:cubicBezTo>
                        <a:pt x="553" y="0"/>
                        <a:pt x="553" y="0"/>
                        <a:pt x="553" y="0"/>
                      </a:cubicBezTo>
                      <a:cubicBezTo>
                        <a:pt x="555" y="8"/>
                        <a:pt x="555" y="8"/>
                        <a:pt x="555" y="8"/>
                      </a:cubicBezTo>
                      <a:cubicBezTo>
                        <a:pt x="558" y="17"/>
                        <a:pt x="559" y="23"/>
                        <a:pt x="561" y="32"/>
                      </a:cubicBezTo>
                      <a:cubicBezTo>
                        <a:pt x="564" y="52"/>
                        <a:pt x="565" y="67"/>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8" y="12"/>
                        <a:pt x="18" y="12"/>
                        <a:pt x="18" y="12"/>
                      </a:cubicBezTo>
                      <a:cubicBezTo>
                        <a:pt x="25" y="17"/>
                        <a:pt x="29" y="20"/>
                        <a:pt x="33" y="29"/>
                      </a:cubicBezTo>
                      <a:cubicBezTo>
                        <a:pt x="38" y="39"/>
                        <a:pt x="40" y="45"/>
                        <a:pt x="40" y="55"/>
                      </a:cubicBezTo>
                      <a:cubicBezTo>
                        <a:pt x="40" y="597"/>
                        <a:pt x="40" y="597"/>
                        <a:pt x="40" y="597"/>
                      </a:cubicBezTo>
                      <a:cubicBezTo>
                        <a:pt x="40" y="611"/>
                        <a:pt x="40" y="618"/>
                        <a:pt x="37" y="631"/>
                      </a:cubicBezTo>
                      <a:cubicBezTo>
                        <a:pt x="35" y="640"/>
                        <a:pt x="32" y="644"/>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3"/>
                        <a:pt x="113" y="637"/>
                        <a:pt x="111" y="627"/>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29" name="Freeform 221"/>
                <p:cNvSpPr>
                  <a:spLocks noChangeAspect="1"/>
                </p:cNvSpPr>
                <p:nvPr userDrawn="1"/>
              </p:nvSpPr>
              <p:spPr bwMode="black">
                <a:xfrm>
                  <a:off x="5424" y="976"/>
                  <a:ext cx="37" cy="59"/>
                </a:xfrm>
                <a:custGeom>
                  <a:avLst/>
                  <a:gdLst/>
                  <a:ahLst/>
                  <a:cxnLst>
                    <a:cxn ang="0">
                      <a:pos x="21" y="26"/>
                    </a:cxn>
                    <a:cxn ang="0">
                      <a:pos x="26" y="52"/>
                    </a:cxn>
                    <a:cxn ang="0">
                      <a:pos x="26" y="596"/>
                    </a:cxn>
                    <a:cxn ang="0">
                      <a:pos x="26" y="612"/>
                    </a:cxn>
                    <a:cxn ang="0">
                      <a:pos x="24" y="628"/>
                    </a:cxn>
                    <a:cxn ang="0">
                      <a:pos x="13" y="650"/>
                    </a:cxn>
                    <a:cxn ang="0">
                      <a:pos x="7" y="659"/>
                    </a:cxn>
                    <a:cxn ang="0">
                      <a:pos x="393" y="659"/>
                    </a:cxn>
                    <a:cxn ang="0">
                      <a:pos x="393" y="653"/>
                    </a:cxn>
                    <a:cxn ang="0">
                      <a:pos x="393" y="653"/>
                    </a:cxn>
                    <a:cxn ang="0">
                      <a:pos x="393" y="653"/>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8" y="321"/>
                    </a:cxn>
                    <a:cxn ang="0">
                      <a:pos x="343" y="333"/>
                    </a:cxn>
                    <a:cxn ang="0">
                      <a:pos x="351" y="337"/>
                    </a:cxn>
                    <a:cxn ang="0">
                      <a:pos x="351" y="266"/>
                    </a:cxn>
                    <a:cxn ang="0">
                      <a:pos x="351" y="261"/>
                    </a:cxn>
                    <a:cxn ang="0">
                      <a:pos x="109" y="261"/>
                    </a:cxn>
                    <a:cxn ang="0">
                      <a:pos x="109" y="58"/>
                    </a:cxn>
                    <a:cxn ang="0">
                      <a:pos x="280" y="58"/>
                    </a:cxn>
                    <a:cxn ang="0">
                      <a:pos x="300" y="57"/>
                    </a:cxn>
                    <a:cxn ang="0">
                      <a:pos x="318" y="60"/>
                    </a:cxn>
                    <a:cxn ang="0">
                      <a:pos x="341" y="75"/>
                    </a:cxn>
                    <a:cxn ang="0">
                      <a:pos x="351" y="85"/>
                    </a:cxn>
                    <a:cxn ang="0">
                      <a:pos x="351" y="6"/>
                    </a:cxn>
                    <a:cxn ang="0">
                      <a:pos x="351" y="0"/>
                    </a:cxn>
                    <a:cxn ang="0">
                      <a:pos x="0" y="0"/>
                    </a:cxn>
                    <a:cxn ang="0">
                      <a:pos x="10" y="9"/>
                    </a:cxn>
                    <a:cxn ang="0">
                      <a:pos x="21" y="26"/>
                    </a:cxn>
                  </a:cxnLst>
                  <a:rect l="0" t="0" r="r" b="b"/>
                  <a:pathLst>
                    <a:path w="425" h="659">
                      <a:moveTo>
                        <a:pt x="21" y="26"/>
                      </a:moveTo>
                      <a:cubicBezTo>
                        <a:pt x="24" y="35"/>
                        <a:pt x="26" y="41"/>
                        <a:pt x="26" y="52"/>
                      </a:cubicBezTo>
                      <a:cubicBezTo>
                        <a:pt x="26" y="596"/>
                        <a:pt x="26" y="596"/>
                        <a:pt x="26" y="596"/>
                      </a:cubicBezTo>
                      <a:cubicBezTo>
                        <a:pt x="26" y="602"/>
                        <a:pt x="26" y="607"/>
                        <a:pt x="26" y="612"/>
                      </a:cubicBezTo>
                      <a:cubicBezTo>
                        <a:pt x="26" y="617"/>
                        <a:pt x="26" y="622"/>
                        <a:pt x="24" y="628"/>
                      </a:cubicBezTo>
                      <a:cubicBezTo>
                        <a:pt x="21" y="637"/>
                        <a:pt x="19" y="642"/>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1" y="337"/>
                        <a:pt x="351" y="337"/>
                        <a:pt x="351" y="337"/>
                      </a:cubicBezTo>
                      <a:cubicBezTo>
                        <a:pt x="351" y="266"/>
                        <a:pt x="351" y="266"/>
                        <a:pt x="351" y="266"/>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8" y="58"/>
                        <a:pt x="294" y="57"/>
                        <a:pt x="300" y="57"/>
                      </a:cubicBezTo>
                      <a:cubicBezTo>
                        <a:pt x="306" y="57"/>
                        <a:pt x="311" y="58"/>
                        <a:pt x="318" y="60"/>
                      </a:cubicBezTo>
                      <a:cubicBezTo>
                        <a:pt x="328" y="64"/>
                        <a:pt x="334" y="67"/>
                        <a:pt x="341" y="75"/>
                      </a:cubicBezTo>
                      <a:cubicBezTo>
                        <a:pt x="351" y="85"/>
                        <a:pt x="351" y="85"/>
                        <a:pt x="351" y="85"/>
                      </a:cubicBezTo>
                      <a:cubicBezTo>
                        <a:pt x="351" y="6"/>
                        <a:pt x="351" y="6"/>
                        <a:pt x="351" y="6"/>
                      </a:cubicBezTo>
                      <a:cubicBezTo>
                        <a:pt x="351" y="0"/>
                        <a:pt x="351" y="0"/>
                        <a:pt x="351" y="0"/>
                      </a:cubicBezTo>
                      <a:cubicBezTo>
                        <a:pt x="0" y="0"/>
                        <a:pt x="0" y="0"/>
                        <a:pt x="0" y="0"/>
                      </a:cubicBezTo>
                      <a:cubicBezTo>
                        <a:pt x="10" y="9"/>
                        <a:pt x="10" y="9"/>
                        <a:pt x="10" y="9"/>
                      </a:cubicBezTo>
                      <a:cubicBezTo>
                        <a:pt x="16" y="15"/>
                        <a:pt x="17" y="18"/>
                        <a:pt x="21" y="26"/>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30" name="Freeform 222"/>
                <p:cNvSpPr>
                  <a:spLocks noChangeAspect="1"/>
                </p:cNvSpPr>
                <p:nvPr userDrawn="1"/>
              </p:nvSpPr>
              <p:spPr bwMode="black">
                <a:xfrm>
                  <a:off x="5359" y="976"/>
                  <a:ext cx="57" cy="62"/>
                </a:xfrm>
                <a:custGeom>
                  <a:avLst/>
                  <a:gdLst/>
                  <a:ahLst/>
                  <a:cxnLst>
                    <a:cxn ang="0">
                      <a:pos x="33" y="29"/>
                    </a:cxn>
                    <a:cxn ang="0">
                      <a:pos x="40" y="54"/>
                    </a:cxn>
                    <a:cxn ang="0">
                      <a:pos x="40" y="597"/>
                    </a:cxn>
                    <a:cxn ang="0">
                      <a:pos x="36" y="631"/>
                    </a:cxn>
                    <a:cxn ang="0">
                      <a:pos x="26" y="652"/>
                    </a:cxn>
                    <a:cxn ang="0">
                      <a:pos x="20" y="661"/>
                    </a:cxn>
                    <a:cxn ang="0">
                      <a:pos x="113" y="661"/>
                    </a:cxn>
                    <a:cxn ang="0">
                      <a:pos x="121" y="661"/>
                    </a:cxn>
                    <a:cxn ang="0">
                      <a:pos x="119" y="654"/>
                    </a:cxn>
                    <a:cxn ang="0">
                      <a:pos x="111" y="627"/>
                    </a:cxn>
                    <a:cxn ang="0">
                      <a:pos x="105" y="580"/>
                    </a:cxn>
                    <a:cxn ang="0">
                      <a:pos x="105" y="112"/>
                    </a:cxn>
                    <a:cxn ang="0">
                      <a:pos x="630" y="692"/>
                    </a:cxn>
                    <a:cxn ang="0">
                      <a:pos x="629" y="69"/>
                    </a:cxn>
                    <a:cxn ang="0">
                      <a:pos x="632" y="36"/>
                    </a:cxn>
                    <a:cxn ang="0">
                      <a:pos x="626" y="34"/>
                    </a:cxn>
                    <a:cxn ang="0">
                      <a:pos x="626" y="34"/>
                    </a:cxn>
                    <a:cxn ang="0">
                      <a:pos x="632" y="35"/>
                    </a:cxn>
                    <a:cxn ang="0">
                      <a:pos x="638"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0" y="1"/>
                    </a:cxn>
                    <a:cxn ang="0">
                      <a:pos x="0" y="1"/>
                    </a:cxn>
                    <a:cxn ang="0">
                      <a:pos x="17" y="11"/>
                    </a:cxn>
                    <a:cxn ang="0">
                      <a:pos x="33" y="29"/>
                    </a:cxn>
                  </a:cxnLst>
                  <a:rect l="0" t="0" r="r" b="b"/>
                  <a:pathLst>
                    <a:path w="641" h="692">
                      <a:moveTo>
                        <a:pt x="33" y="29"/>
                      </a:moveTo>
                      <a:cubicBezTo>
                        <a:pt x="38" y="38"/>
                        <a:pt x="40" y="45"/>
                        <a:pt x="40" y="54"/>
                      </a:cubicBezTo>
                      <a:cubicBezTo>
                        <a:pt x="40" y="597"/>
                        <a:pt x="40" y="597"/>
                        <a:pt x="40" y="597"/>
                      </a:cubicBezTo>
                      <a:cubicBezTo>
                        <a:pt x="40" y="610"/>
                        <a:pt x="40" y="618"/>
                        <a:pt x="36" y="631"/>
                      </a:cubicBezTo>
                      <a:cubicBezTo>
                        <a:pt x="34" y="639"/>
                        <a:pt x="32" y="643"/>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2"/>
                        <a:pt x="112" y="637"/>
                        <a:pt x="111" y="627"/>
                      </a:cubicBezTo>
                      <a:cubicBezTo>
                        <a:pt x="105" y="597"/>
                        <a:pt x="105" y="599"/>
                        <a:pt x="105" y="580"/>
                      </a:cubicBezTo>
                      <a:cubicBezTo>
                        <a:pt x="105" y="112"/>
                        <a:pt x="105" y="112"/>
                        <a:pt x="105" y="112"/>
                      </a:cubicBezTo>
                      <a:cubicBezTo>
                        <a:pt x="630" y="692"/>
                        <a:pt x="630" y="692"/>
                        <a:pt x="630" y="692"/>
                      </a:cubicBezTo>
                      <a:cubicBezTo>
                        <a:pt x="629" y="69"/>
                        <a:pt x="629" y="69"/>
                        <a:pt x="629" y="69"/>
                      </a:cubicBezTo>
                      <a:cubicBezTo>
                        <a:pt x="629" y="56"/>
                        <a:pt x="629" y="49"/>
                        <a:pt x="632" y="36"/>
                      </a:cubicBezTo>
                      <a:cubicBezTo>
                        <a:pt x="626" y="34"/>
                        <a:pt x="626" y="34"/>
                        <a:pt x="626" y="34"/>
                      </a:cubicBezTo>
                      <a:cubicBezTo>
                        <a:pt x="626" y="34"/>
                        <a:pt x="626" y="34"/>
                        <a:pt x="626" y="34"/>
                      </a:cubicBezTo>
                      <a:cubicBezTo>
                        <a:pt x="632" y="35"/>
                        <a:pt x="632" y="35"/>
                        <a:pt x="632" y="35"/>
                      </a:cubicBezTo>
                      <a:cubicBezTo>
                        <a:pt x="633" y="24"/>
                        <a:pt x="635" y="18"/>
                        <a:pt x="638" y="7"/>
                      </a:cubicBezTo>
                      <a:cubicBezTo>
                        <a:pt x="641" y="0"/>
                        <a:pt x="641" y="0"/>
                        <a:pt x="641" y="0"/>
                      </a:cubicBezTo>
                      <a:cubicBezTo>
                        <a:pt x="560" y="0"/>
                        <a:pt x="560" y="0"/>
                        <a:pt x="560" y="0"/>
                      </a:cubicBezTo>
                      <a:cubicBezTo>
                        <a:pt x="553" y="0"/>
                        <a:pt x="553" y="0"/>
                        <a:pt x="553" y="0"/>
                      </a:cubicBezTo>
                      <a:cubicBezTo>
                        <a:pt x="555" y="7"/>
                        <a:pt x="555" y="7"/>
                        <a:pt x="555" y="7"/>
                      </a:cubicBezTo>
                      <a:cubicBezTo>
                        <a:pt x="557" y="17"/>
                        <a:pt x="559" y="23"/>
                        <a:pt x="561" y="32"/>
                      </a:cubicBezTo>
                      <a:cubicBezTo>
                        <a:pt x="564" y="52"/>
                        <a:pt x="565" y="66"/>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31" name="Freeform 223"/>
                <p:cNvSpPr>
                  <a:spLocks noChangeAspect="1"/>
                </p:cNvSpPr>
                <p:nvPr userDrawn="1"/>
              </p:nvSpPr>
              <p:spPr bwMode="black">
                <a:xfrm>
                  <a:off x="5348" y="1076"/>
                  <a:ext cx="48" cy="58"/>
                </a:xfrm>
                <a:custGeom>
                  <a:avLst/>
                  <a:gdLst/>
                  <a:ahLst/>
                  <a:cxnLst>
                    <a:cxn ang="0">
                      <a:pos x="481" y="62"/>
                    </a:cxn>
                    <a:cxn ang="0">
                      <a:pos x="500" y="34"/>
                    </a:cxn>
                    <a:cxn ang="0">
                      <a:pos x="522" y="10"/>
                    </a:cxn>
                    <a:cxn ang="0">
                      <a:pos x="532" y="0"/>
                    </a:cxn>
                    <a:cxn ang="0">
                      <a:pos x="429" y="0"/>
                    </a:cxn>
                    <a:cxn ang="0">
                      <a:pos x="423" y="0"/>
                    </a:cxn>
                    <a:cxn ang="0">
                      <a:pos x="423" y="7"/>
                    </a:cxn>
                    <a:cxn ang="0">
                      <a:pos x="424" y="14"/>
                    </a:cxn>
                    <a:cxn ang="0">
                      <a:pos x="423" y="22"/>
                    </a:cxn>
                    <a:cxn ang="0">
                      <a:pos x="415" y="40"/>
                    </a:cxn>
                    <a:cxn ang="0">
                      <a:pos x="272" y="266"/>
                    </a:cxn>
                    <a:cxn ang="0">
                      <a:pos x="141" y="54"/>
                    </a:cxn>
                    <a:cxn ang="0">
                      <a:pos x="127" y="28"/>
                    </a:cxn>
                    <a:cxn ang="0">
                      <a:pos x="125" y="14"/>
                    </a:cxn>
                    <a:cxn ang="0">
                      <a:pos x="126" y="8"/>
                    </a:cxn>
                    <a:cxn ang="0">
                      <a:pos x="126" y="1"/>
                    </a:cxn>
                    <a:cxn ang="0">
                      <a:pos x="16" y="1"/>
                    </a:cxn>
                    <a:cxn ang="0">
                      <a:pos x="0" y="1"/>
                    </a:cxn>
                    <a:cxn ang="0">
                      <a:pos x="12" y="11"/>
                    </a:cxn>
                    <a:cxn ang="0">
                      <a:pos x="31" y="30"/>
                    </a:cxn>
                    <a:cxn ang="0">
                      <a:pos x="47" y="53"/>
                    </a:cxn>
                    <a:cxn ang="0">
                      <a:pos x="223" y="331"/>
                    </a:cxn>
                    <a:cxn ang="0">
                      <a:pos x="223" y="619"/>
                    </a:cxn>
                    <a:cxn ang="0">
                      <a:pos x="223" y="628"/>
                    </a:cxn>
                    <a:cxn ang="0">
                      <a:pos x="222" y="635"/>
                    </a:cxn>
                    <a:cxn ang="0">
                      <a:pos x="216" y="654"/>
                    </a:cxn>
                    <a:cxn ang="0">
                      <a:pos x="212" y="662"/>
                    </a:cxn>
                    <a:cxn ang="0">
                      <a:pos x="306" y="662"/>
                    </a:cxn>
                    <a:cxn ang="0">
                      <a:pos x="313" y="662"/>
                    </a:cxn>
                    <a:cxn ang="0">
                      <a:pos x="311" y="655"/>
                    </a:cxn>
                    <a:cxn ang="0">
                      <a:pos x="306" y="636"/>
                    </a:cxn>
                    <a:cxn ang="0">
                      <a:pos x="303" y="616"/>
                    </a:cxn>
                    <a:cxn ang="0">
                      <a:pos x="303" y="328"/>
                    </a:cxn>
                    <a:cxn ang="0">
                      <a:pos x="481" y="62"/>
                    </a:cxn>
                  </a:cxnLst>
                  <a:rect l="0" t="0" r="r" b="b"/>
                  <a:pathLst>
                    <a:path w="532" h="662">
                      <a:moveTo>
                        <a:pt x="481" y="62"/>
                      </a:moveTo>
                      <a:cubicBezTo>
                        <a:pt x="489" y="51"/>
                        <a:pt x="493" y="44"/>
                        <a:pt x="500" y="34"/>
                      </a:cubicBezTo>
                      <a:cubicBezTo>
                        <a:pt x="507" y="24"/>
                        <a:pt x="512" y="19"/>
                        <a:pt x="522" y="10"/>
                      </a:cubicBezTo>
                      <a:cubicBezTo>
                        <a:pt x="532" y="0"/>
                        <a:pt x="532" y="0"/>
                        <a:pt x="532" y="0"/>
                      </a:cubicBezTo>
                      <a:cubicBezTo>
                        <a:pt x="429" y="0"/>
                        <a:pt x="429" y="0"/>
                        <a:pt x="429" y="0"/>
                      </a:cubicBezTo>
                      <a:cubicBezTo>
                        <a:pt x="423" y="0"/>
                        <a:pt x="423" y="0"/>
                        <a:pt x="423" y="0"/>
                      </a:cubicBezTo>
                      <a:cubicBezTo>
                        <a:pt x="423" y="7"/>
                        <a:pt x="423" y="7"/>
                        <a:pt x="423" y="7"/>
                      </a:cubicBezTo>
                      <a:cubicBezTo>
                        <a:pt x="424" y="10"/>
                        <a:pt x="424" y="12"/>
                        <a:pt x="424" y="14"/>
                      </a:cubicBezTo>
                      <a:cubicBezTo>
                        <a:pt x="424" y="17"/>
                        <a:pt x="424" y="19"/>
                        <a:pt x="423" y="22"/>
                      </a:cubicBezTo>
                      <a:cubicBezTo>
                        <a:pt x="422" y="28"/>
                        <a:pt x="419" y="33"/>
                        <a:pt x="415" y="40"/>
                      </a:cubicBezTo>
                      <a:cubicBezTo>
                        <a:pt x="272" y="266"/>
                        <a:pt x="272" y="266"/>
                        <a:pt x="272" y="266"/>
                      </a:cubicBezTo>
                      <a:cubicBezTo>
                        <a:pt x="141" y="54"/>
                        <a:pt x="141" y="54"/>
                        <a:pt x="141" y="54"/>
                      </a:cubicBezTo>
                      <a:cubicBezTo>
                        <a:pt x="135" y="44"/>
                        <a:pt x="131" y="38"/>
                        <a:pt x="127" y="28"/>
                      </a:cubicBezTo>
                      <a:cubicBezTo>
                        <a:pt x="126" y="23"/>
                        <a:pt x="125" y="19"/>
                        <a:pt x="125" y="14"/>
                      </a:cubicBezTo>
                      <a:cubicBezTo>
                        <a:pt x="125" y="12"/>
                        <a:pt x="126" y="10"/>
                        <a:pt x="126" y="8"/>
                      </a:cubicBezTo>
                      <a:cubicBezTo>
                        <a:pt x="126" y="1"/>
                        <a:pt x="126" y="1"/>
                        <a:pt x="126" y="1"/>
                      </a:cubicBezTo>
                      <a:cubicBezTo>
                        <a:pt x="16" y="1"/>
                        <a:pt x="16" y="1"/>
                        <a:pt x="16" y="1"/>
                      </a:cubicBezTo>
                      <a:cubicBezTo>
                        <a:pt x="0" y="1"/>
                        <a:pt x="0" y="1"/>
                        <a:pt x="0" y="1"/>
                      </a:cubicBezTo>
                      <a:cubicBezTo>
                        <a:pt x="12" y="11"/>
                        <a:pt x="12" y="11"/>
                        <a:pt x="12" y="11"/>
                      </a:cubicBezTo>
                      <a:cubicBezTo>
                        <a:pt x="21" y="18"/>
                        <a:pt x="25" y="23"/>
                        <a:pt x="31" y="30"/>
                      </a:cubicBezTo>
                      <a:cubicBezTo>
                        <a:pt x="37" y="39"/>
                        <a:pt x="41" y="44"/>
                        <a:pt x="47" y="53"/>
                      </a:cubicBezTo>
                      <a:cubicBezTo>
                        <a:pt x="223" y="331"/>
                        <a:pt x="223" y="331"/>
                        <a:pt x="223" y="331"/>
                      </a:cubicBezTo>
                      <a:cubicBezTo>
                        <a:pt x="223" y="619"/>
                        <a:pt x="223" y="619"/>
                        <a:pt x="223" y="619"/>
                      </a:cubicBezTo>
                      <a:cubicBezTo>
                        <a:pt x="223" y="623"/>
                        <a:pt x="223" y="626"/>
                        <a:pt x="223" y="628"/>
                      </a:cubicBezTo>
                      <a:cubicBezTo>
                        <a:pt x="223" y="631"/>
                        <a:pt x="223" y="633"/>
                        <a:pt x="222" y="635"/>
                      </a:cubicBezTo>
                      <a:cubicBezTo>
                        <a:pt x="221" y="642"/>
                        <a:pt x="219" y="647"/>
                        <a:pt x="216" y="654"/>
                      </a:cubicBezTo>
                      <a:cubicBezTo>
                        <a:pt x="212" y="662"/>
                        <a:pt x="212" y="662"/>
                        <a:pt x="212" y="662"/>
                      </a:cubicBezTo>
                      <a:cubicBezTo>
                        <a:pt x="306" y="662"/>
                        <a:pt x="306" y="662"/>
                        <a:pt x="306" y="662"/>
                      </a:cubicBezTo>
                      <a:cubicBezTo>
                        <a:pt x="313" y="662"/>
                        <a:pt x="313" y="662"/>
                        <a:pt x="313" y="662"/>
                      </a:cubicBezTo>
                      <a:cubicBezTo>
                        <a:pt x="311" y="655"/>
                        <a:pt x="311" y="655"/>
                        <a:pt x="311" y="655"/>
                      </a:cubicBezTo>
                      <a:cubicBezTo>
                        <a:pt x="308" y="647"/>
                        <a:pt x="308" y="643"/>
                        <a:pt x="306" y="636"/>
                      </a:cubicBezTo>
                      <a:cubicBezTo>
                        <a:pt x="304" y="628"/>
                        <a:pt x="303" y="623"/>
                        <a:pt x="303" y="616"/>
                      </a:cubicBezTo>
                      <a:cubicBezTo>
                        <a:pt x="303" y="328"/>
                        <a:pt x="303" y="328"/>
                        <a:pt x="303" y="328"/>
                      </a:cubicBezTo>
                      <a:lnTo>
                        <a:pt x="481" y="62"/>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32" name="Freeform 224"/>
                <p:cNvSpPr>
                  <a:spLocks noChangeAspect="1" noEditPoints="1"/>
                </p:cNvSpPr>
                <p:nvPr userDrawn="1"/>
              </p:nvSpPr>
              <p:spPr bwMode="black">
                <a:xfrm>
                  <a:off x="5424" y="1074"/>
                  <a:ext cx="60" cy="60"/>
                </a:xfrm>
                <a:custGeom>
                  <a:avLst/>
                  <a:gdLst/>
                  <a:ahLst/>
                  <a:cxnLst>
                    <a:cxn ang="0">
                      <a:pos x="336" y="0"/>
                    </a:cxn>
                    <a:cxn ang="0">
                      <a:pos x="0" y="338"/>
                    </a:cxn>
                    <a:cxn ang="0">
                      <a:pos x="330" y="675"/>
                    </a:cxn>
                    <a:cxn ang="0">
                      <a:pos x="330" y="670"/>
                    </a:cxn>
                    <a:cxn ang="0">
                      <a:pos x="330" y="675"/>
                    </a:cxn>
                    <a:cxn ang="0">
                      <a:pos x="338" y="675"/>
                    </a:cxn>
                    <a:cxn ang="0">
                      <a:pos x="674" y="342"/>
                    </a:cxn>
                    <a:cxn ang="0">
                      <a:pos x="674" y="336"/>
                    </a:cxn>
                    <a:cxn ang="0">
                      <a:pos x="345" y="0"/>
                    </a:cxn>
                    <a:cxn ang="0">
                      <a:pos x="336" y="0"/>
                    </a:cxn>
                    <a:cxn ang="0">
                      <a:pos x="336" y="65"/>
                    </a:cxn>
                    <a:cxn ang="0">
                      <a:pos x="339" y="65"/>
                    </a:cxn>
                    <a:cxn ang="0">
                      <a:pos x="340" y="59"/>
                    </a:cxn>
                    <a:cxn ang="0">
                      <a:pos x="340" y="59"/>
                    </a:cxn>
                    <a:cxn ang="0">
                      <a:pos x="340" y="65"/>
                    </a:cxn>
                    <a:cxn ang="0">
                      <a:pos x="592" y="336"/>
                    </a:cxn>
                    <a:cxn ang="0">
                      <a:pos x="337" y="610"/>
                    </a:cxn>
                    <a:cxn ang="0">
                      <a:pos x="332" y="610"/>
                    </a:cxn>
                    <a:cxn ang="0">
                      <a:pos x="85" y="339"/>
                    </a:cxn>
                    <a:cxn ang="0">
                      <a:pos x="85" y="334"/>
                    </a:cxn>
                    <a:cxn ang="0">
                      <a:pos x="336" y="65"/>
                    </a:cxn>
                  </a:cxnLst>
                  <a:rect l="0" t="0" r="r" b="b"/>
                  <a:pathLst>
                    <a:path w="674" h="675">
                      <a:moveTo>
                        <a:pt x="336" y="0"/>
                      </a:moveTo>
                      <a:cubicBezTo>
                        <a:pt x="151" y="0"/>
                        <a:pt x="0" y="154"/>
                        <a:pt x="0" y="338"/>
                      </a:cubicBezTo>
                      <a:cubicBezTo>
                        <a:pt x="0" y="521"/>
                        <a:pt x="148" y="669"/>
                        <a:pt x="330" y="675"/>
                      </a:cubicBezTo>
                      <a:cubicBezTo>
                        <a:pt x="330" y="670"/>
                        <a:pt x="330" y="670"/>
                        <a:pt x="330" y="670"/>
                      </a:cubicBezTo>
                      <a:cubicBezTo>
                        <a:pt x="330" y="675"/>
                        <a:pt x="330" y="675"/>
                        <a:pt x="330" y="675"/>
                      </a:cubicBezTo>
                      <a:cubicBezTo>
                        <a:pt x="333" y="675"/>
                        <a:pt x="336" y="675"/>
                        <a:pt x="338" y="675"/>
                      </a:cubicBezTo>
                      <a:cubicBezTo>
                        <a:pt x="520" y="675"/>
                        <a:pt x="674" y="534"/>
                        <a:pt x="674" y="342"/>
                      </a:cubicBezTo>
                      <a:cubicBezTo>
                        <a:pt x="674" y="340"/>
                        <a:pt x="674" y="338"/>
                        <a:pt x="674" y="336"/>
                      </a:cubicBezTo>
                      <a:cubicBezTo>
                        <a:pt x="671" y="154"/>
                        <a:pt x="533" y="7"/>
                        <a:pt x="345" y="0"/>
                      </a:cubicBezTo>
                      <a:cubicBezTo>
                        <a:pt x="342" y="0"/>
                        <a:pt x="338" y="0"/>
                        <a:pt x="336" y="0"/>
                      </a:cubicBezTo>
                      <a:close/>
                      <a:moveTo>
                        <a:pt x="336" y="65"/>
                      </a:moveTo>
                      <a:cubicBezTo>
                        <a:pt x="337" y="65"/>
                        <a:pt x="338" y="65"/>
                        <a:pt x="339" y="65"/>
                      </a:cubicBezTo>
                      <a:cubicBezTo>
                        <a:pt x="340" y="59"/>
                        <a:pt x="340" y="59"/>
                        <a:pt x="340" y="59"/>
                      </a:cubicBezTo>
                      <a:cubicBezTo>
                        <a:pt x="340" y="59"/>
                        <a:pt x="340" y="59"/>
                        <a:pt x="340" y="59"/>
                      </a:cubicBezTo>
                      <a:cubicBezTo>
                        <a:pt x="340" y="65"/>
                        <a:pt x="340" y="65"/>
                        <a:pt x="340" y="65"/>
                      </a:cubicBezTo>
                      <a:cubicBezTo>
                        <a:pt x="488" y="67"/>
                        <a:pt x="591" y="191"/>
                        <a:pt x="592" y="336"/>
                      </a:cubicBezTo>
                      <a:cubicBezTo>
                        <a:pt x="592" y="480"/>
                        <a:pt x="481" y="610"/>
                        <a:pt x="337" y="610"/>
                      </a:cubicBezTo>
                      <a:cubicBezTo>
                        <a:pt x="336" y="610"/>
                        <a:pt x="334" y="610"/>
                        <a:pt x="332" y="610"/>
                      </a:cubicBezTo>
                      <a:cubicBezTo>
                        <a:pt x="186" y="607"/>
                        <a:pt x="85" y="481"/>
                        <a:pt x="85" y="339"/>
                      </a:cubicBezTo>
                      <a:cubicBezTo>
                        <a:pt x="85" y="338"/>
                        <a:pt x="85" y="336"/>
                        <a:pt x="85" y="334"/>
                      </a:cubicBezTo>
                      <a:cubicBezTo>
                        <a:pt x="88" y="191"/>
                        <a:pt x="186" y="65"/>
                        <a:pt x="336" y="65"/>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33" name="Freeform 225"/>
                <p:cNvSpPr>
                  <a:spLocks noChangeAspect="1"/>
                </p:cNvSpPr>
                <p:nvPr userDrawn="1"/>
              </p:nvSpPr>
              <p:spPr bwMode="black">
                <a:xfrm>
                  <a:off x="5282" y="1076"/>
                  <a:ext cx="11" cy="58"/>
                </a:xfrm>
                <a:custGeom>
                  <a:avLst/>
                  <a:gdLst/>
                  <a:ahLst/>
                  <a:cxnLst>
                    <a:cxn ang="0">
                      <a:pos x="112" y="33"/>
                    </a:cxn>
                    <a:cxn ang="0">
                      <a:pos x="122" y="8"/>
                    </a:cxn>
                    <a:cxn ang="0">
                      <a:pos x="126" y="0"/>
                    </a:cxn>
                    <a:cxn ang="0">
                      <a:pos x="10" y="0"/>
                    </a:cxn>
                    <a:cxn ang="0">
                      <a:pos x="0" y="0"/>
                    </a:cxn>
                    <a:cxn ang="0">
                      <a:pos x="5" y="9"/>
                    </a:cxn>
                    <a:cxn ang="0">
                      <a:pos x="19" y="37"/>
                    </a:cxn>
                    <a:cxn ang="0">
                      <a:pos x="24" y="69"/>
                    </a:cxn>
                    <a:cxn ang="0">
                      <a:pos x="24" y="598"/>
                    </a:cxn>
                    <a:cxn ang="0">
                      <a:pos x="19" y="630"/>
                    </a:cxn>
                    <a:cxn ang="0">
                      <a:pos x="9" y="651"/>
                    </a:cxn>
                    <a:cxn ang="0">
                      <a:pos x="3" y="659"/>
                    </a:cxn>
                    <a:cxn ang="0">
                      <a:pos x="115" y="659"/>
                    </a:cxn>
                    <a:cxn ang="0">
                      <a:pos x="125" y="659"/>
                    </a:cxn>
                    <a:cxn ang="0">
                      <a:pos x="120" y="651"/>
                    </a:cxn>
                    <a:cxn ang="0">
                      <a:pos x="109" y="628"/>
                    </a:cxn>
                    <a:cxn ang="0">
                      <a:pos x="106" y="545"/>
                    </a:cxn>
                    <a:cxn ang="0">
                      <a:pos x="106" y="68"/>
                    </a:cxn>
                    <a:cxn ang="0">
                      <a:pos x="112" y="33"/>
                    </a:cxn>
                  </a:cxnLst>
                  <a:rect l="0" t="0" r="r" b="b"/>
                  <a:pathLst>
                    <a:path w="126" h="659">
                      <a:moveTo>
                        <a:pt x="112" y="33"/>
                      </a:moveTo>
                      <a:cubicBezTo>
                        <a:pt x="116" y="23"/>
                        <a:pt x="118" y="17"/>
                        <a:pt x="122" y="8"/>
                      </a:cubicBezTo>
                      <a:cubicBezTo>
                        <a:pt x="126" y="0"/>
                        <a:pt x="126" y="0"/>
                        <a:pt x="126" y="0"/>
                      </a:cubicBezTo>
                      <a:cubicBezTo>
                        <a:pt x="10" y="0"/>
                        <a:pt x="10" y="0"/>
                        <a:pt x="10" y="0"/>
                      </a:cubicBezTo>
                      <a:cubicBezTo>
                        <a:pt x="0" y="0"/>
                        <a:pt x="0" y="0"/>
                        <a:pt x="0" y="0"/>
                      </a:cubicBezTo>
                      <a:cubicBezTo>
                        <a:pt x="5" y="9"/>
                        <a:pt x="5" y="9"/>
                        <a:pt x="5" y="9"/>
                      </a:cubicBezTo>
                      <a:cubicBezTo>
                        <a:pt x="12" y="19"/>
                        <a:pt x="15" y="26"/>
                        <a:pt x="19" y="37"/>
                      </a:cubicBezTo>
                      <a:cubicBezTo>
                        <a:pt x="23" y="50"/>
                        <a:pt x="24" y="57"/>
                        <a:pt x="24" y="69"/>
                      </a:cubicBezTo>
                      <a:cubicBezTo>
                        <a:pt x="24" y="598"/>
                        <a:pt x="24" y="598"/>
                        <a:pt x="24" y="598"/>
                      </a:cubicBezTo>
                      <a:cubicBezTo>
                        <a:pt x="24" y="611"/>
                        <a:pt x="24"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5" y="642"/>
                        <a:pt x="110" y="637"/>
                        <a:pt x="109" y="628"/>
                      </a:cubicBezTo>
                      <a:cubicBezTo>
                        <a:pt x="106" y="608"/>
                        <a:pt x="106" y="578"/>
                        <a:pt x="106" y="545"/>
                      </a:cubicBezTo>
                      <a:cubicBezTo>
                        <a:pt x="106" y="68"/>
                        <a:pt x="106" y="68"/>
                        <a:pt x="106" y="68"/>
                      </a:cubicBezTo>
                      <a:cubicBezTo>
                        <a:pt x="106" y="58"/>
                        <a:pt x="106" y="53"/>
                        <a:pt x="112" y="33"/>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34" name="Freeform 226"/>
                <p:cNvSpPr>
                  <a:spLocks noChangeAspect="1"/>
                </p:cNvSpPr>
                <p:nvPr userDrawn="1"/>
              </p:nvSpPr>
              <p:spPr bwMode="black">
                <a:xfrm>
                  <a:off x="5461" y="1175"/>
                  <a:ext cx="47" cy="59"/>
                </a:xfrm>
                <a:custGeom>
                  <a:avLst/>
                  <a:gdLst/>
                  <a:ahLst/>
                  <a:cxnLst>
                    <a:cxn ang="0">
                      <a:pos x="423" y="0"/>
                    </a:cxn>
                    <a:cxn ang="0">
                      <a:pos x="424" y="6"/>
                    </a:cxn>
                    <a:cxn ang="0">
                      <a:pos x="424" y="14"/>
                    </a:cxn>
                    <a:cxn ang="0">
                      <a:pos x="424" y="21"/>
                    </a:cxn>
                    <a:cxn ang="0">
                      <a:pos x="415" y="39"/>
                    </a:cxn>
                    <a:cxn ang="0">
                      <a:pos x="272" y="265"/>
                    </a:cxn>
                    <a:cxn ang="0">
                      <a:pos x="141" y="53"/>
                    </a:cxn>
                    <a:cxn ang="0">
                      <a:pos x="127" y="27"/>
                    </a:cxn>
                    <a:cxn ang="0">
                      <a:pos x="125" y="13"/>
                    </a:cxn>
                    <a:cxn ang="0">
                      <a:pos x="126" y="7"/>
                    </a:cxn>
                    <a:cxn ang="0">
                      <a:pos x="127" y="1"/>
                    </a:cxn>
                    <a:cxn ang="0">
                      <a:pos x="16" y="1"/>
                    </a:cxn>
                    <a:cxn ang="0">
                      <a:pos x="0" y="1"/>
                    </a:cxn>
                    <a:cxn ang="0">
                      <a:pos x="13" y="11"/>
                    </a:cxn>
                    <a:cxn ang="0">
                      <a:pos x="31" y="29"/>
                    </a:cxn>
                    <a:cxn ang="0">
                      <a:pos x="47" y="53"/>
                    </a:cxn>
                    <a:cxn ang="0">
                      <a:pos x="224" y="330"/>
                    </a:cxn>
                    <a:cxn ang="0">
                      <a:pos x="223" y="619"/>
                    </a:cxn>
                    <a:cxn ang="0">
                      <a:pos x="223" y="628"/>
                    </a:cxn>
                    <a:cxn ang="0">
                      <a:pos x="222" y="634"/>
                    </a:cxn>
                    <a:cxn ang="0">
                      <a:pos x="216" y="654"/>
                    </a:cxn>
                    <a:cxn ang="0">
                      <a:pos x="213" y="662"/>
                    </a:cxn>
                    <a:cxn ang="0">
                      <a:pos x="306" y="662"/>
                    </a:cxn>
                    <a:cxn ang="0">
                      <a:pos x="314" y="662"/>
                    </a:cxn>
                    <a:cxn ang="0">
                      <a:pos x="311" y="654"/>
                    </a:cxn>
                    <a:cxn ang="0">
                      <a:pos x="306" y="635"/>
                    </a:cxn>
                    <a:cxn ang="0">
                      <a:pos x="303" y="615"/>
                    </a:cxn>
                    <a:cxn ang="0">
                      <a:pos x="303" y="327"/>
                    </a:cxn>
                    <a:cxn ang="0">
                      <a:pos x="482" y="62"/>
                    </a:cxn>
                    <a:cxn ang="0">
                      <a:pos x="501" y="33"/>
                    </a:cxn>
                    <a:cxn ang="0">
                      <a:pos x="496" y="30"/>
                    </a:cxn>
                    <a:cxn ang="0">
                      <a:pos x="496" y="30"/>
                    </a:cxn>
                    <a:cxn ang="0">
                      <a:pos x="501" y="33"/>
                    </a:cxn>
                    <a:cxn ang="0">
                      <a:pos x="522" y="10"/>
                    </a:cxn>
                    <a:cxn ang="0">
                      <a:pos x="533" y="0"/>
                    </a:cxn>
                    <a:cxn ang="0">
                      <a:pos x="429" y="0"/>
                    </a:cxn>
                    <a:cxn ang="0">
                      <a:pos x="423" y="0"/>
                    </a:cxn>
                  </a:cxnLst>
                  <a:rect l="0" t="0" r="r" b="b"/>
                  <a:pathLst>
                    <a:path w="533" h="662">
                      <a:moveTo>
                        <a:pt x="423" y="0"/>
                      </a:moveTo>
                      <a:cubicBezTo>
                        <a:pt x="424" y="6"/>
                        <a:pt x="424" y="6"/>
                        <a:pt x="424" y="6"/>
                      </a:cubicBezTo>
                      <a:cubicBezTo>
                        <a:pt x="424" y="9"/>
                        <a:pt x="424" y="11"/>
                        <a:pt x="424" y="14"/>
                      </a:cubicBezTo>
                      <a:cubicBezTo>
                        <a:pt x="424" y="16"/>
                        <a:pt x="424" y="18"/>
                        <a:pt x="424" y="21"/>
                      </a:cubicBezTo>
                      <a:cubicBezTo>
                        <a:pt x="422" y="27"/>
                        <a:pt x="419" y="32"/>
                        <a:pt x="415" y="39"/>
                      </a:cubicBezTo>
                      <a:cubicBezTo>
                        <a:pt x="272" y="265"/>
                        <a:pt x="272" y="265"/>
                        <a:pt x="272" y="265"/>
                      </a:cubicBezTo>
                      <a:cubicBezTo>
                        <a:pt x="141" y="53"/>
                        <a:pt x="141" y="53"/>
                        <a:pt x="141" y="53"/>
                      </a:cubicBezTo>
                      <a:cubicBezTo>
                        <a:pt x="135" y="43"/>
                        <a:pt x="131" y="38"/>
                        <a:pt x="127" y="27"/>
                      </a:cubicBezTo>
                      <a:cubicBezTo>
                        <a:pt x="126" y="22"/>
                        <a:pt x="125" y="18"/>
                        <a:pt x="125" y="13"/>
                      </a:cubicBezTo>
                      <a:cubicBezTo>
                        <a:pt x="125" y="11"/>
                        <a:pt x="126" y="9"/>
                        <a:pt x="126" y="7"/>
                      </a:cubicBezTo>
                      <a:cubicBezTo>
                        <a:pt x="127" y="1"/>
                        <a:pt x="127" y="1"/>
                        <a:pt x="127" y="1"/>
                      </a:cubicBezTo>
                      <a:cubicBezTo>
                        <a:pt x="16" y="1"/>
                        <a:pt x="16" y="1"/>
                        <a:pt x="16" y="1"/>
                      </a:cubicBezTo>
                      <a:cubicBezTo>
                        <a:pt x="0" y="1"/>
                        <a:pt x="0" y="1"/>
                        <a:pt x="0" y="1"/>
                      </a:cubicBezTo>
                      <a:cubicBezTo>
                        <a:pt x="13" y="11"/>
                        <a:pt x="13" y="11"/>
                        <a:pt x="13" y="11"/>
                      </a:cubicBezTo>
                      <a:cubicBezTo>
                        <a:pt x="21" y="17"/>
                        <a:pt x="25" y="22"/>
                        <a:pt x="31" y="29"/>
                      </a:cubicBezTo>
                      <a:cubicBezTo>
                        <a:pt x="38" y="38"/>
                        <a:pt x="41" y="43"/>
                        <a:pt x="47" y="53"/>
                      </a:cubicBezTo>
                      <a:cubicBezTo>
                        <a:pt x="224" y="330"/>
                        <a:pt x="224" y="330"/>
                        <a:pt x="224" y="330"/>
                      </a:cubicBezTo>
                      <a:cubicBezTo>
                        <a:pt x="223" y="619"/>
                        <a:pt x="223" y="619"/>
                        <a:pt x="223" y="619"/>
                      </a:cubicBezTo>
                      <a:cubicBezTo>
                        <a:pt x="223" y="622"/>
                        <a:pt x="223" y="625"/>
                        <a:pt x="223" y="628"/>
                      </a:cubicBezTo>
                      <a:cubicBezTo>
                        <a:pt x="223" y="630"/>
                        <a:pt x="223" y="632"/>
                        <a:pt x="222" y="634"/>
                      </a:cubicBezTo>
                      <a:cubicBezTo>
                        <a:pt x="221" y="642"/>
                        <a:pt x="219" y="646"/>
                        <a:pt x="216" y="654"/>
                      </a:cubicBezTo>
                      <a:cubicBezTo>
                        <a:pt x="213" y="662"/>
                        <a:pt x="213" y="662"/>
                        <a:pt x="213" y="662"/>
                      </a:cubicBezTo>
                      <a:cubicBezTo>
                        <a:pt x="306" y="662"/>
                        <a:pt x="306" y="662"/>
                        <a:pt x="306" y="662"/>
                      </a:cubicBezTo>
                      <a:cubicBezTo>
                        <a:pt x="314" y="662"/>
                        <a:pt x="314" y="662"/>
                        <a:pt x="314" y="662"/>
                      </a:cubicBezTo>
                      <a:cubicBezTo>
                        <a:pt x="311" y="654"/>
                        <a:pt x="311" y="654"/>
                        <a:pt x="311" y="654"/>
                      </a:cubicBezTo>
                      <a:cubicBezTo>
                        <a:pt x="308" y="647"/>
                        <a:pt x="308" y="642"/>
                        <a:pt x="306" y="635"/>
                      </a:cubicBezTo>
                      <a:cubicBezTo>
                        <a:pt x="304" y="627"/>
                        <a:pt x="303" y="623"/>
                        <a:pt x="303" y="615"/>
                      </a:cubicBezTo>
                      <a:cubicBezTo>
                        <a:pt x="303" y="327"/>
                        <a:pt x="303" y="327"/>
                        <a:pt x="303" y="327"/>
                      </a:cubicBezTo>
                      <a:cubicBezTo>
                        <a:pt x="482" y="62"/>
                        <a:pt x="482" y="62"/>
                        <a:pt x="482" y="62"/>
                      </a:cubicBezTo>
                      <a:cubicBezTo>
                        <a:pt x="489" y="50"/>
                        <a:pt x="493" y="44"/>
                        <a:pt x="501" y="33"/>
                      </a:cubicBezTo>
                      <a:cubicBezTo>
                        <a:pt x="496" y="30"/>
                        <a:pt x="496" y="30"/>
                        <a:pt x="496" y="30"/>
                      </a:cubicBezTo>
                      <a:cubicBezTo>
                        <a:pt x="496" y="30"/>
                        <a:pt x="496" y="30"/>
                        <a:pt x="496" y="30"/>
                      </a:cubicBezTo>
                      <a:cubicBezTo>
                        <a:pt x="501" y="33"/>
                        <a:pt x="501" y="33"/>
                        <a:pt x="501" y="33"/>
                      </a:cubicBezTo>
                      <a:cubicBezTo>
                        <a:pt x="508" y="24"/>
                        <a:pt x="512" y="18"/>
                        <a:pt x="522" y="10"/>
                      </a:cubicBezTo>
                      <a:cubicBezTo>
                        <a:pt x="533" y="0"/>
                        <a:pt x="533" y="0"/>
                        <a:pt x="533" y="0"/>
                      </a:cubicBezTo>
                      <a:cubicBezTo>
                        <a:pt x="429" y="0"/>
                        <a:pt x="429" y="0"/>
                        <a:pt x="429" y="0"/>
                      </a:cubicBezTo>
                      <a:lnTo>
                        <a:pt x="423" y="0"/>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35" name="Freeform 227"/>
                <p:cNvSpPr>
                  <a:spLocks noChangeAspect="1"/>
                </p:cNvSpPr>
                <p:nvPr userDrawn="1"/>
              </p:nvSpPr>
              <p:spPr bwMode="black">
                <a:xfrm>
                  <a:off x="5492" y="1076"/>
                  <a:ext cx="30" cy="58"/>
                </a:xfrm>
                <a:custGeom>
                  <a:avLst/>
                  <a:gdLst/>
                  <a:ahLst/>
                  <a:cxnLst>
                    <a:cxn ang="0">
                      <a:pos x="102" y="261"/>
                    </a:cxn>
                    <a:cxn ang="0">
                      <a:pos x="102" y="59"/>
                    </a:cxn>
                    <a:cxn ang="0">
                      <a:pos x="273" y="59"/>
                    </a:cxn>
                    <a:cxn ang="0">
                      <a:pos x="288" y="59"/>
                    </a:cxn>
                    <a:cxn ang="0">
                      <a:pos x="313" y="62"/>
                    </a:cxn>
                    <a:cxn ang="0">
                      <a:pos x="335" y="76"/>
                    </a:cxn>
                    <a:cxn ang="0">
                      <a:pos x="344" y="83"/>
                    </a:cxn>
                    <a:cxn ang="0">
                      <a:pos x="344" y="6"/>
                    </a:cxn>
                    <a:cxn ang="0">
                      <a:pos x="344" y="0"/>
                    </a:cxn>
                    <a:cxn ang="0">
                      <a:pos x="0" y="0"/>
                    </a:cxn>
                    <a:cxn ang="0">
                      <a:pos x="6" y="9"/>
                    </a:cxn>
                    <a:cxn ang="0">
                      <a:pos x="16" y="27"/>
                    </a:cxn>
                    <a:cxn ang="0">
                      <a:pos x="21" y="52"/>
                    </a:cxn>
                    <a:cxn ang="0">
                      <a:pos x="21" y="596"/>
                    </a:cxn>
                    <a:cxn ang="0">
                      <a:pos x="21" y="616"/>
                    </a:cxn>
                    <a:cxn ang="0">
                      <a:pos x="20" y="629"/>
                    </a:cxn>
                    <a:cxn ang="0">
                      <a:pos x="10" y="653"/>
                    </a:cxn>
                    <a:cxn ang="0">
                      <a:pos x="5" y="661"/>
                    </a:cxn>
                    <a:cxn ang="0">
                      <a:pos x="110" y="661"/>
                    </a:cxn>
                    <a:cxn ang="0">
                      <a:pos x="117" y="661"/>
                    </a:cxn>
                    <a:cxn ang="0">
                      <a:pos x="115" y="654"/>
                    </a:cxn>
                    <a:cxn ang="0">
                      <a:pos x="109" y="636"/>
                    </a:cxn>
                    <a:cxn ang="0">
                      <a:pos x="104" y="552"/>
                    </a:cxn>
                    <a:cxn ang="0">
                      <a:pos x="104" y="320"/>
                    </a:cxn>
                    <a:cxn ang="0">
                      <a:pos x="273" y="320"/>
                    </a:cxn>
                    <a:cxn ang="0">
                      <a:pos x="297" y="320"/>
                    </a:cxn>
                    <a:cxn ang="0">
                      <a:pos x="310" y="320"/>
                    </a:cxn>
                    <a:cxn ang="0">
                      <a:pos x="310" y="315"/>
                    </a:cxn>
                    <a:cxn ang="0">
                      <a:pos x="310" y="320"/>
                    </a:cxn>
                    <a:cxn ang="0">
                      <a:pos x="338" y="325"/>
                    </a:cxn>
                    <a:cxn ang="0">
                      <a:pos x="345" y="327"/>
                    </a:cxn>
                    <a:cxn ang="0">
                      <a:pos x="345" y="267"/>
                    </a:cxn>
                    <a:cxn ang="0">
                      <a:pos x="345" y="261"/>
                    </a:cxn>
                    <a:cxn ang="0">
                      <a:pos x="102" y="261"/>
                    </a:cxn>
                  </a:cxnLst>
                  <a:rect l="0" t="0" r="r" b="b"/>
                  <a:pathLst>
                    <a:path w="345" h="661">
                      <a:moveTo>
                        <a:pt x="102" y="261"/>
                      </a:moveTo>
                      <a:cubicBezTo>
                        <a:pt x="102" y="59"/>
                        <a:pt x="102" y="59"/>
                        <a:pt x="102" y="59"/>
                      </a:cubicBezTo>
                      <a:cubicBezTo>
                        <a:pt x="273" y="59"/>
                        <a:pt x="273" y="59"/>
                        <a:pt x="273" y="59"/>
                      </a:cubicBezTo>
                      <a:cubicBezTo>
                        <a:pt x="278" y="59"/>
                        <a:pt x="283" y="59"/>
                        <a:pt x="288" y="59"/>
                      </a:cubicBezTo>
                      <a:cubicBezTo>
                        <a:pt x="297" y="59"/>
                        <a:pt x="305" y="60"/>
                        <a:pt x="313" y="62"/>
                      </a:cubicBezTo>
                      <a:cubicBezTo>
                        <a:pt x="322" y="65"/>
                        <a:pt x="326" y="68"/>
                        <a:pt x="335" y="76"/>
                      </a:cubicBezTo>
                      <a:cubicBezTo>
                        <a:pt x="344" y="83"/>
                        <a:pt x="344" y="83"/>
                        <a:pt x="344" y="83"/>
                      </a:cubicBezTo>
                      <a:cubicBezTo>
                        <a:pt x="344" y="6"/>
                        <a:pt x="344" y="6"/>
                        <a:pt x="344" y="6"/>
                      </a:cubicBezTo>
                      <a:cubicBezTo>
                        <a:pt x="344" y="0"/>
                        <a:pt x="344" y="0"/>
                        <a:pt x="344" y="0"/>
                      </a:cubicBezTo>
                      <a:cubicBezTo>
                        <a:pt x="0" y="0"/>
                        <a:pt x="0" y="0"/>
                        <a:pt x="0" y="0"/>
                      </a:cubicBezTo>
                      <a:cubicBezTo>
                        <a:pt x="6" y="9"/>
                        <a:pt x="6" y="9"/>
                        <a:pt x="6" y="9"/>
                      </a:cubicBezTo>
                      <a:cubicBezTo>
                        <a:pt x="10" y="15"/>
                        <a:pt x="14" y="20"/>
                        <a:pt x="16" y="27"/>
                      </a:cubicBezTo>
                      <a:cubicBezTo>
                        <a:pt x="19" y="36"/>
                        <a:pt x="21" y="42"/>
                        <a:pt x="21" y="52"/>
                      </a:cubicBezTo>
                      <a:cubicBezTo>
                        <a:pt x="21" y="596"/>
                        <a:pt x="21" y="596"/>
                        <a:pt x="21" y="596"/>
                      </a:cubicBezTo>
                      <a:cubicBezTo>
                        <a:pt x="21" y="604"/>
                        <a:pt x="21" y="610"/>
                        <a:pt x="21" y="616"/>
                      </a:cubicBezTo>
                      <a:cubicBezTo>
                        <a:pt x="21" y="620"/>
                        <a:pt x="21" y="624"/>
                        <a:pt x="20" y="629"/>
                      </a:cubicBezTo>
                      <a:cubicBezTo>
                        <a:pt x="18" y="638"/>
                        <a:pt x="15" y="644"/>
                        <a:pt x="10" y="653"/>
                      </a:cubicBezTo>
                      <a:cubicBezTo>
                        <a:pt x="5" y="661"/>
                        <a:pt x="5" y="661"/>
                        <a:pt x="5" y="661"/>
                      </a:cubicBezTo>
                      <a:cubicBezTo>
                        <a:pt x="110" y="661"/>
                        <a:pt x="110" y="661"/>
                        <a:pt x="110" y="661"/>
                      </a:cubicBezTo>
                      <a:cubicBezTo>
                        <a:pt x="117" y="661"/>
                        <a:pt x="117" y="661"/>
                        <a:pt x="117" y="661"/>
                      </a:cubicBezTo>
                      <a:cubicBezTo>
                        <a:pt x="115" y="654"/>
                        <a:pt x="115" y="654"/>
                        <a:pt x="115" y="654"/>
                      </a:cubicBezTo>
                      <a:cubicBezTo>
                        <a:pt x="113" y="645"/>
                        <a:pt x="110" y="643"/>
                        <a:pt x="109" y="636"/>
                      </a:cubicBezTo>
                      <a:cubicBezTo>
                        <a:pt x="105" y="598"/>
                        <a:pt x="104" y="584"/>
                        <a:pt x="104" y="552"/>
                      </a:cubicBezTo>
                      <a:cubicBezTo>
                        <a:pt x="104" y="320"/>
                        <a:pt x="104" y="320"/>
                        <a:pt x="104" y="320"/>
                      </a:cubicBezTo>
                      <a:cubicBezTo>
                        <a:pt x="273" y="320"/>
                        <a:pt x="273" y="320"/>
                        <a:pt x="273" y="320"/>
                      </a:cubicBezTo>
                      <a:cubicBezTo>
                        <a:pt x="282" y="320"/>
                        <a:pt x="289" y="320"/>
                        <a:pt x="297" y="320"/>
                      </a:cubicBezTo>
                      <a:cubicBezTo>
                        <a:pt x="300" y="320"/>
                        <a:pt x="305" y="320"/>
                        <a:pt x="310" y="320"/>
                      </a:cubicBezTo>
                      <a:cubicBezTo>
                        <a:pt x="310" y="315"/>
                        <a:pt x="310" y="315"/>
                        <a:pt x="310" y="315"/>
                      </a:cubicBezTo>
                      <a:cubicBezTo>
                        <a:pt x="310" y="320"/>
                        <a:pt x="310" y="320"/>
                        <a:pt x="310" y="320"/>
                      </a:cubicBezTo>
                      <a:cubicBezTo>
                        <a:pt x="320" y="320"/>
                        <a:pt x="326" y="323"/>
                        <a:pt x="338" y="325"/>
                      </a:cubicBezTo>
                      <a:cubicBezTo>
                        <a:pt x="345" y="327"/>
                        <a:pt x="345" y="327"/>
                        <a:pt x="345" y="327"/>
                      </a:cubicBezTo>
                      <a:cubicBezTo>
                        <a:pt x="345" y="267"/>
                        <a:pt x="345" y="267"/>
                        <a:pt x="345" y="267"/>
                      </a:cubicBezTo>
                      <a:cubicBezTo>
                        <a:pt x="345" y="261"/>
                        <a:pt x="345" y="261"/>
                        <a:pt x="345" y="261"/>
                      </a:cubicBezTo>
                      <a:lnTo>
                        <a:pt x="102" y="261"/>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36" name="Freeform 228"/>
                <p:cNvSpPr>
                  <a:spLocks noChangeAspect="1" noEditPoints="1"/>
                </p:cNvSpPr>
                <p:nvPr userDrawn="1"/>
              </p:nvSpPr>
              <p:spPr bwMode="black">
                <a:xfrm>
                  <a:off x="5338" y="1174"/>
                  <a:ext cx="60" cy="60"/>
                </a:xfrm>
                <a:custGeom>
                  <a:avLst/>
                  <a:gdLst/>
                  <a:ahLst/>
                  <a:cxnLst>
                    <a:cxn ang="0">
                      <a:pos x="345" y="0"/>
                    </a:cxn>
                    <a:cxn ang="0">
                      <a:pos x="335" y="0"/>
                    </a:cxn>
                    <a:cxn ang="0">
                      <a:pos x="0" y="337"/>
                    </a:cxn>
                    <a:cxn ang="0">
                      <a:pos x="330" y="675"/>
                    </a:cxn>
                    <a:cxn ang="0">
                      <a:pos x="330" y="669"/>
                    </a:cxn>
                    <a:cxn ang="0">
                      <a:pos x="330" y="675"/>
                    </a:cxn>
                    <a:cxn ang="0">
                      <a:pos x="338" y="675"/>
                    </a:cxn>
                    <a:cxn ang="0">
                      <a:pos x="674" y="341"/>
                    </a:cxn>
                    <a:cxn ang="0">
                      <a:pos x="674" y="335"/>
                    </a:cxn>
                    <a:cxn ang="0">
                      <a:pos x="345" y="0"/>
                    </a:cxn>
                    <a:cxn ang="0">
                      <a:pos x="85" y="334"/>
                    </a:cxn>
                    <a:cxn ang="0">
                      <a:pos x="336" y="64"/>
                    </a:cxn>
                    <a:cxn ang="0">
                      <a:pos x="339" y="64"/>
                    </a:cxn>
                    <a:cxn ang="0">
                      <a:pos x="592" y="335"/>
                    </a:cxn>
                    <a:cxn ang="0">
                      <a:pos x="337" y="610"/>
                    </a:cxn>
                    <a:cxn ang="0">
                      <a:pos x="332" y="610"/>
                    </a:cxn>
                    <a:cxn ang="0">
                      <a:pos x="85" y="339"/>
                    </a:cxn>
                    <a:cxn ang="0">
                      <a:pos x="85" y="334"/>
                    </a:cxn>
                  </a:cxnLst>
                  <a:rect l="0" t="0" r="r" b="b"/>
                  <a:pathLst>
                    <a:path w="674" h="675">
                      <a:moveTo>
                        <a:pt x="345" y="0"/>
                      </a:moveTo>
                      <a:cubicBezTo>
                        <a:pt x="342"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5"/>
                        <a:pt x="338" y="675"/>
                      </a:cubicBezTo>
                      <a:cubicBezTo>
                        <a:pt x="520" y="674"/>
                        <a:pt x="674" y="533"/>
                        <a:pt x="674" y="341"/>
                      </a:cubicBezTo>
                      <a:cubicBezTo>
                        <a:pt x="674" y="339"/>
                        <a:pt x="674" y="337"/>
                        <a:pt x="674" y="335"/>
                      </a:cubicBezTo>
                      <a:cubicBezTo>
                        <a:pt x="670" y="154"/>
                        <a:pt x="533" y="7"/>
                        <a:pt x="345" y="0"/>
                      </a:cubicBezTo>
                      <a:close/>
                      <a:moveTo>
                        <a:pt x="85" y="334"/>
                      </a:moveTo>
                      <a:cubicBezTo>
                        <a:pt x="88" y="191"/>
                        <a:pt x="186" y="64"/>
                        <a:pt x="336" y="64"/>
                      </a:cubicBezTo>
                      <a:cubicBezTo>
                        <a:pt x="337" y="64"/>
                        <a:pt x="338" y="64"/>
                        <a:pt x="339" y="64"/>
                      </a:cubicBezTo>
                      <a:cubicBezTo>
                        <a:pt x="488" y="67"/>
                        <a:pt x="591" y="191"/>
                        <a:pt x="592" y="335"/>
                      </a:cubicBezTo>
                      <a:cubicBezTo>
                        <a:pt x="592" y="479"/>
                        <a:pt x="481" y="609"/>
                        <a:pt x="337" y="610"/>
                      </a:cubicBezTo>
                      <a:cubicBezTo>
                        <a:pt x="335" y="610"/>
                        <a:pt x="334" y="610"/>
                        <a:pt x="332" y="610"/>
                      </a:cubicBezTo>
                      <a:cubicBezTo>
                        <a:pt x="186" y="606"/>
                        <a:pt x="85" y="480"/>
                        <a:pt x="85" y="339"/>
                      </a:cubicBezTo>
                      <a:cubicBezTo>
                        <a:pt x="85" y="337"/>
                        <a:pt x="85" y="335"/>
                        <a:pt x="85" y="334"/>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37" name="Freeform 229"/>
                <p:cNvSpPr>
                  <a:spLocks noChangeAspect="1" noEditPoints="1"/>
                </p:cNvSpPr>
                <p:nvPr userDrawn="1"/>
              </p:nvSpPr>
              <p:spPr bwMode="black">
                <a:xfrm>
                  <a:off x="5213" y="976"/>
                  <a:ext cx="36" cy="59"/>
                </a:xfrm>
                <a:custGeom>
                  <a:avLst/>
                  <a:gdLst/>
                  <a:ahLst/>
                  <a:cxnLst>
                    <a:cxn ang="0">
                      <a:pos x="20" y="32"/>
                    </a:cxn>
                    <a:cxn ang="0">
                      <a:pos x="28" y="68"/>
                    </a:cxn>
                    <a:cxn ang="0">
                      <a:pos x="28" y="603"/>
                    </a:cxn>
                    <a:cxn ang="0">
                      <a:pos x="22" y="635"/>
                    </a:cxn>
                    <a:cxn ang="0">
                      <a:pos x="13" y="652"/>
                    </a:cxn>
                    <a:cxn ang="0">
                      <a:pos x="6" y="661"/>
                    </a:cxn>
                    <a:cxn ang="0">
                      <a:pos x="191" y="661"/>
                    </a:cxn>
                    <a:cxn ang="0">
                      <a:pos x="192" y="661"/>
                    </a:cxn>
                    <a:cxn ang="0">
                      <a:pos x="411" y="470"/>
                    </a:cxn>
                    <a:cxn ang="0">
                      <a:pos x="295" y="302"/>
                    </a:cxn>
                    <a:cxn ang="0">
                      <a:pos x="280" y="297"/>
                    </a:cxn>
                    <a:cxn ang="0">
                      <a:pos x="294" y="288"/>
                    </a:cxn>
                    <a:cxn ang="0">
                      <a:pos x="367" y="167"/>
                    </a:cxn>
                    <a:cxn ang="0">
                      <a:pos x="367" y="161"/>
                    </a:cxn>
                    <a:cxn ang="0">
                      <a:pos x="208" y="0"/>
                    </a:cxn>
                    <a:cxn ang="0">
                      <a:pos x="0" y="0"/>
                    </a:cxn>
                    <a:cxn ang="0">
                      <a:pos x="7" y="9"/>
                    </a:cxn>
                    <a:cxn ang="0">
                      <a:pos x="20" y="32"/>
                    </a:cxn>
                    <a:cxn ang="0">
                      <a:pos x="159" y="277"/>
                    </a:cxn>
                    <a:cxn ang="0">
                      <a:pos x="108" y="277"/>
                    </a:cxn>
                    <a:cxn ang="0">
                      <a:pos x="108" y="55"/>
                    </a:cxn>
                    <a:cxn ang="0">
                      <a:pos x="166" y="55"/>
                    </a:cxn>
                    <a:cxn ang="0">
                      <a:pos x="289" y="162"/>
                    </a:cxn>
                    <a:cxn ang="0">
                      <a:pos x="289" y="167"/>
                    </a:cxn>
                    <a:cxn ang="0">
                      <a:pos x="159" y="277"/>
                    </a:cxn>
                    <a:cxn ang="0">
                      <a:pos x="156" y="611"/>
                    </a:cxn>
                    <a:cxn ang="0">
                      <a:pos x="108" y="603"/>
                    </a:cxn>
                    <a:cxn ang="0">
                      <a:pos x="112" y="330"/>
                    </a:cxn>
                    <a:cxn ang="0">
                      <a:pos x="163" y="330"/>
                    </a:cxn>
                    <a:cxn ang="0">
                      <a:pos x="330" y="469"/>
                    </a:cxn>
                    <a:cxn ang="0">
                      <a:pos x="330" y="473"/>
                    </a:cxn>
                    <a:cxn ang="0">
                      <a:pos x="169" y="611"/>
                    </a:cxn>
                    <a:cxn ang="0">
                      <a:pos x="156" y="611"/>
                    </a:cxn>
                  </a:cxnLst>
                  <a:rect l="0" t="0" r="r" b="b"/>
                  <a:pathLst>
                    <a:path w="411" h="661">
                      <a:moveTo>
                        <a:pt x="20" y="32"/>
                      </a:moveTo>
                      <a:cubicBezTo>
                        <a:pt x="26" y="46"/>
                        <a:pt x="28" y="54"/>
                        <a:pt x="28" y="68"/>
                      </a:cubicBezTo>
                      <a:cubicBezTo>
                        <a:pt x="28" y="603"/>
                        <a:pt x="28" y="603"/>
                        <a:pt x="28" y="603"/>
                      </a:cubicBezTo>
                      <a:cubicBezTo>
                        <a:pt x="28" y="616"/>
                        <a:pt x="27" y="623"/>
                        <a:pt x="22" y="635"/>
                      </a:cubicBezTo>
                      <a:cubicBezTo>
                        <a:pt x="19" y="642"/>
                        <a:pt x="18" y="645"/>
                        <a:pt x="13" y="652"/>
                      </a:cubicBezTo>
                      <a:cubicBezTo>
                        <a:pt x="6" y="661"/>
                        <a:pt x="6" y="661"/>
                        <a:pt x="6" y="661"/>
                      </a:cubicBezTo>
                      <a:cubicBezTo>
                        <a:pt x="191" y="661"/>
                        <a:pt x="191" y="661"/>
                        <a:pt x="191" y="661"/>
                      </a:cubicBezTo>
                      <a:cubicBezTo>
                        <a:pt x="191" y="661"/>
                        <a:pt x="191" y="661"/>
                        <a:pt x="192" y="661"/>
                      </a:cubicBezTo>
                      <a:cubicBezTo>
                        <a:pt x="325" y="661"/>
                        <a:pt x="410" y="588"/>
                        <a:pt x="411" y="470"/>
                      </a:cubicBezTo>
                      <a:cubicBezTo>
                        <a:pt x="411" y="383"/>
                        <a:pt x="369" y="327"/>
                        <a:pt x="295" y="302"/>
                      </a:cubicBezTo>
                      <a:cubicBezTo>
                        <a:pt x="280" y="297"/>
                        <a:pt x="280" y="297"/>
                        <a:pt x="280" y="297"/>
                      </a:cubicBezTo>
                      <a:cubicBezTo>
                        <a:pt x="294" y="288"/>
                        <a:pt x="294" y="288"/>
                        <a:pt x="294" y="288"/>
                      </a:cubicBezTo>
                      <a:cubicBezTo>
                        <a:pt x="340" y="261"/>
                        <a:pt x="368" y="227"/>
                        <a:pt x="367" y="167"/>
                      </a:cubicBezTo>
                      <a:cubicBezTo>
                        <a:pt x="367" y="165"/>
                        <a:pt x="367" y="163"/>
                        <a:pt x="367" y="161"/>
                      </a:cubicBezTo>
                      <a:cubicBezTo>
                        <a:pt x="363" y="74"/>
                        <a:pt x="296" y="0"/>
                        <a:pt x="208" y="0"/>
                      </a:cubicBezTo>
                      <a:cubicBezTo>
                        <a:pt x="0" y="0"/>
                        <a:pt x="0" y="0"/>
                        <a:pt x="0" y="0"/>
                      </a:cubicBezTo>
                      <a:cubicBezTo>
                        <a:pt x="7" y="9"/>
                        <a:pt x="7" y="9"/>
                        <a:pt x="7" y="9"/>
                      </a:cubicBezTo>
                      <a:cubicBezTo>
                        <a:pt x="13" y="17"/>
                        <a:pt x="16" y="23"/>
                        <a:pt x="20" y="32"/>
                      </a:cubicBezTo>
                      <a:close/>
                      <a:moveTo>
                        <a:pt x="159" y="277"/>
                      </a:moveTo>
                      <a:cubicBezTo>
                        <a:pt x="108" y="277"/>
                        <a:pt x="108" y="277"/>
                        <a:pt x="108" y="277"/>
                      </a:cubicBezTo>
                      <a:cubicBezTo>
                        <a:pt x="108" y="55"/>
                        <a:pt x="108" y="55"/>
                        <a:pt x="108" y="55"/>
                      </a:cubicBezTo>
                      <a:cubicBezTo>
                        <a:pt x="166" y="55"/>
                        <a:pt x="166" y="55"/>
                        <a:pt x="166" y="55"/>
                      </a:cubicBezTo>
                      <a:cubicBezTo>
                        <a:pt x="245" y="55"/>
                        <a:pt x="285" y="99"/>
                        <a:pt x="289" y="162"/>
                      </a:cubicBezTo>
                      <a:cubicBezTo>
                        <a:pt x="289" y="163"/>
                        <a:pt x="289" y="166"/>
                        <a:pt x="289" y="167"/>
                      </a:cubicBezTo>
                      <a:cubicBezTo>
                        <a:pt x="289" y="232"/>
                        <a:pt x="249" y="277"/>
                        <a:pt x="159" y="277"/>
                      </a:cubicBezTo>
                      <a:close/>
                      <a:moveTo>
                        <a:pt x="156" y="611"/>
                      </a:moveTo>
                      <a:cubicBezTo>
                        <a:pt x="139" y="611"/>
                        <a:pt x="126" y="608"/>
                        <a:pt x="108" y="603"/>
                      </a:cubicBezTo>
                      <a:cubicBezTo>
                        <a:pt x="112" y="330"/>
                        <a:pt x="112" y="330"/>
                        <a:pt x="112" y="330"/>
                      </a:cubicBezTo>
                      <a:cubicBezTo>
                        <a:pt x="129" y="330"/>
                        <a:pt x="141" y="330"/>
                        <a:pt x="163" y="330"/>
                      </a:cubicBezTo>
                      <a:cubicBezTo>
                        <a:pt x="248" y="334"/>
                        <a:pt x="327" y="362"/>
                        <a:pt x="330" y="469"/>
                      </a:cubicBezTo>
                      <a:cubicBezTo>
                        <a:pt x="330" y="470"/>
                        <a:pt x="330" y="472"/>
                        <a:pt x="330" y="473"/>
                      </a:cubicBezTo>
                      <a:cubicBezTo>
                        <a:pt x="330" y="560"/>
                        <a:pt x="252" y="605"/>
                        <a:pt x="169" y="611"/>
                      </a:cubicBezTo>
                      <a:cubicBezTo>
                        <a:pt x="164" y="611"/>
                        <a:pt x="160" y="611"/>
                        <a:pt x="156" y="611"/>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38" name="Freeform 230"/>
                <p:cNvSpPr>
                  <a:spLocks noChangeAspect="1"/>
                </p:cNvSpPr>
                <p:nvPr userDrawn="1"/>
              </p:nvSpPr>
              <p:spPr bwMode="black">
                <a:xfrm>
                  <a:off x="5406" y="1174"/>
                  <a:ext cx="54" cy="61"/>
                </a:xfrm>
                <a:custGeom>
                  <a:avLst/>
                  <a:gdLst/>
                  <a:ahLst/>
                  <a:cxnLst>
                    <a:cxn ang="0">
                      <a:pos x="484" y="336"/>
                    </a:cxn>
                    <a:cxn ang="0">
                      <a:pos x="493" y="345"/>
                    </a:cxn>
                    <a:cxn ang="0">
                      <a:pos x="512" y="374"/>
                    </a:cxn>
                    <a:cxn ang="0">
                      <a:pos x="518" y="426"/>
                    </a:cxn>
                    <a:cxn ang="0">
                      <a:pos x="518" y="449"/>
                    </a:cxn>
                    <a:cxn ang="0">
                      <a:pos x="518" y="574"/>
                    </a:cxn>
                    <a:cxn ang="0">
                      <a:pos x="377" y="609"/>
                    </a:cxn>
                    <a:cxn ang="0">
                      <a:pos x="362" y="609"/>
                    </a:cxn>
                    <a:cxn ang="0">
                      <a:pos x="82" y="340"/>
                    </a:cxn>
                    <a:cxn ang="0">
                      <a:pos x="82" y="333"/>
                    </a:cxn>
                    <a:cxn ang="0">
                      <a:pos x="346" y="63"/>
                    </a:cxn>
                    <a:cxn ang="0">
                      <a:pos x="525" y="105"/>
                    </a:cxn>
                    <a:cxn ang="0">
                      <a:pos x="533" y="111"/>
                    </a:cxn>
                    <a:cxn ang="0">
                      <a:pos x="533" y="34"/>
                    </a:cxn>
                    <a:cxn ang="0">
                      <a:pos x="359" y="1"/>
                    </a:cxn>
                    <a:cxn ang="0">
                      <a:pos x="355" y="1"/>
                    </a:cxn>
                    <a:cxn ang="0">
                      <a:pos x="0" y="341"/>
                    </a:cxn>
                    <a:cxn ang="0">
                      <a:pos x="0" y="346"/>
                    </a:cxn>
                    <a:cxn ang="0">
                      <a:pos x="357" y="678"/>
                    </a:cxn>
                    <a:cxn ang="0">
                      <a:pos x="375" y="678"/>
                    </a:cxn>
                    <a:cxn ang="0">
                      <a:pos x="594" y="612"/>
                    </a:cxn>
                    <a:cxn ang="0">
                      <a:pos x="596" y="391"/>
                    </a:cxn>
                    <a:cxn ang="0">
                      <a:pos x="595" y="381"/>
                    </a:cxn>
                    <a:cxn ang="0">
                      <a:pos x="598" y="366"/>
                    </a:cxn>
                    <a:cxn ang="0">
                      <a:pos x="593" y="364"/>
                    </a:cxn>
                    <a:cxn ang="0">
                      <a:pos x="598" y="365"/>
                    </a:cxn>
                    <a:cxn ang="0">
                      <a:pos x="609" y="345"/>
                    </a:cxn>
                    <a:cxn ang="0">
                      <a:pos x="616" y="336"/>
                    </a:cxn>
                    <a:cxn ang="0">
                      <a:pos x="497" y="336"/>
                    </a:cxn>
                    <a:cxn ang="0">
                      <a:pos x="484" y="336"/>
                    </a:cxn>
                  </a:cxnLst>
                  <a:rect l="0" t="0" r="r" b="b"/>
                  <a:pathLst>
                    <a:path w="616" h="678">
                      <a:moveTo>
                        <a:pt x="484" y="336"/>
                      </a:moveTo>
                      <a:cubicBezTo>
                        <a:pt x="493" y="345"/>
                        <a:pt x="493" y="345"/>
                        <a:pt x="493" y="345"/>
                      </a:cubicBezTo>
                      <a:cubicBezTo>
                        <a:pt x="503" y="356"/>
                        <a:pt x="508" y="361"/>
                        <a:pt x="512" y="374"/>
                      </a:cubicBezTo>
                      <a:cubicBezTo>
                        <a:pt x="517" y="393"/>
                        <a:pt x="518" y="408"/>
                        <a:pt x="518" y="426"/>
                      </a:cubicBezTo>
                      <a:cubicBezTo>
                        <a:pt x="518" y="433"/>
                        <a:pt x="518" y="441"/>
                        <a:pt x="518" y="449"/>
                      </a:cubicBezTo>
                      <a:cubicBezTo>
                        <a:pt x="518" y="574"/>
                        <a:pt x="518" y="574"/>
                        <a:pt x="518" y="574"/>
                      </a:cubicBezTo>
                      <a:cubicBezTo>
                        <a:pt x="470" y="598"/>
                        <a:pt x="431" y="606"/>
                        <a:pt x="377" y="609"/>
                      </a:cubicBezTo>
                      <a:cubicBezTo>
                        <a:pt x="372" y="609"/>
                        <a:pt x="366" y="609"/>
                        <a:pt x="362" y="609"/>
                      </a:cubicBezTo>
                      <a:cubicBezTo>
                        <a:pt x="202" y="609"/>
                        <a:pt x="87" y="493"/>
                        <a:pt x="82" y="340"/>
                      </a:cubicBezTo>
                      <a:cubicBezTo>
                        <a:pt x="82" y="338"/>
                        <a:pt x="82" y="335"/>
                        <a:pt x="82" y="333"/>
                      </a:cubicBezTo>
                      <a:cubicBezTo>
                        <a:pt x="82" y="200"/>
                        <a:pt x="169" y="66"/>
                        <a:pt x="346" y="63"/>
                      </a:cubicBezTo>
                      <a:cubicBezTo>
                        <a:pt x="400" y="63"/>
                        <a:pt x="464" y="69"/>
                        <a:pt x="525" y="105"/>
                      </a:cubicBezTo>
                      <a:cubicBezTo>
                        <a:pt x="533" y="111"/>
                        <a:pt x="533" y="111"/>
                        <a:pt x="533" y="111"/>
                      </a:cubicBezTo>
                      <a:cubicBezTo>
                        <a:pt x="533" y="34"/>
                        <a:pt x="533" y="34"/>
                        <a:pt x="533" y="34"/>
                      </a:cubicBezTo>
                      <a:cubicBezTo>
                        <a:pt x="468" y="4"/>
                        <a:pt x="425" y="2"/>
                        <a:pt x="359" y="1"/>
                      </a:cubicBezTo>
                      <a:cubicBezTo>
                        <a:pt x="357" y="1"/>
                        <a:pt x="356" y="1"/>
                        <a:pt x="355" y="1"/>
                      </a:cubicBezTo>
                      <a:cubicBezTo>
                        <a:pt x="155" y="0"/>
                        <a:pt x="3" y="126"/>
                        <a:pt x="0" y="341"/>
                      </a:cubicBezTo>
                      <a:cubicBezTo>
                        <a:pt x="0" y="343"/>
                        <a:pt x="0" y="344"/>
                        <a:pt x="0" y="346"/>
                      </a:cubicBezTo>
                      <a:cubicBezTo>
                        <a:pt x="0" y="531"/>
                        <a:pt x="157" y="678"/>
                        <a:pt x="357" y="678"/>
                      </a:cubicBezTo>
                      <a:cubicBezTo>
                        <a:pt x="363" y="678"/>
                        <a:pt x="369" y="678"/>
                        <a:pt x="375" y="678"/>
                      </a:cubicBezTo>
                      <a:cubicBezTo>
                        <a:pt x="463" y="674"/>
                        <a:pt x="547" y="643"/>
                        <a:pt x="594" y="612"/>
                      </a:cubicBezTo>
                      <a:cubicBezTo>
                        <a:pt x="596" y="391"/>
                        <a:pt x="596" y="391"/>
                        <a:pt x="596" y="391"/>
                      </a:cubicBezTo>
                      <a:cubicBezTo>
                        <a:pt x="596" y="387"/>
                        <a:pt x="595" y="384"/>
                        <a:pt x="595" y="381"/>
                      </a:cubicBezTo>
                      <a:cubicBezTo>
                        <a:pt x="595" y="376"/>
                        <a:pt x="596" y="372"/>
                        <a:pt x="598" y="366"/>
                      </a:cubicBezTo>
                      <a:cubicBezTo>
                        <a:pt x="593" y="364"/>
                        <a:pt x="593" y="364"/>
                        <a:pt x="593" y="364"/>
                      </a:cubicBezTo>
                      <a:cubicBezTo>
                        <a:pt x="598" y="365"/>
                        <a:pt x="598" y="365"/>
                        <a:pt x="598" y="365"/>
                      </a:cubicBezTo>
                      <a:cubicBezTo>
                        <a:pt x="601" y="357"/>
                        <a:pt x="603" y="353"/>
                        <a:pt x="609" y="345"/>
                      </a:cubicBezTo>
                      <a:cubicBezTo>
                        <a:pt x="616" y="336"/>
                        <a:pt x="616" y="336"/>
                        <a:pt x="616" y="336"/>
                      </a:cubicBezTo>
                      <a:cubicBezTo>
                        <a:pt x="497" y="336"/>
                        <a:pt x="497" y="336"/>
                        <a:pt x="497" y="336"/>
                      </a:cubicBezTo>
                      <a:lnTo>
                        <a:pt x="484" y="336"/>
                      </a:ln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39" name="Freeform 231"/>
                <p:cNvSpPr>
                  <a:spLocks noChangeAspect="1"/>
                </p:cNvSpPr>
                <p:nvPr userDrawn="1"/>
              </p:nvSpPr>
              <p:spPr bwMode="black">
                <a:xfrm>
                  <a:off x="5148" y="976"/>
                  <a:ext cx="57" cy="62"/>
                </a:xfrm>
                <a:custGeom>
                  <a:avLst/>
                  <a:gdLst/>
                  <a:ahLst/>
                  <a:cxnLst>
                    <a:cxn ang="0">
                      <a:pos x="33" y="29"/>
                    </a:cxn>
                    <a:cxn ang="0">
                      <a:pos x="40" y="54"/>
                    </a:cxn>
                    <a:cxn ang="0">
                      <a:pos x="40" y="597"/>
                    </a:cxn>
                    <a:cxn ang="0">
                      <a:pos x="37" y="630"/>
                    </a:cxn>
                    <a:cxn ang="0">
                      <a:pos x="26" y="652"/>
                    </a:cxn>
                    <a:cxn ang="0">
                      <a:pos x="20" y="661"/>
                    </a:cxn>
                    <a:cxn ang="0">
                      <a:pos x="114" y="661"/>
                    </a:cxn>
                    <a:cxn ang="0">
                      <a:pos x="121" y="661"/>
                    </a:cxn>
                    <a:cxn ang="0">
                      <a:pos x="119" y="654"/>
                    </a:cxn>
                    <a:cxn ang="0">
                      <a:pos x="111" y="627"/>
                    </a:cxn>
                    <a:cxn ang="0">
                      <a:pos x="105" y="580"/>
                    </a:cxn>
                    <a:cxn ang="0">
                      <a:pos x="105" y="112"/>
                    </a:cxn>
                    <a:cxn ang="0">
                      <a:pos x="630" y="692"/>
                    </a:cxn>
                    <a:cxn ang="0">
                      <a:pos x="630" y="69"/>
                    </a:cxn>
                    <a:cxn ang="0">
                      <a:pos x="632" y="36"/>
                    </a:cxn>
                    <a:cxn ang="0">
                      <a:pos x="627" y="34"/>
                    </a:cxn>
                    <a:cxn ang="0">
                      <a:pos x="632" y="35"/>
                    </a:cxn>
                    <a:cxn ang="0">
                      <a:pos x="639"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1" y="1"/>
                    </a:cxn>
                    <a:cxn ang="0">
                      <a:pos x="0" y="1"/>
                    </a:cxn>
                    <a:cxn ang="0">
                      <a:pos x="18" y="11"/>
                    </a:cxn>
                    <a:cxn ang="0">
                      <a:pos x="33" y="29"/>
                    </a:cxn>
                  </a:cxnLst>
                  <a:rect l="0" t="0" r="r" b="b"/>
                  <a:pathLst>
                    <a:path w="641" h="692">
                      <a:moveTo>
                        <a:pt x="33" y="29"/>
                      </a:moveTo>
                      <a:cubicBezTo>
                        <a:pt x="39" y="38"/>
                        <a:pt x="40" y="45"/>
                        <a:pt x="40" y="54"/>
                      </a:cubicBezTo>
                      <a:cubicBezTo>
                        <a:pt x="40" y="597"/>
                        <a:pt x="40" y="597"/>
                        <a:pt x="40" y="597"/>
                      </a:cubicBezTo>
                      <a:cubicBezTo>
                        <a:pt x="40" y="610"/>
                        <a:pt x="40" y="618"/>
                        <a:pt x="37" y="630"/>
                      </a:cubicBezTo>
                      <a:cubicBezTo>
                        <a:pt x="35" y="639"/>
                        <a:pt x="32" y="643"/>
                        <a:pt x="26" y="652"/>
                      </a:cubicBezTo>
                      <a:cubicBezTo>
                        <a:pt x="20" y="661"/>
                        <a:pt x="20" y="661"/>
                        <a:pt x="20" y="661"/>
                      </a:cubicBezTo>
                      <a:cubicBezTo>
                        <a:pt x="114" y="661"/>
                        <a:pt x="114" y="661"/>
                        <a:pt x="114" y="661"/>
                      </a:cubicBezTo>
                      <a:cubicBezTo>
                        <a:pt x="121" y="661"/>
                        <a:pt x="121" y="661"/>
                        <a:pt x="121" y="661"/>
                      </a:cubicBezTo>
                      <a:cubicBezTo>
                        <a:pt x="119" y="654"/>
                        <a:pt x="119" y="654"/>
                        <a:pt x="119" y="654"/>
                      </a:cubicBezTo>
                      <a:cubicBezTo>
                        <a:pt x="115" y="642"/>
                        <a:pt x="113" y="637"/>
                        <a:pt x="111" y="627"/>
                      </a:cubicBezTo>
                      <a:cubicBezTo>
                        <a:pt x="105" y="597"/>
                        <a:pt x="105" y="599"/>
                        <a:pt x="105" y="580"/>
                      </a:cubicBezTo>
                      <a:cubicBezTo>
                        <a:pt x="105" y="112"/>
                        <a:pt x="105" y="112"/>
                        <a:pt x="105" y="112"/>
                      </a:cubicBezTo>
                      <a:cubicBezTo>
                        <a:pt x="630" y="692"/>
                        <a:pt x="630" y="692"/>
                        <a:pt x="630" y="692"/>
                      </a:cubicBezTo>
                      <a:cubicBezTo>
                        <a:pt x="630" y="69"/>
                        <a:pt x="630" y="69"/>
                        <a:pt x="630" y="69"/>
                      </a:cubicBezTo>
                      <a:cubicBezTo>
                        <a:pt x="630" y="56"/>
                        <a:pt x="630" y="49"/>
                        <a:pt x="632" y="36"/>
                      </a:cubicBezTo>
                      <a:cubicBezTo>
                        <a:pt x="627" y="34"/>
                        <a:pt x="627" y="34"/>
                        <a:pt x="627" y="34"/>
                      </a:cubicBezTo>
                      <a:cubicBezTo>
                        <a:pt x="632" y="35"/>
                        <a:pt x="632" y="35"/>
                        <a:pt x="632" y="35"/>
                      </a:cubicBezTo>
                      <a:cubicBezTo>
                        <a:pt x="634" y="24"/>
                        <a:pt x="635" y="18"/>
                        <a:pt x="639" y="7"/>
                      </a:cubicBezTo>
                      <a:cubicBezTo>
                        <a:pt x="641" y="0"/>
                        <a:pt x="641" y="0"/>
                        <a:pt x="641" y="0"/>
                      </a:cubicBezTo>
                      <a:cubicBezTo>
                        <a:pt x="560" y="0"/>
                        <a:pt x="560" y="0"/>
                        <a:pt x="560" y="0"/>
                      </a:cubicBezTo>
                      <a:cubicBezTo>
                        <a:pt x="553" y="0"/>
                        <a:pt x="553" y="0"/>
                        <a:pt x="553" y="0"/>
                      </a:cubicBezTo>
                      <a:cubicBezTo>
                        <a:pt x="555" y="7"/>
                        <a:pt x="555" y="7"/>
                        <a:pt x="555" y="7"/>
                      </a:cubicBezTo>
                      <a:cubicBezTo>
                        <a:pt x="558" y="17"/>
                        <a:pt x="559" y="23"/>
                        <a:pt x="561" y="32"/>
                      </a:cubicBezTo>
                      <a:cubicBezTo>
                        <a:pt x="565" y="51"/>
                        <a:pt x="565" y="66"/>
                        <a:pt x="565" y="83"/>
                      </a:cubicBezTo>
                      <a:cubicBezTo>
                        <a:pt x="565" y="92"/>
                        <a:pt x="565" y="102"/>
                        <a:pt x="565" y="114"/>
                      </a:cubicBezTo>
                      <a:cubicBezTo>
                        <a:pt x="565" y="511"/>
                        <a:pt x="565" y="511"/>
                        <a:pt x="565" y="511"/>
                      </a:cubicBezTo>
                      <a:cubicBezTo>
                        <a:pt x="120" y="3"/>
                        <a:pt x="120" y="3"/>
                        <a:pt x="120" y="3"/>
                      </a:cubicBezTo>
                      <a:cubicBezTo>
                        <a:pt x="21" y="1"/>
                        <a:pt x="21" y="1"/>
                        <a:pt x="21" y="1"/>
                      </a:cubicBezTo>
                      <a:cubicBezTo>
                        <a:pt x="0" y="1"/>
                        <a:pt x="0" y="1"/>
                        <a:pt x="0" y="1"/>
                      </a:cubicBezTo>
                      <a:cubicBezTo>
                        <a:pt x="18" y="11"/>
                        <a:pt x="18" y="11"/>
                        <a:pt x="18" y="11"/>
                      </a:cubicBezTo>
                      <a:cubicBezTo>
                        <a:pt x="26" y="16"/>
                        <a:pt x="29" y="20"/>
                        <a:pt x="33" y="29"/>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40" name="Freeform 232"/>
                <p:cNvSpPr>
                  <a:spLocks noChangeAspect="1"/>
                </p:cNvSpPr>
                <p:nvPr userDrawn="1"/>
              </p:nvSpPr>
              <p:spPr bwMode="black">
                <a:xfrm>
                  <a:off x="5149" y="1076"/>
                  <a:ext cx="38" cy="58"/>
                </a:xfrm>
                <a:custGeom>
                  <a:avLst/>
                  <a:gdLst/>
                  <a:ahLst/>
                  <a:cxnLst>
                    <a:cxn ang="0">
                      <a:pos x="13" y="650"/>
                    </a:cxn>
                    <a:cxn ang="0">
                      <a:pos x="7" y="659"/>
                    </a:cxn>
                    <a:cxn ang="0">
                      <a:pos x="393" y="659"/>
                    </a:cxn>
                    <a:cxn ang="0">
                      <a:pos x="393" y="654"/>
                    </a:cxn>
                    <a:cxn ang="0">
                      <a:pos x="393" y="654"/>
                    </a:cxn>
                    <a:cxn ang="0">
                      <a:pos x="393" y="654"/>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7" y="322"/>
                    </a:cxn>
                    <a:cxn ang="0">
                      <a:pos x="343" y="334"/>
                    </a:cxn>
                    <a:cxn ang="0">
                      <a:pos x="351" y="337"/>
                    </a:cxn>
                    <a:cxn ang="0">
                      <a:pos x="351" y="267"/>
                    </a:cxn>
                    <a:cxn ang="0">
                      <a:pos x="351" y="261"/>
                    </a:cxn>
                    <a:cxn ang="0">
                      <a:pos x="109" y="261"/>
                    </a:cxn>
                    <a:cxn ang="0">
                      <a:pos x="109" y="58"/>
                    </a:cxn>
                    <a:cxn ang="0">
                      <a:pos x="280" y="58"/>
                    </a:cxn>
                    <a:cxn ang="0">
                      <a:pos x="300" y="58"/>
                    </a:cxn>
                    <a:cxn ang="0">
                      <a:pos x="318" y="61"/>
                    </a:cxn>
                    <a:cxn ang="0">
                      <a:pos x="341" y="75"/>
                    </a:cxn>
                    <a:cxn ang="0">
                      <a:pos x="351" y="84"/>
                    </a:cxn>
                    <a:cxn ang="0">
                      <a:pos x="351" y="6"/>
                    </a:cxn>
                    <a:cxn ang="0">
                      <a:pos x="351" y="0"/>
                    </a:cxn>
                    <a:cxn ang="0">
                      <a:pos x="0" y="0"/>
                    </a:cxn>
                    <a:cxn ang="0">
                      <a:pos x="10" y="10"/>
                    </a:cxn>
                    <a:cxn ang="0">
                      <a:pos x="21" y="26"/>
                    </a:cxn>
                    <a:cxn ang="0">
                      <a:pos x="25" y="52"/>
                    </a:cxn>
                    <a:cxn ang="0">
                      <a:pos x="25" y="596"/>
                    </a:cxn>
                    <a:cxn ang="0">
                      <a:pos x="26" y="613"/>
                    </a:cxn>
                    <a:cxn ang="0">
                      <a:pos x="24" y="628"/>
                    </a:cxn>
                    <a:cxn ang="0">
                      <a:pos x="13" y="650"/>
                    </a:cxn>
                  </a:cxnLst>
                  <a:rect l="0" t="0" r="r" b="b"/>
                  <a:pathLst>
                    <a:path w="425" h="659">
                      <a:moveTo>
                        <a:pt x="13" y="650"/>
                      </a:moveTo>
                      <a:cubicBezTo>
                        <a:pt x="7" y="659"/>
                        <a:pt x="7" y="659"/>
                        <a:pt x="7" y="659"/>
                      </a:cubicBezTo>
                      <a:cubicBezTo>
                        <a:pt x="393" y="659"/>
                        <a:pt x="393" y="659"/>
                        <a:pt x="393" y="659"/>
                      </a:cubicBezTo>
                      <a:cubicBezTo>
                        <a:pt x="393" y="654"/>
                        <a:pt x="393" y="654"/>
                        <a:pt x="393" y="654"/>
                      </a:cubicBezTo>
                      <a:cubicBezTo>
                        <a:pt x="393" y="654"/>
                        <a:pt x="393" y="654"/>
                        <a:pt x="393" y="654"/>
                      </a:cubicBezTo>
                      <a:cubicBezTo>
                        <a:pt x="393" y="654"/>
                        <a:pt x="393" y="654"/>
                        <a:pt x="393" y="654"/>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8"/>
                        <a:pt x="342" y="599"/>
                        <a:pt x="314" y="599"/>
                      </a:cubicBezTo>
                      <a:cubicBezTo>
                        <a:pt x="111" y="599"/>
                        <a:pt x="111" y="599"/>
                        <a:pt x="111" y="599"/>
                      </a:cubicBezTo>
                      <a:cubicBezTo>
                        <a:pt x="111" y="320"/>
                        <a:pt x="111" y="320"/>
                        <a:pt x="111" y="320"/>
                      </a:cubicBezTo>
                      <a:cubicBezTo>
                        <a:pt x="280" y="320"/>
                        <a:pt x="280" y="320"/>
                        <a:pt x="280" y="320"/>
                      </a:cubicBezTo>
                      <a:cubicBezTo>
                        <a:pt x="290" y="320"/>
                        <a:pt x="297" y="320"/>
                        <a:pt x="307" y="322"/>
                      </a:cubicBezTo>
                      <a:cubicBezTo>
                        <a:pt x="322" y="325"/>
                        <a:pt x="330" y="328"/>
                        <a:pt x="343" y="334"/>
                      </a:cubicBezTo>
                      <a:cubicBezTo>
                        <a:pt x="351" y="337"/>
                        <a:pt x="351" y="337"/>
                        <a:pt x="351" y="337"/>
                      </a:cubicBezTo>
                      <a:cubicBezTo>
                        <a:pt x="351" y="267"/>
                        <a:pt x="351" y="267"/>
                        <a:pt x="351" y="267"/>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7" y="58"/>
                        <a:pt x="294" y="58"/>
                        <a:pt x="300" y="58"/>
                      </a:cubicBezTo>
                      <a:cubicBezTo>
                        <a:pt x="306" y="58"/>
                        <a:pt x="311" y="58"/>
                        <a:pt x="318" y="61"/>
                      </a:cubicBezTo>
                      <a:cubicBezTo>
                        <a:pt x="328" y="64"/>
                        <a:pt x="334" y="68"/>
                        <a:pt x="341" y="75"/>
                      </a:cubicBezTo>
                      <a:cubicBezTo>
                        <a:pt x="351" y="84"/>
                        <a:pt x="351" y="84"/>
                        <a:pt x="351" y="84"/>
                      </a:cubicBezTo>
                      <a:cubicBezTo>
                        <a:pt x="351" y="6"/>
                        <a:pt x="351" y="6"/>
                        <a:pt x="351" y="6"/>
                      </a:cubicBezTo>
                      <a:cubicBezTo>
                        <a:pt x="351" y="0"/>
                        <a:pt x="351" y="0"/>
                        <a:pt x="351" y="0"/>
                      </a:cubicBezTo>
                      <a:cubicBezTo>
                        <a:pt x="0" y="0"/>
                        <a:pt x="0" y="0"/>
                        <a:pt x="0" y="0"/>
                      </a:cubicBezTo>
                      <a:cubicBezTo>
                        <a:pt x="10" y="10"/>
                        <a:pt x="10" y="10"/>
                        <a:pt x="10" y="10"/>
                      </a:cubicBezTo>
                      <a:cubicBezTo>
                        <a:pt x="15" y="16"/>
                        <a:pt x="17" y="19"/>
                        <a:pt x="21" y="26"/>
                      </a:cubicBezTo>
                      <a:cubicBezTo>
                        <a:pt x="24" y="35"/>
                        <a:pt x="25" y="41"/>
                        <a:pt x="25" y="52"/>
                      </a:cubicBezTo>
                      <a:cubicBezTo>
                        <a:pt x="25" y="596"/>
                        <a:pt x="25" y="596"/>
                        <a:pt x="25" y="596"/>
                      </a:cubicBezTo>
                      <a:cubicBezTo>
                        <a:pt x="25" y="603"/>
                        <a:pt x="26" y="608"/>
                        <a:pt x="26" y="613"/>
                      </a:cubicBezTo>
                      <a:cubicBezTo>
                        <a:pt x="26" y="618"/>
                        <a:pt x="25" y="622"/>
                        <a:pt x="24" y="628"/>
                      </a:cubicBezTo>
                      <a:cubicBezTo>
                        <a:pt x="21" y="637"/>
                        <a:pt x="19" y="642"/>
                        <a:pt x="13" y="650"/>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41" name="Freeform 233"/>
                <p:cNvSpPr>
                  <a:spLocks noChangeAspect="1" noEditPoints="1"/>
                </p:cNvSpPr>
                <p:nvPr userDrawn="1"/>
              </p:nvSpPr>
              <p:spPr bwMode="black">
                <a:xfrm>
                  <a:off x="5313" y="976"/>
                  <a:ext cx="45" cy="59"/>
                </a:xfrm>
                <a:custGeom>
                  <a:avLst/>
                  <a:gdLst/>
                  <a:ahLst/>
                  <a:cxnLst>
                    <a:cxn ang="0">
                      <a:pos x="17" y="34"/>
                    </a:cxn>
                    <a:cxn ang="0">
                      <a:pos x="22" y="95"/>
                    </a:cxn>
                    <a:cxn ang="0">
                      <a:pos x="22" y="561"/>
                    </a:cxn>
                    <a:cxn ang="0">
                      <a:pos x="19" y="626"/>
                    </a:cxn>
                    <a:cxn ang="0">
                      <a:pos x="9" y="652"/>
                    </a:cxn>
                    <a:cxn ang="0">
                      <a:pos x="5" y="660"/>
                    </a:cxn>
                    <a:cxn ang="0">
                      <a:pos x="110" y="660"/>
                    </a:cxn>
                    <a:cxn ang="0">
                      <a:pos x="118" y="660"/>
                    </a:cxn>
                    <a:cxn ang="0">
                      <a:pos x="115" y="653"/>
                    </a:cxn>
                    <a:cxn ang="0">
                      <a:pos x="106" y="622"/>
                    </a:cxn>
                    <a:cxn ang="0">
                      <a:pos x="103" y="600"/>
                    </a:cxn>
                    <a:cxn ang="0">
                      <a:pos x="103" y="588"/>
                    </a:cxn>
                    <a:cxn ang="0">
                      <a:pos x="103" y="299"/>
                    </a:cxn>
                    <a:cxn ang="0">
                      <a:pos x="105" y="301"/>
                    </a:cxn>
                    <a:cxn ang="0">
                      <a:pos x="122" y="322"/>
                    </a:cxn>
                    <a:cxn ang="0">
                      <a:pos x="383" y="661"/>
                    </a:cxn>
                    <a:cxn ang="0">
                      <a:pos x="387" y="657"/>
                    </a:cxn>
                    <a:cxn ang="0">
                      <a:pos x="387" y="657"/>
                    </a:cxn>
                    <a:cxn ang="0">
                      <a:pos x="387" y="663"/>
                    </a:cxn>
                    <a:cxn ang="0">
                      <a:pos x="490" y="663"/>
                    </a:cxn>
                    <a:cxn ang="0">
                      <a:pos x="507" y="663"/>
                    </a:cxn>
                    <a:cxn ang="0">
                      <a:pos x="493" y="653"/>
                    </a:cxn>
                    <a:cxn ang="0">
                      <a:pos x="460" y="627"/>
                    </a:cxn>
                    <a:cxn ang="0">
                      <a:pos x="406" y="563"/>
                    </a:cxn>
                    <a:cxn ang="0">
                      <a:pos x="251" y="367"/>
                    </a:cxn>
                    <a:cxn ang="0">
                      <a:pos x="205" y="316"/>
                    </a:cxn>
                    <a:cxn ang="0">
                      <a:pos x="204" y="316"/>
                    </a:cxn>
                    <a:cxn ang="0">
                      <a:pos x="211" y="316"/>
                    </a:cxn>
                    <a:cxn ang="0">
                      <a:pos x="370" y="155"/>
                    </a:cxn>
                    <a:cxn ang="0">
                      <a:pos x="370" y="151"/>
                    </a:cxn>
                    <a:cxn ang="0">
                      <a:pos x="206" y="0"/>
                    </a:cxn>
                    <a:cxn ang="0">
                      <a:pos x="0" y="0"/>
                    </a:cxn>
                    <a:cxn ang="0">
                      <a:pos x="5" y="8"/>
                    </a:cxn>
                    <a:cxn ang="0">
                      <a:pos x="17" y="34"/>
                    </a:cxn>
                    <a:cxn ang="0">
                      <a:pos x="138" y="278"/>
                    </a:cxn>
                    <a:cxn ang="0">
                      <a:pos x="104" y="276"/>
                    </a:cxn>
                    <a:cxn ang="0">
                      <a:pos x="104" y="57"/>
                    </a:cxn>
                    <a:cxn ang="0">
                      <a:pos x="167" y="50"/>
                    </a:cxn>
                    <a:cxn ang="0">
                      <a:pos x="288" y="158"/>
                    </a:cxn>
                    <a:cxn ang="0">
                      <a:pos x="288" y="166"/>
                    </a:cxn>
                    <a:cxn ang="0">
                      <a:pos x="155" y="277"/>
                    </a:cxn>
                    <a:cxn ang="0">
                      <a:pos x="138" y="278"/>
                    </a:cxn>
                  </a:cxnLst>
                  <a:rect l="0" t="0" r="r" b="b"/>
                  <a:pathLst>
                    <a:path w="507" h="663">
                      <a:moveTo>
                        <a:pt x="17" y="34"/>
                      </a:moveTo>
                      <a:cubicBezTo>
                        <a:pt x="21" y="58"/>
                        <a:pt x="22" y="71"/>
                        <a:pt x="22" y="95"/>
                      </a:cubicBezTo>
                      <a:cubicBezTo>
                        <a:pt x="22" y="561"/>
                        <a:pt x="22" y="561"/>
                        <a:pt x="22" y="561"/>
                      </a:cubicBezTo>
                      <a:cubicBezTo>
                        <a:pt x="22" y="586"/>
                        <a:pt x="22" y="615"/>
                        <a:pt x="19" y="626"/>
                      </a:cubicBezTo>
                      <a:cubicBezTo>
                        <a:pt x="18" y="636"/>
                        <a:pt x="15" y="641"/>
                        <a:pt x="9" y="652"/>
                      </a:cubicBezTo>
                      <a:cubicBezTo>
                        <a:pt x="5" y="660"/>
                        <a:pt x="5" y="660"/>
                        <a:pt x="5" y="660"/>
                      </a:cubicBezTo>
                      <a:cubicBezTo>
                        <a:pt x="110" y="660"/>
                        <a:pt x="110" y="660"/>
                        <a:pt x="110" y="660"/>
                      </a:cubicBezTo>
                      <a:cubicBezTo>
                        <a:pt x="118" y="660"/>
                        <a:pt x="118" y="660"/>
                        <a:pt x="118" y="660"/>
                      </a:cubicBezTo>
                      <a:cubicBezTo>
                        <a:pt x="115" y="653"/>
                        <a:pt x="115" y="653"/>
                        <a:pt x="115" y="653"/>
                      </a:cubicBezTo>
                      <a:cubicBezTo>
                        <a:pt x="111" y="640"/>
                        <a:pt x="107" y="634"/>
                        <a:pt x="106" y="622"/>
                      </a:cubicBezTo>
                      <a:cubicBezTo>
                        <a:pt x="103" y="613"/>
                        <a:pt x="103" y="607"/>
                        <a:pt x="103" y="600"/>
                      </a:cubicBezTo>
                      <a:cubicBezTo>
                        <a:pt x="103" y="596"/>
                        <a:pt x="103" y="592"/>
                        <a:pt x="103" y="588"/>
                      </a:cubicBezTo>
                      <a:cubicBezTo>
                        <a:pt x="103" y="299"/>
                        <a:pt x="103" y="299"/>
                        <a:pt x="103" y="299"/>
                      </a:cubicBezTo>
                      <a:cubicBezTo>
                        <a:pt x="104" y="300"/>
                        <a:pt x="104" y="300"/>
                        <a:pt x="105" y="301"/>
                      </a:cubicBezTo>
                      <a:cubicBezTo>
                        <a:pt x="112" y="307"/>
                        <a:pt x="115" y="312"/>
                        <a:pt x="122" y="322"/>
                      </a:cubicBezTo>
                      <a:cubicBezTo>
                        <a:pt x="383" y="661"/>
                        <a:pt x="383" y="661"/>
                        <a:pt x="383" y="661"/>
                      </a:cubicBezTo>
                      <a:cubicBezTo>
                        <a:pt x="387" y="657"/>
                        <a:pt x="387" y="657"/>
                        <a:pt x="387" y="657"/>
                      </a:cubicBezTo>
                      <a:cubicBezTo>
                        <a:pt x="387" y="657"/>
                        <a:pt x="387" y="657"/>
                        <a:pt x="387" y="657"/>
                      </a:cubicBezTo>
                      <a:cubicBezTo>
                        <a:pt x="387" y="663"/>
                        <a:pt x="387" y="663"/>
                        <a:pt x="387" y="663"/>
                      </a:cubicBezTo>
                      <a:cubicBezTo>
                        <a:pt x="490" y="663"/>
                        <a:pt x="490" y="663"/>
                        <a:pt x="490" y="663"/>
                      </a:cubicBezTo>
                      <a:cubicBezTo>
                        <a:pt x="507" y="663"/>
                        <a:pt x="507" y="663"/>
                        <a:pt x="507" y="663"/>
                      </a:cubicBezTo>
                      <a:cubicBezTo>
                        <a:pt x="493" y="653"/>
                        <a:pt x="493" y="653"/>
                        <a:pt x="493" y="653"/>
                      </a:cubicBezTo>
                      <a:cubicBezTo>
                        <a:pt x="480" y="643"/>
                        <a:pt x="473" y="637"/>
                        <a:pt x="460" y="627"/>
                      </a:cubicBezTo>
                      <a:cubicBezTo>
                        <a:pt x="441" y="610"/>
                        <a:pt x="426" y="589"/>
                        <a:pt x="406" y="563"/>
                      </a:cubicBezTo>
                      <a:cubicBezTo>
                        <a:pt x="251" y="367"/>
                        <a:pt x="251" y="367"/>
                        <a:pt x="251" y="367"/>
                      </a:cubicBezTo>
                      <a:cubicBezTo>
                        <a:pt x="234" y="346"/>
                        <a:pt x="223" y="334"/>
                        <a:pt x="205" y="316"/>
                      </a:cubicBezTo>
                      <a:cubicBezTo>
                        <a:pt x="205" y="316"/>
                        <a:pt x="204" y="316"/>
                        <a:pt x="204" y="316"/>
                      </a:cubicBezTo>
                      <a:cubicBezTo>
                        <a:pt x="207" y="316"/>
                        <a:pt x="209" y="316"/>
                        <a:pt x="211" y="316"/>
                      </a:cubicBezTo>
                      <a:cubicBezTo>
                        <a:pt x="300" y="316"/>
                        <a:pt x="369" y="241"/>
                        <a:pt x="370" y="155"/>
                      </a:cubicBezTo>
                      <a:cubicBezTo>
                        <a:pt x="370" y="154"/>
                        <a:pt x="370" y="152"/>
                        <a:pt x="370" y="151"/>
                      </a:cubicBezTo>
                      <a:cubicBezTo>
                        <a:pt x="370" y="57"/>
                        <a:pt x="292" y="0"/>
                        <a:pt x="206" y="0"/>
                      </a:cubicBezTo>
                      <a:cubicBezTo>
                        <a:pt x="0" y="0"/>
                        <a:pt x="0" y="0"/>
                        <a:pt x="0" y="0"/>
                      </a:cubicBezTo>
                      <a:cubicBezTo>
                        <a:pt x="5" y="8"/>
                        <a:pt x="5" y="8"/>
                        <a:pt x="5" y="8"/>
                      </a:cubicBezTo>
                      <a:cubicBezTo>
                        <a:pt x="10" y="18"/>
                        <a:pt x="14" y="24"/>
                        <a:pt x="17" y="34"/>
                      </a:cubicBezTo>
                      <a:close/>
                      <a:moveTo>
                        <a:pt x="138" y="278"/>
                      </a:moveTo>
                      <a:cubicBezTo>
                        <a:pt x="125" y="278"/>
                        <a:pt x="113" y="277"/>
                        <a:pt x="104" y="276"/>
                      </a:cubicBezTo>
                      <a:cubicBezTo>
                        <a:pt x="104" y="57"/>
                        <a:pt x="104" y="57"/>
                        <a:pt x="104" y="57"/>
                      </a:cubicBezTo>
                      <a:cubicBezTo>
                        <a:pt x="125" y="51"/>
                        <a:pt x="140" y="51"/>
                        <a:pt x="167" y="50"/>
                      </a:cubicBezTo>
                      <a:cubicBezTo>
                        <a:pt x="270" y="56"/>
                        <a:pt x="283" y="106"/>
                        <a:pt x="288" y="158"/>
                      </a:cubicBezTo>
                      <a:cubicBezTo>
                        <a:pt x="288" y="160"/>
                        <a:pt x="288" y="164"/>
                        <a:pt x="288" y="166"/>
                      </a:cubicBezTo>
                      <a:cubicBezTo>
                        <a:pt x="288" y="230"/>
                        <a:pt x="239" y="271"/>
                        <a:pt x="155" y="277"/>
                      </a:cubicBezTo>
                      <a:cubicBezTo>
                        <a:pt x="149" y="278"/>
                        <a:pt x="143" y="278"/>
                        <a:pt x="138" y="278"/>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42" name="Freeform 234"/>
                <p:cNvSpPr>
                  <a:spLocks noChangeAspect="1"/>
                </p:cNvSpPr>
                <p:nvPr userDrawn="1"/>
              </p:nvSpPr>
              <p:spPr bwMode="black">
                <a:xfrm>
                  <a:off x="5258" y="976"/>
                  <a:ext cx="47" cy="60"/>
                </a:xfrm>
                <a:custGeom>
                  <a:avLst/>
                  <a:gdLst/>
                  <a:ahLst/>
                  <a:cxnLst>
                    <a:cxn ang="0">
                      <a:pos x="11" y="40"/>
                    </a:cxn>
                    <a:cxn ang="0">
                      <a:pos x="12" y="54"/>
                    </a:cxn>
                    <a:cxn ang="0">
                      <a:pos x="11" y="69"/>
                    </a:cxn>
                    <a:cxn ang="0">
                      <a:pos x="11" y="442"/>
                    </a:cxn>
                    <a:cxn ang="0">
                      <a:pos x="273" y="670"/>
                    </a:cxn>
                    <a:cxn ang="0">
                      <a:pos x="277" y="670"/>
                    </a:cxn>
                    <a:cxn ang="0">
                      <a:pos x="524" y="446"/>
                    </a:cxn>
                    <a:cxn ang="0">
                      <a:pos x="524" y="66"/>
                    </a:cxn>
                    <a:cxn ang="0">
                      <a:pos x="523" y="50"/>
                    </a:cxn>
                    <a:cxn ang="0">
                      <a:pos x="525" y="35"/>
                    </a:cxn>
                    <a:cxn ang="0">
                      <a:pos x="519" y="34"/>
                    </a:cxn>
                    <a:cxn ang="0">
                      <a:pos x="525" y="35"/>
                    </a:cxn>
                    <a:cxn ang="0">
                      <a:pos x="531" y="7"/>
                    </a:cxn>
                    <a:cxn ang="0">
                      <a:pos x="534" y="0"/>
                    </a:cxn>
                    <a:cxn ang="0">
                      <a:pos x="436" y="0"/>
                    </a:cxn>
                    <a:cxn ang="0">
                      <a:pos x="427" y="0"/>
                    </a:cxn>
                    <a:cxn ang="0">
                      <a:pos x="430" y="8"/>
                    </a:cxn>
                    <a:cxn ang="0">
                      <a:pos x="439" y="36"/>
                    </a:cxn>
                    <a:cxn ang="0">
                      <a:pos x="440" y="67"/>
                    </a:cxn>
                    <a:cxn ang="0">
                      <a:pos x="440" y="440"/>
                    </a:cxn>
                    <a:cxn ang="0">
                      <a:pos x="277" y="603"/>
                    </a:cxn>
                    <a:cxn ang="0">
                      <a:pos x="271" y="603"/>
                    </a:cxn>
                    <a:cxn ang="0">
                      <a:pos x="93" y="434"/>
                    </a:cxn>
                    <a:cxn ang="0">
                      <a:pos x="93" y="63"/>
                    </a:cxn>
                    <a:cxn ang="0">
                      <a:pos x="93" y="51"/>
                    </a:cxn>
                    <a:cxn ang="0">
                      <a:pos x="95" y="34"/>
                    </a:cxn>
                    <a:cxn ang="0">
                      <a:pos x="102" y="8"/>
                    </a:cxn>
                    <a:cxn ang="0">
                      <a:pos x="106" y="0"/>
                    </a:cxn>
                    <a:cxn ang="0">
                      <a:pos x="9" y="0"/>
                    </a:cxn>
                    <a:cxn ang="0">
                      <a:pos x="0" y="0"/>
                    </a:cxn>
                    <a:cxn ang="0">
                      <a:pos x="3" y="8"/>
                    </a:cxn>
                    <a:cxn ang="0">
                      <a:pos x="11" y="40"/>
                    </a:cxn>
                  </a:cxnLst>
                  <a:rect l="0" t="0" r="r" b="b"/>
                  <a:pathLst>
                    <a:path w="534" h="670">
                      <a:moveTo>
                        <a:pt x="11" y="40"/>
                      </a:moveTo>
                      <a:cubicBezTo>
                        <a:pt x="11" y="46"/>
                        <a:pt x="12" y="50"/>
                        <a:pt x="12" y="54"/>
                      </a:cubicBezTo>
                      <a:cubicBezTo>
                        <a:pt x="12" y="59"/>
                        <a:pt x="11" y="63"/>
                        <a:pt x="11" y="69"/>
                      </a:cubicBezTo>
                      <a:cubicBezTo>
                        <a:pt x="11" y="442"/>
                        <a:pt x="11" y="442"/>
                        <a:pt x="11" y="442"/>
                      </a:cubicBezTo>
                      <a:cubicBezTo>
                        <a:pt x="11" y="577"/>
                        <a:pt x="129" y="670"/>
                        <a:pt x="273" y="670"/>
                      </a:cubicBezTo>
                      <a:cubicBezTo>
                        <a:pt x="274" y="670"/>
                        <a:pt x="276" y="670"/>
                        <a:pt x="277" y="670"/>
                      </a:cubicBezTo>
                      <a:cubicBezTo>
                        <a:pt x="414" y="668"/>
                        <a:pt x="524" y="574"/>
                        <a:pt x="524" y="446"/>
                      </a:cubicBezTo>
                      <a:cubicBezTo>
                        <a:pt x="524" y="66"/>
                        <a:pt x="524" y="66"/>
                        <a:pt x="524" y="66"/>
                      </a:cubicBezTo>
                      <a:cubicBezTo>
                        <a:pt x="524" y="59"/>
                        <a:pt x="523" y="54"/>
                        <a:pt x="523" y="50"/>
                      </a:cubicBezTo>
                      <a:cubicBezTo>
                        <a:pt x="523" y="45"/>
                        <a:pt x="524" y="41"/>
                        <a:pt x="525" y="35"/>
                      </a:cubicBezTo>
                      <a:cubicBezTo>
                        <a:pt x="519" y="34"/>
                        <a:pt x="519" y="34"/>
                        <a:pt x="519" y="34"/>
                      </a:cubicBezTo>
                      <a:cubicBezTo>
                        <a:pt x="525" y="35"/>
                        <a:pt x="525" y="35"/>
                        <a:pt x="525" y="35"/>
                      </a:cubicBezTo>
                      <a:cubicBezTo>
                        <a:pt x="526" y="24"/>
                        <a:pt x="528" y="18"/>
                        <a:pt x="531" y="7"/>
                      </a:cubicBezTo>
                      <a:cubicBezTo>
                        <a:pt x="534" y="0"/>
                        <a:pt x="534" y="0"/>
                        <a:pt x="534" y="0"/>
                      </a:cubicBezTo>
                      <a:cubicBezTo>
                        <a:pt x="436" y="0"/>
                        <a:pt x="436" y="0"/>
                        <a:pt x="436" y="0"/>
                      </a:cubicBezTo>
                      <a:cubicBezTo>
                        <a:pt x="427" y="0"/>
                        <a:pt x="427" y="0"/>
                        <a:pt x="427" y="0"/>
                      </a:cubicBezTo>
                      <a:cubicBezTo>
                        <a:pt x="430" y="8"/>
                        <a:pt x="430" y="8"/>
                        <a:pt x="430" y="8"/>
                      </a:cubicBezTo>
                      <a:cubicBezTo>
                        <a:pt x="435" y="18"/>
                        <a:pt x="436" y="24"/>
                        <a:pt x="439" y="36"/>
                      </a:cubicBezTo>
                      <a:cubicBezTo>
                        <a:pt x="440" y="47"/>
                        <a:pt x="440" y="54"/>
                        <a:pt x="440" y="67"/>
                      </a:cubicBezTo>
                      <a:cubicBezTo>
                        <a:pt x="440" y="440"/>
                        <a:pt x="440" y="440"/>
                        <a:pt x="440" y="440"/>
                      </a:cubicBezTo>
                      <a:cubicBezTo>
                        <a:pt x="440" y="529"/>
                        <a:pt x="373" y="600"/>
                        <a:pt x="277" y="603"/>
                      </a:cubicBezTo>
                      <a:cubicBezTo>
                        <a:pt x="275" y="603"/>
                        <a:pt x="273" y="603"/>
                        <a:pt x="271" y="603"/>
                      </a:cubicBezTo>
                      <a:cubicBezTo>
                        <a:pt x="176" y="603"/>
                        <a:pt x="93" y="529"/>
                        <a:pt x="93" y="434"/>
                      </a:cubicBezTo>
                      <a:cubicBezTo>
                        <a:pt x="93" y="63"/>
                        <a:pt x="93" y="63"/>
                        <a:pt x="93" y="63"/>
                      </a:cubicBezTo>
                      <a:cubicBezTo>
                        <a:pt x="93" y="58"/>
                        <a:pt x="93" y="54"/>
                        <a:pt x="93" y="51"/>
                      </a:cubicBezTo>
                      <a:cubicBezTo>
                        <a:pt x="93" y="45"/>
                        <a:pt x="93" y="40"/>
                        <a:pt x="95" y="34"/>
                      </a:cubicBezTo>
                      <a:cubicBezTo>
                        <a:pt x="97" y="22"/>
                        <a:pt x="98" y="17"/>
                        <a:pt x="102" y="8"/>
                      </a:cubicBezTo>
                      <a:cubicBezTo>
                        <a:pt x="106" y="0"/>
                        <a:pt x="106" y="0"/>
                        <a:pt x="106" y="0"/>
                      </a:cubicBezTo>
                      <a:cubicBezTo>
                        <a:pt x="9" y="0"/>
                        <a:pt x="9" y="0"/>
                        <a:pt x="9" y="0"/>
                      </a:cubicBezTo>
                      <a:cubicBezTo>
                        <a:pt x="0" y="0"/>
                        <a:pt x="0" y="0"/>
                        <a:pt x="0" y="0"/>
                      </a:cubicBezTo>
                      <a:cubicBezTo>
                        <a:pt x="3" y="8"/>
                        <a:pt x="3" y="8"/>
                        <a:pt x="3" y="8"/>
                      </a:cubicBezTo>
                      <a:cubicBezTo>
                        <a:pt x="7" y="20"/>
                        <a:pt x="9" y="26"/>
                        <a:pt x="11" y="40"/>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sp>
              <p:nvSpPr>
                <p:cNvPr id="43" name="Freeform 235"/>
                <p:cNvSpPr>
                  <a:spLocks noChangeAspect="1"/>
                </p:cNvSpPr>
                <p:nvPr userDrawn="1"/>
              </p:nvSpPr>
              <p:spPr bwMode="black">
                <a:xfrm>
                  <a:off x="5237" y="1075"/>
                  <a:ext cx="37" cy="60"/>
                </a:xfrm>
                <a:custGeom>
                  <a:avLst/>
                  <a:gdLst/>
                  <a:ahLst/>
                  <a:cxnLst>
                    <a:cxn ang="0">
                      <a:pos x="0" y="165"/>
                    </a:cxn>
                    <a:cxn ang="0">
                      <a:pos x="1" y="167"/>
                    </a:cxn>
                    <a:cxn ang="0">
                      <a:pos x="105" y="321"/>
                    </a:cxn>
                    <a:cxn ang="0">
                      <a:pos x="223" y="389"/>
                    </a:cxn>
                    <a:cxn ang="0">
                      <a:pos x="320" y="508"/>
                    </a:cxn>
                    <a:cxn ang="0">
                      <a:pos x="171" y="626"/>
                    </a:cxn>
                    <a:cxn ang="0">
                      <a:pos x="161" y="626"/>
                    </a:cxn>
                    <a:cxn ang="0">
                      <a:pos x="12" y="583"/>
                    </a:cxn>
                    <a:cxn ang="0">
                      <a:pos x="3" y="576"/>
                    </a:cxn>
                    <a:cxn ang="0">
                      <a:pos x="3" y="656"/>
                    </a:cxn>
                    <a:cxn ang="0">
                      <a:pos x="154" y="681"/>
                    </a:cxn>
                    <a:cxn ang="0">
                      <a:pos x="154" y="675"/>
                    </a:cxn>
                    <a:cxn ang="0">
                      <a:pos x="154" y="675"/>
                    </a:cxn>
                    <a:cxn ang="0">
                      <a:pos x="154" y="681"/>
                    </a:cxn>
                    <a:cxn ang="0">
                      <a:pos x="165" y="681"/>
                    </a:cxn>
                    <a:cxn ang="0">
                      <a:pos x="413" y="505"/>
                    </a:cxn>
                    <a:cxn ang="0">
                      <a:pos x="413" y="497"/>
                    </a:cxn>
                    <a:cxn ang="0">
                      <a:pos x="262" y="313"/>
                    </a:cxn>
                    <a:cxn ang="0">
                      <a:pos x="159" y="253"/>
                    </a:cxn>
                    <a:cxn ang="0">
                      <a:pos x="85" y="162"/>
                    </a:cxn>
                    <a:cxn ang="0">
                      <a:pos x="84" y="155"/>
                    </a:cxn>
                    <a:cxn ang="0">
                      <a:pos x="214" y="53"/>
                    </a:cxn>
                    <a:cxn ang="0">
                      <a:pos x="222" y="54"/>
                    </a:cxn>
                    <a:cxn ang="0">
                      <a:pos x="342" y="96"/>
                    </a:cxn>
                    <a:cxn ang="0">
                      <a:pos x="352" y="105"/>
                    </a:cxn>
                    <a:cxn ang="0">
                      <a:pos x="352" y="25"/>
                    </a:cxn>
                    <a:cxn ang="0">
                      <a:pos x="216" y="1"/>
                    </a:cxn>
                    <a:cxn ang="0">
                      <a:pos x="207" y="0"/>
                    </a:cxn>
                    <a:cxn ang="0">
                      <a:pos x="0" y="165"/>
                    </a:cxn>
                  </a:cxnLst>
                  <a:rect l="0" t="0" r="r" b="b"/>
                  <a:pathLst>
                    <a:path w="413" h="682">
                      <a:moveTo>
                        <a:pt x="0" y="165"/>
                      </a:moveTo>
                      <a:cubicBezTo>
                        <a:pt x="0" y="166"/>
                        <a:pt x="1" y="167"/>
                        <a:pt x="1" y="167"/>
                      </a:cubicBezTo>
                      <a:cubicBezTo>
                        <a:pt x="1" y="238"/>
                        <a:pt x="41" y="283"/>
                        <a:pt x="105" y="321"/>
                      </a:cubicBezTo>
                      <a:cubicBezTo>
                        <a:pt x="223" y="389"/>
                        <a:pt x="223" y="389"/>
                        <a:pt x="223" y="389"/>
                      </a:cubicBezTo>
                      <a:cubicBezTo>
                        <a:pt x="277" y="419"/>
                        <a:pt x="320" y="450"/>
                        <a:pt x="320" y="508"/>
                      </a:cubicBezTo>
                      <a:cubicBezTo>
                        <a:pt x="320" y="583"/>
                        <a:pt x="266" y="626"/>
                        <a:pt x="171" y="626"/>
                      </a:cubicBezTo>
                      <a:cubicBezTo>
                        <a:pt x="168" y="626"/>
                        <a:pt x="165" y="626"/>
                        <a:pt x="161" y="626"/>
                      </a:cubicBezTo>
                      <a:cubicBezTo>
                        <a:pt x="99" y="625"/>
                        <a:pt x="59" y="621"/>
                        <a:pt x="12" y="583"/>
                      </a:cubicBezTo>
                      <a:cubicBezTo>
                        <a:pt x="3" y="576"/>
                        <a:pt x="3" y="576"/>
                        <a:pt x="3" y="576"/>
                      </a:cubicBezTo>
                      <a:cubicBezTo>
                        <a:pt x="3" y="656"/>
                        <a:pt x="3" y="656"/>
                        <a:pt x="3" y="656"/>
                      </a:cubicBezTo>
                      <a:cubicBezTo>
                        <a:pt x="61" y="682"/>
                        <a:pt x="98" y="680"/>
                        <a:pt x="154" y="681"/>
                      </a:cubicBezTo>
                      <a:cubicBezTo>
                        <a:pt x="154" y="675"/>
                        <a:pt x="154" y="675"/>
                        <a:pt x="154" y="675"/>
                      </a:cubicBezTo>
                      <a:cubicBezTo>
                        <a:pt x="154" y="675"/>
                        <a:pt x="154" y="675"/>
                        <a:pt x="154" y="675"/>
                      </a:cubicBezTo>
                      <a:cubicBezTo>
                        <a:pt x="154" y="681"/>
                        <a:pt x="154" y="681"/>
                        <a:pt x="154" y="681"/>
                      </a:cubicBezTo>
                      <a:cubicBezTo>
                        <a:pt x="157" y="681"/>
                        <a:pt x="161" y="681"/>
                        <a:pt x="165" y="681"/>
                      </a:cubicBezTo>
                      <a:cubicBezTo>
                        <a:pt x="278" y="680"/>
                        <a:pt x="412" y="643"/>
                        <a:pt x="413" y="505"/>
                      </a:cubicBezTo>
                      <a:cubicBezTo>
                        <a:pt x="413" y="503"/>
                        <a:pt x="413" y="500"/>
                        <a:pt x="413" y="497"/>
                      </a:cubicBezTo>
                      <a:cubicBezTo>
                        <a:pt x="408" y="384"/>
                        <a:pt x="339" y="357"/>
                        <a:pt x="262" y="313"/>
                      </a:cubicBezTo>
                      <a:cubicBezTo>
                        <a:pt x="159" y="253"/>
                        <a:pt x="159" y="253"/>
                        <a:pt x="159" y="253"/>
                      </a:cubicBezTo>
                      <a:cubicBezTo>
                        <a:pt x="118" y="229"/>
                        <a:pt x="89" y="206"/>
                        <a:pt x="85" y="162"/>
                      </a:cubicBezTo>
                      <a:cubicBezTo>
                        <a:pt x="84" y="160"/>
                        <a:pt x="84" y="158"/>
                        <a:pt x="84" y="155"/>
                      </a:cubicBezTo>
                      <a:cubicBezTo>
                        <a:pt x="84" y="95"/>
                        <a:pt x="149" y="53"/>
                        <a:pt x="214" y="53"/>
                      </a:cubicBezTo>
                      <a:cubicBezTo>
                        <a:pt x="216" y="53"/>
                        <a:pt x="219" y="53"/>
                        <a:pt x="222" y="54"/>
                      </a:cubicBezTo>
                      <a:cubicBezTo>
                        <a:pt x="273" y="55"/>
                        <a:pt x="307" y="63"/>
                        <a:pt x="342" y="96"/>
                      </a:cubicBezTo>
                      <a:cubicBezTo>
                        <a:pt x="352" y="105"/>
                        <a:pt x="352" y="105"/>
                        <a:pt x="352" y="105"/>
                      </a:cubicBezTo>
                      <a:cubicBezTo>
                        <a:pt x="352" y="25"/>
                        <a:pt x="352" y="25"/>
                        <a:pt x="352" y="25"/>
                      </a:cubicBezTo>
                      <a:cubicBezTo>
                        <a:pt x="300" y="1"/>
                        <a:pt x="267" y="2"/>
                        <a:pt x="216" y="1"/>
                      </a:cubicBezTo>
                      <a:cubicBezTo>
                        <a:pt x="213" y="0"/>
                        <a:pt x="209" y="0"/>
                        <a:pt x="207" y="0"/>
                      </a:cubicBezTo>
                      <a:cubicBezTo>
                        <a:pt x="99" y="1"/>
                        <a:pt x="1" y="62"/>
                        <a:pt x="0" y="165"/>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grpSp>
          <p:sp>
            <p:nvSpPr>
              <p:cNvPr id="11" name="Rectangle 236"/>
              <p:cNvSpPr>
                <a:spLocks noChangeAspect="1" noChangeArrowheads="1"/>
              </p:cNvSpPr>
              <p:nvPr userDrawn="1"/>
            </p:nvSpPr>
            <p:spPr bwMode="auto">
              <a:xfrm>
                <a:off x="4858" y="0"/>
                <a:ext cx="756" cy="756"/>
              </a:xfrm>
              <a:prstGeom prst="rect">
                <a:avLst/>
              </a:prstGeom>
              <a:solidFill>
                <a:srgbClr val="000000"/>
              </a:solidFill>
              <a:ln w="9525">
                <a:noFill/>
                <a:miter lim="800000"/>
                <a:headEnd/>
                <a:tailEnd/>
              </a:ln>
            </p:spPr>
            <p:txBody>
              <a:bodyPr/>
              <a:lstStyle/>
              <a:p>
                <a:pPr>
                  <a:defRPr/>
                </a:pPr>
                <a:endParaRPr lang="en-AU" sz="3200">
                  <a:solidFill>
                    <a:srgbClr val="000000"/>
                  </a:solidFill>
                  <a:ea typeface="+mn-ea"/>
                  <a:cs typeface="+mn-cs"/>
                </a:endParaRPr>
              </a:p>
            </p:txBody>
          </p:sp>
          <p:sp>
            <p:nvSpPr>
              <p:cNvPr id="12" name="Freeform 237"/>
              <p:cNvSpPr>
                <a:spLocks noChangeAspect="1" noEditPoints="1"/>
              </p:cNvSpPr>
              <p:nvPr userDrawn="1"/>
            </p:nvSpPr>
            <p:spPr bwMode="white">
              <a:xfrm>
                <a:off x="4936" y="53"/>
                <a:ext cx="587" cy="637"/>
              </a:xfrm>
              <a:custGeom>
                <a:avLst/>
                <a:gdLst/>
                <a:ahLst/>
                <a:cxnLst>
                  <a:cxn ang="0">
                    <a:pos x="743" y="1280"/>
                  </a:cxn>
                  <a:cxn ang="0">
                    <a:pos x="731" y="152"/>
                  </a:cxn>
                  <a:cxn ang="0">
                    <a:pos x="4037" y="252"/>
                  </a:cxn>
                  <a:cxn ang="0">
                    <a:pos x="1456" y="222"/>
                  </a:cxn>
                  <a:cxn ang="0">
                    <a:pos x="2677" y="560"/>
                  </a:cxn>
                  <a:cxn ang="0">
                    <a:pos x="2824" y="308"/>
                  </a:cxn>
                  <a:cxn ang="0">
                    <a:pos x="4037" y="252"/>
                  </a:cxn>
                  <a:cxn ang="0">
                    <a:pos x="4146" y="906"/>
                  </a:cxn>
                  <a:cxn ang="0">
                    <a:pos x="4105" y="2222"/>
                  </a:cxn>
                  <a:cxn ang="0">
                    <a:pos x="4326" y="2160"/>
                  </a:cxn>
                  <a:cxn ang="0">
                    <a:pos x="4350" y="756"/>
                  </a:cxn>
                  <a:cxn ang="0">
                    <a:pos x="4920" y="2133"/>
                  </a:cxn>
                  <a:cxn ang="0">
                    <a:pos x="4707" y="219"/>
                  </a:cxn>
                  <a:cxn ang="0">
                    <a:pos x="6369" y="153"/>
                  </a:cxn>
                  <a:cxn ang="0">
                    <a:pos x="965" y="4496"/>
                  </a:cxn>
                  <a:cxn ang="0">
                    <a:pos x="1785" y="3476"/>
                  </a:cxn>
                  <a:cxn ang="0">
                    <a:pos x="1184" y="2731"/>
                  </a:cxn>
                  <a:cxn ang="0">
                    <a:pos x="1195" y="3626"/>
                  </a:cxn>
                  <a:cxn ang="0">
                    <a:pos x="4080" y="2784"/>
                  </a:cxn>
                  <a:cxn ang="0">
                    <a:pos x="2457" y="2593"/>
                  </a:cxn>
                  <a:cxn ang="0">
                    <a:pos x="3850" y="3975"/>
                  </a:cxn>
                  <a:cxn ang="0">
                    <a:pos x="5713" y="4665"/>
                  </a:cxn>
                  <a:cxn ang="0">
                    <a:pos x="4830" y="4656"/>
                  </a:cxn>
                  <a:cxn ang="0">
                    <a:pos x="4511" y="2590"/>
                  </a:cxn>
                  <a:cxn ang="0">
                    <a:pos x="5758" y="4377"/>
                  </a:cxn>
                  <a:cxn ang="0">
                    <a:pos x="4794" y="3468"/>
                  </a:cxn>
                  <a:cxn ang="0">
                    <a:pos x="3545" y="7166"/>
                  </a:cxn>
                  <a:cxn ang="0">
                    <a:pos x="1689" y="7022"/>
                  </a:cxn>
                  <a:cxn ang="0">
                    <a:pos x="3374" y="6684"/>
                  </a:cxn>
                  <a:cxn ang="0">
                    <a:pos x="5212" y="7097"/>
                  </a:cxn>
                  <a:cxn ang="0">
                    <a:pos x="4005" y="5033"/>
                  </a:cxn>
                  <a:cxn ang="0">
                    <a:pos x="4290" y="5864"/>
                  </a:cxn>
                  <a:cxn ang="0">
                    <a:pos x="4298" y="6942"/>
                  </a:cxn>
                  <a:cxn ang="0">
                    <a:pos x="334" y="5755"/>
                  </a:cxn>
                  <a:cxn ang="0">
                    <a:pos x="484" y="5969"/>
                  </a:cxn>
                  <a:cxn ang="0">
                    <a:pos x="371" y="5959"/>
                  </a:cxn>
                  <a:cxn ang="0">
                    <a:pos x="228" y="6106"/>
                  </a:cxn>
                  <a:cxn ang="0">
                    <a:pos x="450" y="6090"/>
                  </a:cxn>
                  <a:cxn ang="0">
                    <a:pos x="454" y="6205"/>
                  </a:cxn>
                  <a:cxn ang="0">
                    <a:pos x="655" y="6210"/>
                  </a:cxn>
                  <a:cxn ang="0">
                    <a:pos x="587" y="6053"/>
                  </a:cxn>
                  <a:cxn ang="0">
                    <a:pos x="877" y="6081"/>
                  </a:cxn>
                  <a:cxn ang="0">
                    <a:pos x="713" y="5963"/>
                  </a:cxn>
                  <a:cxn ang="0">
                    <a:pos x="764" y="5880"/>
                  </a:cxn>
                  <a:cxn ang="0">
                    <a:pos x="671" y="5717"/>
                  </a:cxn>
                  <a:cxn ang="0">
                    <a:pos x="528" y="5859"/>
                  </a:cxn>
                  <a:cxn ang="0">
                    <a:pos x="388" y="5708"/>
                  </a:cxn>
                  <a:cxn ang="0">
                    <a:pos x="6357" y="5708"/>
                  </a:cxn>
                  <a:cxn ang="0">
                    <a:pos x="6217" y="5859"/>
                  </a:cxn>
                  <a:cxn ang="0">
                    <a:pos x="6073" y="5717"/>
                  </a:cxn>
                  <a:cxn ang="0">
                    <a:pos x="5981" y="5880"/>
                  </a:cxn>
                  <a:cxn ang="0">
                    <a:pos x="6032" y="5963"/>
                  </a:cxn>
                  <a:cxn ang="0">
                    <a:pos x="5867" y="6081"/>
                  </a:cxn>
                  <a:cxn ang="0">
                    <a:pos x="6157" y="6053"/>
                  </a:cxn>
                  <a:cxn ang="0">
                    <a:pos x="6090" y="6210"/>
                  </a:cxn>
                  <a:cxn ang="0">
                    <a:pos x="6291" y="6205"/>
                  </a:cxn>
                  <a:cxn ang="0">
                    <a:pos x="6294" y="6090"/>
                  </a:cxn>
                  <a:cxn ang="0">
                    <a:pos x="6516" y="6106"/>
                  </a:cxn>
                  <a:cxn ang="0">
                    <a:pos x="6374" y="5959"/>
                  </a:cxn>
                  <a:cxn ang="0">
                    <a:pos x="6261" y="5969"/>
                  </a:cxn>
                  <a:cxn ang="0">
                    <a:pos x="6410" y="5755"/>
                  </a:cxn>
                </a:cxnLst>
                <a:rect l="0" t="0" r="r" b="b"/>
                <a:pathLst>
                  <a:path w="6602" h="7166">
                    <a:moveTo>
                      <a:pt x="500" y="2260"/>
                    </a:moveTo>
                    <a:cubicBezTo>
                      <a:pt x="310" y="2257"/>
                      <a:pt x="190" y="2263"/>
                      <a:pt x="12" y="2195"/>
                    </a:cubicBezTo>
                    <a:cubicBezTo>
                      <a:pt x="12" y="1965"/>
                      <a:pt x="12" y="1965"/>
                      <a:pt x="12" y="1965"/>
                    </a:cubicBezTo>
                    <a:cubicBezTo>
                      <a:pt x="172" y="2096"/>
                      <a:pt x="316" y="2111"/>
                      <a:pt x="523" y="2114"/>
                    </a:cubicBezTo>
                    <a:cubicBezTo>
                      <a:pt x="868" y="2125"/>
                      <a:pt x="1079" y="1970"/>
                      <a:pt x="1079" y="1698"/>
                    </a:cubicBezTo>
                    <a:cubicBezTo>
                      <a:pt x="1079" y="1491"/>
                      <a:pt x="924" y="1383"/>
                      <a:pt x="743" y="1280"/>
                    </a:cubicBezTo>
                    <a:cubicBezTo>
                      <a:pt x="345" y="1052"/>
                      <a:pt x="345" y="1052"/>
                      <a:pt x="345" y="1052"/>
                    </a:cubicBezTo>
                    <a:cubicBezTo>
                      <a:pt x="131" y="927"/>
                      <a:pt x="6" y="783"/>
                      <a:pt x="3" y="550"/>
                    </a:cubicBezTo>
                    <a:cubicBezTo>
                      <a:pt x="0" y="205"/>
                      <a:pt x="339" y="0"/>
                      <a:pt x="707" y="12"/>
                    </a:cubicBezTo>
                    <a:cubicBezTo>
                      <a:pt x="880" y="17"/>
                      <a:pt x="988" y="12"/>
                      <a:pt x="1146" y="76"/>
                    </a:cubicBezTo>
                    <a:cubicBezTo>
                      <a:pt x="1146" y="301"/>
                      <a:pt x="1146" y="301"/>
                      <a:pt x="1146" y="301"/>
                    </a:cubicBezTo>
                    <a:cubicBezTo>
                      <a:pt x="1023" y="184"/>
                      <a:pt x="900" y="158"/>
                      <a:pt x="731" y="152"/>
                    </a:cubicBezTo>
                    <a:cubicBezTo>
                      <a:pt x="491" y="137"/>
                      <a:pt x="228" y="298"/>
                      <a:pt x="248" y="538"/>
                    </a:cubicBezTo>
                    <a:cubicBezTo>
                      <a:pt x="263" y="693"/>
                      <a:pt x="368" y="778"/>
                      <a:pt x="506" y="856"/>
                    </a:cubicBezTo>
                    <a:cubicBezTo>
                      <a:pt x="854" y="1058"/>
                      <a:pt x="854" y="1058"/>
                      <a:pt x="854" y="1058"/>
                    </a:cubicBezTo>
                    <a:cubicBezTo>
                      <a:pt x="1117" y="1210"/>
                      <a:pt x="1336" y="1292"/>
                      <a:pt x="1351" y="1663"/>
                    </a:cubicBezTo>
                    <a:cubicBezTo>
                      <a:pt x="1368" y="2146"/>
                      <a:pt x="895" y="2269"/>
                      <a:pt x="500" y="2260"/>
                    </a:cubicBezTo>
                    <a:close/>
                    <a:moveTo>
                      <a:pt x="4037" y="252"/>
                    </a:moveTo>
                    <a:cubicBezTo>
                      <a:pt x="4020" y="283"/>
                      <a:pt x="4007" y="302"/>
                      <a:pt x="3996" y="335"/>
                    </a:cubicBezTo>
                    <a:cubicBezTo>
                      <a:pt x="3306" y="2258"/>
                      <a:pt x="3306" y="2258"/>
                      <a:pt x="3306" y="2258"/>
                    </a:cubicBezTo>
                    <a:cubicBezTo>
                      <a:pt x="2760" y="795"/>
                      <a:pt x="2760" y="795"/>
                      <a:pt x="2760" y="795"/>
                    </a:cubicBezTo>
                    <a:cubicBezTo>
                      <a:pt x="2226" y="2269"/>
                      <a:pt x="2226" y="2269"/>
                      <a:pt x="2226" y="2269"/>
                    </a:cubicBezTo>
                    <a:cubicBezTo>
                      <a:pt x="1494" y="299"/>
                      <a:pt x="1494" y="299"/>
                      <a:pt x="1494" y="299"/>
                    </a:cubicBezTo>
                    <a:cubicBezTo>
                      <a:pt x="1486" y="269"/>
                      <a:pt x="1478" y="250"/>
                      <a:pt x="1456" y="222"/>
                    </a:cubicBezTo>
                    <a:cubicBezTo>
                      <a:pt x="1431" y="191"/>
                      <a:pt x="1414" y="175"/>
                      <a:pt x="1381" y="155"/>
                    </a:cubicBezTo>
                    <a:cubicBezTo>
                      <a:pt x="1760" y="155"/>
                      <a:pt x="1760" y="155"/>
                      <a:pt x="1760" y="155"/>
                    </a:cubicBezTo>
                    <a:cubicBezTo>
                      <a:pt x="1746" y="177"/>
                      <a:pt x="1738" y="191"/>
                      <a:pt x="1735" y="216"/>
                    </a:cubicBezTo>
                    <a:cubicBezTo>
                      <a:pt x="1730" y="238"/>
                      <a:pt x="1727" y="255"/>
                      <a:pt x="1735" y="277"/>
                    </a:cubicBezTo>
                    <a:cubicBezTo>
                      <a:pt x="2242" y="1717"/>
                      <a:pt x="2242" y="1717"/>
                      <a:pt x="2242" y="1717"/>
                    </a:cubicBezTo>
                    <a:cubicBezTo>
                      <a:pt x="2677" y="560"/>
                      <a:pt x="2677" y="560"/>
                      <a:pt x="2677" y="560"/>
                    </a:cubicBezTo>
                    <a:cubicBezTo>
                      <a:pt x="2575" y="299"/>
                      <a:pt x="2575" y="299"/>
                      <a:pt x="2575" y="299"/>
                    </a:cubicBezTo>
                    <a:cubicBezTo>
                      <a:pt x="2561" y="263"/>
                      <a:pt x="2541" y="247"/>
                      <a:pt x="2519" y="219"/>
                    </a:cubicBezTo>
                    <a:cubicBezTo>
                      <a:pt x="2500" y="194"/>
                      <a:pt x="2483" y="177"/>
                      <a:pt x="2461" y="155"/>
                    </a:cubicBezTo>
                    <a:cubicBezTo>
                      <a:pt x="2838" y="155"/>
                      <a:pt x="2838" y="155"/>
                      <a:pt x="2838" y="155"/>
                    </a:cubicBezTo>
                    <a:cubicBezTo>
                      <a:pt x="2827" y="175"/>
                      <a:pt x="2821" y="186"/>
                      <a:pt x="2816" y="208"/>
                    </a:cubicBezTo>
                    <a:cubicBezTo>
                      <a:pt x="2807" y="247"/>
                      <a:pt x="2813" y="272"/>
                      <a:pt x="2824" y="308"/>
                    </a:cubicBezTo>
                    <a:cubicBezTo>
                      <a:pt x="3334" y="1723"/>
                      <a:pt x="3334" y="1723"/>
                      <a:pt x="3334" y="1723"/>
                    </a:cubicBezTo>
                    <a:cubicBezTo>
                      <a:pt x="3804" y="324"/>
                      <a:pt x="3804" y="324"/>
                      <a:pt x="3804" y="324"/>
                    </a:cubicBezTo>
                    <a:cubicBezTo>
                      <a:pt x="3821" y="288"/>
                      <a:pt x="3832" y="263"/>
                      <a:pt x="3829" y="227"/>
                    </a:cubicBezTo>
                    <a:cubicBezTo>
                      <a:pt x="3827" y="197"/>
                      <a:pt x="3821" y="177"/>
                      <a:pt x="3804" y="153"/>
                    </a:cubicBezTo>
                    <a:cubicBezTo>
                      <a:pt x="4109" y="153"/>
                      <a:pt x="4109" y="153"/>
                      <a:pt x="4109" y="153"/>
                    </a:cubicBezTo>
                    <a:cubicBezTo>
                      <a:pt x="4079" y="189"/>
                      <a:pt x="4062" y="213"/>
                      <a:pt x="4037" y="252"/>
                    </a:cubicBezTo>
                    <a:close/>
                    <a:moveTo>
                      <a:pt x="4350" y="756"/>
                    </a:moveTo>
                    <a:cubicBezTo>
                      <a:pt x="4110" y="756"/>
                      <a:pt x="4110" y="756"/>
                      <a:pt x="4110" y="756"/>
                    </a:cubicBezTo>
                    <a:cubicBezTo>
                      <a:pt x="4097" y="756"/>
                      <a:pt x="4097" y="756"/>
                      <a:pt x="4097" y="756"/>
                    </a:cubicBezTo>
                    <a:cubicBezTo>
                      <a:pt x="4104" y="767"/>
                      <a:pt x="4104" y="767"/>
                      <a:pt x="4104" y="767"/>
                    </a:cubicBezTo>
                    <a:cubicBezTo>
                      <a:pt x="4119" y="789"/>
                      <a:pt x="4127" y="806"/>
                      <a:pt x="4135" y="832"/>
                    </a:cubicBezTo>
                    <a:cubicBezTo>
                      <a:pt x="4145" y="861"/>
                      <a:pt x="4146" y="878"/>
                      <a:pt x="4146" y="906"/>
                    </a:cubicBezTo>
                    <a:cubicBezTo>
                      <a:pt x="4146" y="2091"/>
                      <a:pt x="4146" y="2091"/>
                      <a:pt x="4146" y="2091"/>
                    </a:cubicBezTo>
                    <a:cubicBezTo>
                      <a:pt x="4146" y="2119"/>
                      <a:pt x="4146" y="2138"/>
                      <a:pt x="4135" y="2164"/>
                    </a:cubicBezTo>
                    <a:cubicBezTo>
                      <a:pt x="4135" y="2164"/>
                      <a:pt x="4135" y="2164"/>
                      <a:pt x="4135" y="2164"/>
                    </a:cubicBezTo>
                    <a:cubicBezTo>
                      <a:pt x="4135" y="2165"/>
                      <a:pt x="4135" y="2165"/>
                      <a:pt x="4135" y="2165"/>
                    </a:cubicBezTo>
                    <a:cubicBezTo>
                      <a:pt x="4129" y="2183"/>
                      <a:pt x="4124" y="2194"/>
                      <a:pt x="4112" y="2211"/>
                    </a:cubicBezTo>
                    <a:cubicBezTo>
                      <a:pt x="4105" y="2222"/>
                      <a:pt x="4105" y="2222"/>
                      <a:pt x="4105" y="2222"/>
                    </a:cubicBezTo>
                    <a:cubicBezTo>
                      <a:pt x="4118" y="2222"/>
                      <a:pt x="4118" y="2222"/>
                      <a:pt x="4118" y="2222"/>
                    </a:cubicBezTo>
                    <a:cubicBezTo>
                      <a:pt x="4346" y="2222"/>
                      <a:pt x="4346" y="2222"/>
                      <a:pt x="4346" y="2222"/>
                    </a:cubicBezTo>
                    <a:cubicBezTo>
                      <a:pt x="4359" y="2222"/>
                      <a:pt x="4359" y="2222"/>
                      <a:pt x="4359" y="2222"/>
                    </a:cubicBezTo>
                    <a:cubicBezTo>
                      <a:pt x="4352" y="2212"/>
                      <a:pt x="4352" y="2212"/>
                      <a:pt x="4352" y="2212"/>
                    </a:cubicBezTo>
                    <a:cubicBezTo>
                      <a:pt x="4349" y="2207"/>
                      <a:pt x="4346" y="2202"/>
                      <a:pt x="4343" y="2198"/>
                    </a:cubicBezTo>
                    <a:cubicBezTo>
                      <a:pt x="4335" y="2185"/>
                      <a:pt x="4328" y="2176"/>
                      <a:pt x="4326" y="2160"/>
                    </a:cubicBezTo>
                    <a:cubicBezTo>
                      <a:pt x="4320" y="2112"/>
                      <a:pt x="4320" y="2047"/>
                      <a:pt x="4320" y="1972"/>
                    </a:cubicBezTo>
                    <a:cubicBezTo>
                      <a:pt x="4320" y="902"/>
                      <a:pt x="4320" y="902"/>
                      <a:pt x="4320" y="902"/>
                    </a:cubicBezTo>
                    <a:cubicBezTo>
                      <a:pt x="4320" y="880"/>
                      <a:pt x="4320" y="868"/>
                      <a:pt x="4333" y="822"/>
                    </a:cubicBezTo>
                    <a:cubicBezTo>
                      <a:pt x="4341" y="801"/>
                      <a:pt x="4347" y="786"/>
                      <a:pt x="4356" y="766"/>
                    </a:cubicBezTo>
                    <a:cubicBezTo>
                      <a:pt x="4361" y="756"/>
                      <a:pt x="4361" y="756"/>
                      <a:pt x="4361" y="756"/>
                    </a:cubicBezTo>
                    <a:lnTo>
                      <a:pt x="4350" y="756"/>
                    </a:lnTo>
                    <a:close/>
                    <a:moveTo>
                      <a:pt x="6579" y="244"/>
                    </a:moveTo>
                    <a:cubicBezTo>
                      <a:pt x="6571" y="288"/>
                      <a:pt x="6571" y="313"/>
                      <a:pt x="6571" y="355"/>
                    </a:cubicBezTo>
                    <a:cubicBezTo>
                      <a:pt x="6574" y="2291"/>
                      <a:pt x="6574" y="2291"/>
                      <a:pt x="6574" y="2291"/>
                    </a:cubicBezTo>
                    <a:cubicBezTo>
                      <a:pt x="4901" y="443"/>
                      <a:pt x="4901" y="443"/>
                      <a:pt x="4901" y="443"/>
                    </a:cubicBezTo>
                    <a:cubicBezTo>
                      <a:pt x="4901" y="1981"/>
                      <a:pt x="4901" y="1981"/>
                      <a:pt x="4901" y="1981"/>
                    </a:cubicBezTo>
                    <a:cubicBezTo>
                      <a:pt x="4901" y="2042"/>
                      <a:pt x="4901" y="2042"/>
                      <a:pt x="4920" y="2133"/>
                    </a:cubicBezTo>
                    <a:cubicBezTo>
                      <a:pt x="4926" y="2166"/>
                      <a:pt x="4934" y="2186"/>
                      <a:pt x="4945" y="2222"/>
                    </a:cubicBezTo>
                    <a:cubicBezTo>
                      <a:pt x="4682" y="2222"/>
                      <a:pt x="4682" y="2222"/>
                      <a:pt x="4682" y="2222"/>
                    </a:cubicBezTo>
                    <a:cubicBezTo>
                      <a:pt x="4702" y="2194"/>
                      <a:pt x="4713" y="2177"/>
                      <a:pt x="4718" y="2147"/>
                    </a:cubicBezTo>
                    <a:cubicBezTo>
                      <a:pt x="4729" y="2105"/>
                      <a:pt x="4729" y="2078"/>
                      <a:pt x="4729" y="2036"/>
                    </a:cubicBezTo>
                    <a:cubicBezTo>
                      <a:pt x="4729" y="308"/>
                      <a:pt x="4729" y="308"/>
                      <a:pt x="4729" y="308"/>
                    </a:cubicBezTo>
                    <a:cubicBezTo>
                      <a:pt x="4729" y="274"/>
                      <a:pt x="4724" y="250"/>
                      <a:pt x="4707" y="219"/>
                    </a:cubicBezTo>
                    <a:cubicBezTo>
                      <a:pt x="4693" y="189"/>
                      <a:pt x="4677" y="172"/>
                      <a:pt x="4649" y="155"/>
                    </a:cubicBezTo>
                    <a:cubicBezTo>
                      <a:pt x="4954" y="155"/>
                      <a:pt x="4954" y="155"/>
                      <a:pt x="4954" y="155"/>
                    </a:cubicBezTo>
                    <a:cubicBezTo>
                      <a:pt x="6402" y="1809"/>
                      <a:pt x="6402" y="1809"/>
                      <a:pt x="6402" y="1809"/>
                    </a:cubicBezTo>
                    <a:cubicBezTo>
                      <a:pt x="6402" y="496"/>
                      <a:pt x="6402" y="496"/>
                      <a:pt x="6402" y="496"/>
                    </a:cubicBezTo>
                    <a:cubicBezTo>
                      <a:pt x="6402" y="396"/>
                      <a:pt x="6408" y="333"/>
                      <a:pt x="6388" y="233"/>
                    </a:cubicBezTo>
                    <a:cubicBezTo>
                      <a:pt x="6383" y="202"/>
                      <a:pt x="6377" y="183"/>
                      <a:pt x="6369" y="153"/>
                    </a:cubicBezTo>
                    <a:cubicBezTo>
                      <a:pt x="6602" y="153"/>
                      <a:pt x="6602" y="153"/>
                      <a:pt x="6602" y="153"/>
                    </a:cubicBezTo>
                    <a:cubicBezTo>
                      <a:pt x="6591" y="186"/>
                      <a:pt x="6585" y="208"/>
                      <a:pt x="6579" y="244"/>
                    </a:cubicBezTo>
                    <a:close/>
                    <a:moveTo>
                      <a:pt x="1464" y="4662"/>
                    </a:moveTo>
                    <a:cubicBezTo>
                      <a:pt x="913" y="4662"/>
                      <a:pt x="913" y="4662"/>
                      <a:pt x="913" y="4662"/>
                    </a:cubicBezTo>
                    <a:cubicBezTo>
                      <a:pt x="929" y="4640"/>
                      <a:pt x="935" y="4626"/>
                      <a:pt x="946" y="4604"/>
                    </a:cubicBezTo>
                    <a:cubicBezTo>
                      <a:pt x="960" y="4565"/>
                      <a:pt x="965" y="4537"/>
                      <a:pt x="965" y="4496"/>
                    </a:cubicBezTo>
                    <a:cubicBezTo>
                      <a:pt x="965" y="2792"/>
                      <a:pt x="965" y="2792"/>
                      <a:pt x="965" y="2792"/>
                    </a:cubicBezTo>
                    <a:cubicBezTo>
                      <a:pt x="965" y="2745"/>
                      <a:pt x="957" y="2715"/>
                      <a:pt x="938" y="2670"/>
                    </a:cubicBezTo>
                    <a:cubicBezTo>
                      <a:pt x="924" y="2640"/>
                      <a:pt x="913" y="2621"/>
                      <a:pt x="893" y="2593"/>
                    </a:cubicBezTo>
                    <a:cubicBezTo>
                      <a:pt x="1519" y="2593"/>
                      <a:pt x="1519" y="2593"/>
                      <a:pt x="1519" y="2593"/>
                    </a:cubicBezTo>
                    <a:cubicBezTo>
                      <a:pt x="1788" y="2593"/>
                      <a:pt x="1996" y="2820"/>
                      <a:pt x="2010" y="3089"/>
                    </a:cubicBezTo>
                    <a:cubicBezTo>
                      <a:pt x="2015" y="3285"/>
                      <a:pt x="1935" y="3391"/>
                      <a:pt x="1785" y="3476"/>
                    </a:cubicBezTo>
                    <a:cubicBezTo>
                      <a:pt x="1708" y="3524"/>
                      <a:pt x="1708" y="3524"/>
                      <a:pt x="1708" y="3524"/>
                    </a:cubicBezTo>
                    <a:cubicBezTo>
                      <a:pt x="1791" y="3554"/>
                      <a:pt x="1791" y="3554"/>
                      <a:pt x="1791" y="3554"/>
                    </a:cubicBezTo>
                    <a:cubicBezTo>
                      <a:pt x="2021" y="3632"/>
                      <a:pt x="2148" y="3801"/>
                      <a:pt x="2148" y="4072"/>
                    </a:cubicBezTo>
                    <a:cubicBezTo>
                      <a:pt x="2145" y="4438"/>
                      <a:pt x="1885" y="4662"/>
                      <a:pt x="1464" y="4662"/>
                    </a:cubicBezTo>
                    <a:close/>
                    <a:moveTo>
                      <a:pt x="1386" y="2731"/>
                    </a:moveTo>
                    <a:cubicBezTo>
                      <a:pt x="1184" y="2731"/>
                      <a:pt x="1184" y="2731"/>
                      <a:pt x="1184" y="2731"/>
                    </a:cubicBezTo>
                    <a:cubicBezTo>
                      <a:pt x="1184" y="3476"/>
                      <a:pt x="1184" y="3476"/>
                      <a:pt x="1184" y="3476"/>
                    </a:cubicBezTo>
                    <a:cubicBezTo>
                      <a:pt x="1364" y="3476"/>
                      <a:pt x="1364" y="3476"/>
                      <a:pt x="1364" y="3476"/>
                    </a:cubicBezTo>
                    <a:cubicBezTo>
                      <a:pt x="1666" y="3476"/>
                      <a:pt x="1805" y="3313"/>
                      <a:pt x="1796" y="3089"/>
                    </a:cubicBezTo>
                    <a:cubicBezTo>
                      <a:pt x="1785" y="2881"/>
                      <a:pt x="1644" y="2731"/>
                      <a:pt x="1386" y="2731"/>
                    </a:cubicBezTo>
                    <a:close/>
                    <a:moveTo>
                      <a:pt x="1375" y="3609"/>
                    </a:moveTo>
                    <a:cubicBezTo>
                      <a:pt x="1306" y="3609"/>
                      <a:pt x="1264" y="3609"/>
                      <a:pt x="1195" y="3626"/>
                    </a:cubicBezTo>
                    <a:cubicBezTo>
                      <a:pt x="1195" y="4512"/>
                      <a:pt x="1195" y="4512"/>
                      <a:pt x="1195" y="4512"/>
                    </a:cubicBezTo>
                    <a:cubicBezTo>
                      <a:pt x="1270" y="4534"/>
                      <a:pt x="1320" y="4543"/>
                      <a:pt x="1397" y="4537"/>
                    </a:cubicBezTo>
                    <a:cubicBezTo>
                      <a:pt x="1669" y="4521"/>
                      <a:pt x="1935" y="4368"/>
                      <a:pt x="1926" y="4069"/>
                    </a:cubicBezTo>
                    <a:cubicBezTo>
                      <a:pt x="1918" y="3715"/>
                      <a:pt x="1649" y="3618"/>
                      <a:pt x="1375" y="3609"/>
                    </a:cubicBezTo>
                    <a:close/>
                    <a:moveTo>
                      <a:pt x="4083" y="2684"/>
                    </a:moveTo>
                    <a:cubicBezTo>
                      <a:pt x="4077" y="2723"/>
                      <a:pt x="4080" y="2745"/>
                      <a:pt x="4080" y="2784"/>
                    </a:cubicBezTo>
                    <a:cubicBezTo>
                      <a:pt x="4080" y="3994"/>
                      <a:pt x="4080" y="3994"/>
                      <a:pt x="4080" y="3994"/>
                    </a:cubicBezTo>
                    <a:cubicBezTo>
                      <a:pt x="4080" y="4393"/>
                      <a:pt x="3739" y="4684"/>
                      <a:pt x="3313" y="4692"/>
                    </a:cubicBezTo>
                    <a:cubicBezTo>
                      <a:pt x="2856" y="4698"/>
                      <a:pt x="2485" y="4404"/>
                      <a:pt x="2485" y="3983"/>
                    </a:cubicBezTo>
                    <a:cubicBezTo>
                      <a:pt x="2485" y="2795"/>
                      <a:pt x="2485" y="2795"/>
                      <a:pt x="2485" y="2795"/>
                    </a:cubicBezTo>
                    <a:cubicBezTo>
                      <a:pt x="2485" y="2759"/>
                      <a:pt x="2487" y="2737"/>
                      <a:pt x="2482" y="2701"/>
                    </a:cubicBezTo>
                    <a:cubicBezTo>
                      <a:pt x="2476" y="2657"/>
                      <a:pt x="2471" y="2632"/>
                      <a:pt x="2457" y="2593"/>
                    </a:cubicBezTo>
                    <a:cubicBezTo>
                      <a:pt x="2740" y="2593"/>
                      <a:pt x="2740" y="2593"/>
                      <a:pt x="2740" y="2593"/>
                    </a:cubicBezTo>
                    <a:cubicBezTo>
                      <a:pt x="2726" y="2623"/>
                      <a:pt x="2720" y="2643"/>
                      <a:pt x="2715" y="2679"/>
                    </a:cubicBezTo>
                    <a:cubicBezTo>
                      <a:pt x="2706" y="2715"/>
                      <a:pt x="2709" y="2740"/>
                      <a:pt x="2709" y="2776"/>
                    </a:cubicBezTo>
                    <a:cubicBezTo>
                      <a:pt x="2709" y="3958"/>
                      <a:pt x="2709" y="3958"/>
                      <a:pt x="2709" y="3958"/>
                    </a:cubicBezTo>
                    <a:cubicBezTo>
                      <a:pt x="2709" y="4277"/>
                      <a:pt x="2994" y="4523"/>
                      <a:pt x="3313" y="4512"/>
                    </a:cubicBezTo>
                    <a:cubicBezTo>
                      <a:pt x="3629" y="4504"/>
                      <a:pt x="3850" y="4269"/>
                      <a:pt x="3850" y="3975"/>
                    </a:cubicBezTo>
                    <a:cubicBezTo>
                      <a:pt x="3850" y="2789"/>
                      <a:pt x="3850" y="2789"/>
                      <a:pt x="3850" y="2789"/>
                    </a:cubicBezTo>
                    <a:cubicBezTo>
                      <a:pt x="3850" y="2748"/>
                      <a:pt x="3850" y="2723"/>
                      <a:pt x="3845" y="2684"/>
                    </a:cubicBezTo>
                    <a:cubicBezTo>
                      <a:pt x="3836" y="2648"/>
                      <a:pt x="3831" y="2626"/>
                      <a:pt x="3817" y="2593"/>
                    </a:cubicBezTo>
                    <a:cubicBezTo>
                      <a:pt x="4105" y="2593"/>
                      <a:pt x="4105" y="2593"/>
                      <a:pt x="4105" y="2593"/>
                    </a:cubicBezTo>
                    <a:cubicBezTo>
                      <a:pt x="4094" y="2626"/>
                      <a:pt x="4088" y="2648"/>
                      <a:pt x="4083" y="2684"/>
                    </a:cubicBezTo>
                    <a:close/>
                    <a:moveTo>
                      <a:pt x="5713" y="4665"/>
                    </a:moveTo>
                    <a:cubicBezTo>
                      <a:pt x="4882" y="3584"/>
                      <a:pt x="4882" y="3584"/>
                      <a:pt x="4882" y="3584"/>
                    </a:cubicBezTo>
                    <a:cubicBezTo>
                      <a:pt x="4860" y="3557"/>
                      <a:pt x="4852" y="3537"/>
                      <a:pt x="4827" y="3518"/>
                    </a:cubicBezTo>
                    <a:cubicBezTo>
                      <a:pt x="4816" y="3507"/>
                      <a:pt x="4805" y="3501"/>
                      <a:pt x="4791" y="3493"/>
                    </a:cubicBezTo>
                    <a:cubicBezTo>
                      <a:pt x="4791" y="4443"/>
                      <a:pt x="4791" y="4443"/>
                      <a:pt x="4791" y="4443"/>
                    </a:cubicBezTo>
                    <a:cubicBezTo>
                      <a:pt x="4791" y="4487"/>
                      <a:pt x="4788" y="4512"/>
                      <a:pt x="4799" y="4557"/>
                    </a:cubicBezTo>
                    <a:cubicBezTo>
                      <a:pt x="4805" y="4595"/>
                      <a:pt x="4816" y="4618"/>
                      <a:pt x="4830" y="4656"/>
                    </a:cubicBezTo>
                    <a:cubicBezTo>
                      <a:pt x="4525" y="4656"/>
                      <a:pt x="4525" y="4656"/>
                      <a:pt x="4525" y="4656"/>
                    </a:cubicBezTo>
                    <a:cubicBezTo>
                      <a:pt x="4542" y="4623"/>
                      <a:pt x="4555" y="4604"/>
                      <a:pt x="4558" y="4570"/>
                    </a:cubicBezTo>
                    <a:cubicBezTo>
                      <a:pt x="4567" y="4529"/>
                      <a:pt x="4567" y="4438"/>
                      <a:pt x="4567" y="4360"/>
                    </a:cubicBezTo>
                    <a:cubicBezTo>
                      <a:pt x="4567" y="2875"/>
                      <a:pt x="4567" y="2875"/>
                      <a:pt x="4567" y="2875"/>
                    </a:cubicBezTo>
                    <a:cubicBezTo>
                      <a:pt x="4567" y="2798"/>
                      <a:pt x="4564" y="2754"/>
                      <a:pt x="4550" y="2676"/>
                    </a:cubicBezTo>
                    <a:cubicBezTo>
                      <a:pt x="4542" y="2640"/>
                      <a:pt x="4528" y="2621"/>
                      <a:pt x="4511" y="2590"/>
                    </a:cubicBezTo>
                    <a:cubicBezTo>
                      <a:pt x="5134" y="2590"/>
                      <a:pt x="5134" y="2590"/>
                      <a:pt x="5134" y="2590"/>
                    </a:cubicBezTo>
                    <a:cubicBezTo>
                      <a:pt x="5406" y="2590"/>
                      <a:pt x="5650" y="2770"/>
                      <a:pt x="5641" y="3066"/>
                    </a:cubicBezTo>
                    <a:cubicBezTo>
                      <a:pt x="5636" y="3355"/>
                      <a:pt x="5384" y="3601"/>
                      <a:pt x="5079" y="3554"/>
                    </a:cubicBezTo>
                    <a:cubicBezTo>
                      <a:pt x="5096" y="3568"/>
                      <a:pt x="5104" y="3579"/>
                      <a:pt x="5121" y="3593"/>
                    </a:cubicBezTo>
                    <a:cubicBezTo>
                      <a:pt x="5179" y="3648"/>
                      <a:pt x="5212" y="3684"/>
                      <a:pt x="5265" y="3751"/>
                    </a:cubicBezTo>
                    <a:cubicBezTo>
                      <a:pt x="5758" y="4377"/>
                      <a:pt x="5758" y="4377"/>
                      <a:pt x="5758" y="4377"/>
                    </a:cubicBezTo>
                    <a:cubicBezTo>
                      <a:pt x="5821" y="4460"/>
                      <a:pt x="5871" y="4526"/>
                      <a:pt x="5935" y="4582"/>
                    </a:cubicBezTo>
                    <a:cubicBezTo>
                      <a:pt x="5974" y="4615"/>
                      <a:pt x="5999" y="4634"/>
                      <a:pt x="6040" y="4665"/>
                    </a:cubicBezTo>
                    <a:lnTo>
                      <a:pt x="5713" y="4665"/>
                    </a:lnTo>
                    <a:close/>
                    <a:moveTo>
                      <a:pt x="5013" y="2715"/>
                    </a:moveTo>
                    <a:cubicBezTo>
                      <a:pt x="4927" y="2715"/>
                      <a:pt x="4874" y="2718"/>
                      <a:pt x="4794" y="2754"/>
                    </a:cubicBezTo>
                    <a:cubicBezTo>
                      <a:pt x="4794" y="3468"/>
                      <a:pt x="4794" y="3468"/>
                      <a:pt x="4794" y="3468"/>
                    </a:cubicBezTo>
                    <a:cubicBezTo>
                      <a:pt x="4833" y="3474"/>
                      <a:pt x="4907" y="3476"/>
                      <a:pt x="4974" y="3474"/>
                    </a:cubicBezTo>
                    <a:cubicBezTo>
                      <a:pt x="5259" y="3451"/>
                      <a:pt x="5431" y="3302"/>
                      <a:pt x="5414" y="3072"/>
                    </a:cubicBezTo>
                    <a:cubicBezTo>
                      <a:pt x="5403" y="2906"/>
                      <a:pt x="5348" y="2729"/>
                      <a:pt x="5013" y="2715"/>
                    </a:cubicBezTo>
                    <a:close/>
                    <a:moveTo>
                      <a:pt x="3551" y="5119"/>
                    </a:moveTo>
                    <a:cubicBezTo>
                      <a:pt x="3542" y="5163"/>
                      <a:pt x="3542" y="5188"/>
                      <a:pt x="3542" y="5230"/>
                    </a:cubicBezTo>
                    <a:cubicBezTo>
                      <a:pt x="3545" y="7166"/>
                      <a:pt x="3545" y="7166"/>
                      <a:pt x="3545" y="7166"/>
                    </a:cubicBezTo>
                    <a:cubicBezTo>
                      <a:pt x="1872" y="5318"/>
                      <a:pt x="1872" y="5318"/>
                      <a:pt x="1872" y="5318"/>
                    </a:cubicBezTo>
                    <a:cubicBezTo>
                      <a:pt x="1872" y="6856"/>
                      <a:pt x="1872" y="6856"/>
                      <a:pt x="1872" y="6856"/>
                    </a:cubicBezTo>
                    <a:cubicBezTo>
                      <a:pt x="1872" y="6917"/>
                      <a:pt x="1872" y="6917"/>
                      <a:pt x="1892" y="7008"/>
                    </a:cubicBezTo>
                    <a:cubicBezTo>
                      <a:pt x="1897" y="7041"/>
                      <a:pt x="1905" y="7061"/>
                      <a:pt x="1917" y="7097"/>
                    </a:cubicBezTo>
                    <a:cubicBezTo>
                      <a:pt x="1654" y="7097"/>
                      <a:pt x="1654" y="7097"/>
                      <a:pt x="1654" y="7097"/>
                    </a:cubicBezTo>
                    <a:cubicBezTo>
                      <a:pt x="1673" y="7069"/>
                      <a:pt x="1684" y="7052"/>
                      <a:pt x="1689" y="7022"/>
                    </a:cubicBezTo>
                    <a:cubicBezTo>
                      <a:pt x="1701" y="6980"/>
                      <a:pt x="1701" y="6953"/>
                      <a:pt x="1701" y="6911"/>
                    </a:cubicBezTo>
                    <a:cubicBezTo>
                      <a:pt x="1701" y="5183"/>
                      <a:pt x="1701" y="5183"/>
                      <a:pt x="1701" y="5183"/>
                    </a:cubicBezTo>
                    <a:cubicBezTo>
                      <a:pt x="1701" y="5150"/>
                      <a:pt x="1695" y="5125"/>
                      <a:pt x="1678" y="5094"/>
                    </a:cubicBezTo>
                    <a:cubicBezTo>
                      <a:pt x="1665" y="5064"/>
                      <a:pt x="1648" y="5047"/>
                      <a:pt x="1620" y="5030"/>
                    </a:cubicBezTo>
                    <a:cubicBezTo>
                      <a:pt x="1925" y="5030"/>
                      <a:pt x="1925" y="5030"/>
                      <a:pt x="1925" y="5030"/>
                    </a:cubicBezTo>
                    <a:cubicBezTo>
                      <a:pt x="3374" y="6684"/>
                      <a:pt x="3374" y="6684"/>
                      <a:pt x="3374" y="6684"/>
                    </a:cubicBezTo>
                    <a:cubicBezTo>
                      <a:pt x="3374" y="5371"/>
                      <a:pt x="3374" y="5371"/>
                      <a:pt x="3374" y="5371"/>
                    </a:cubicBezTo>
                    <a:cubicBezTo>
                      <a:pt x="3374" y="5271"/>
                      <a:pt x="3379" y="5208"/>
                      <a:pt x="3360" y="5108"/>
                    </a:cubicBezTo>
                    <a:cubicBezTo>
                      <a:pt x="3354" y="5077"/>
                      <a:pt x="3349" y="5058"/>
                      <a:pt x="3340" y="5028"/>
                    </a:cubicBezTo>
                    <a:cubicBezTo>
                      <a:pt x="3573" y="5028"/>
                      <a:pt x="3573" y="5028"/>
                      <a:pt x="3573" y="5028"/>
                    </a:cubicBezTo>
                    <a:cubicBezTo>
                      <a:pt x="3562" y="5061"/>
                      <a:pt x="3556" y="5083"/>
                      <a:pt x="3551" y="5119"/>
                    </a:cubicBezTo>
                    <a:close/>
                    <a:moveTo>
                      <a:pt x="5212" y="7097"/>
                    </a:moveTo>
                    <a:cubicBezTo>
                      <a:pt x="4019" y="7097"/>
                      <a:pt x="4019" y="7097"/>
                      <a:pt x="4019" y="7097"/>
                    </a:cubicBezTo>
                    <a:cubicBezTo>
                      <a:pt x="4038" y="7069"/>
                      <a:pt x="4046" y="7050"/>
                      <a:pt x="4055" y="7019"/>
                    </a:cubicBezTo>
                    <a:cubicBezTo>
                      <a:pt x="4066" y="6980"/>
                      <a:pt x="4060" y="6953"/>
                      <a:pt x="4060" y="6914"/>
                    </a:cubicBezTo>
                    <a:cubicBezTo>
                      <a:pt x="4060" y="5180"/>
                      <a:pt x="4060" y="5180"/>
                      <a:pt x="4060" y="5180"/>
                    </a:cubicBezTo>
                    <a:cubicBezTo>
                      <a:pt x="4060" y="5144"/>
                      <a:pt x="4055" y="5122"/>
                      <a:pt x="4044" y="5091"/>
                    </a:cubicBezTo>
                    <a:cubicBezTo>
                      <a:pt x="4032" y="5066"/>
                      <a:pt x="4024" y="5053"/>
                      <a:pt x="4005" y="5033"/>
                    </a:cubicBezTo>
                    <a:cubicBezTo>
                      <a:pt x="5060" y="5033"/>
                      <a:pt x="5060" y="5033"/>
                      <a:pt x="5060" y="5033"/>
                    </a:cubicBezTo>
                    <a:cubicBezTo>
                      <a:pt x="5060" y="5241"/>
                      <a:pt x="5060" y="5241"/>
                      <a:pt x="5060" y="5241"/>
                    </a:cubicBezTo>
                    <a:cubicBezTo>
                      <a:pt x="5035" y="5216"/>
                      <a:pt x="5013" y="5202"/>
                      <a:pt x="4980" y="5191"/>
                    </a:cubicBezTo>
                    <a:cubicBezTo>
                      <a:pt x="4933" y="5174"/>
                      <a:pt x="4899" y="5183"/>
                      <a:pt x="4852" y="5183"/>
                    </a:cubicBezTo>
                    <a:cubicBezTo>
                      <a:pt x="4290" y="5183"/>
                      <a:pt x="4290" y="5183"/>
                      <a:pt x="4290" y="5183"/>
                    </a:cubicBezTo>
                    <a:cubicBezTo>
                      <a:pt x="4290" y="5864"/>
                      <a:pt x="4290" y="5864"/>
                      <a:pt x="4290" y="5864"/>
                    </a:cubicBezTo>
                    <a:cubicBezTo>
                      <a:pt x="5060" y="5864"/>
                      <a:pt x="5060" y="5864"/>
                      <a:pt x="5060" y="5864"/>
                    </a:cubicBezTo>
                    <a:cubicBezTo>
                      <a:pt x="5060" y="6061"/>
                      <a:pt x="5060" y="6061"/>
                      <a:pt x="5060" y="6061"/>
                    </a:cubicBezTo>
                    <a:cubicBezTo>
                      <a:pt x="5019" y="6041"/>
                      <a:pt x="4991" y="6033"/>
                      <a:pt x="4944" y="6022"/>
                    </a:cubicBezTo>
                    <a:cubicBezTo>
                      <a:pt x="4911" y="6016"/>
                      <a:pt x="4886" y="6016"/>
                      <a:pt x="4852" y="6016"/>
                    </a:cubicBezTo>
                    <a:cubicBezTo>
                      <a:pt x="4298" y="6016"/>
                      <a:pt x="4298" y="6016"/>
                      <a:pt x="4298" y="6016"/>
                    </a:cubicBezTo>
                    <a:cubicBezTo>
                      <a:pt x="4298" y="6942"/>
                      <a:pt x="4298" y="6942"/>
                      <a:pt x="4298" y="6942"/>
                    </a:cubicBezTo>
                    <a:cubicBezTo>
                      <a:pt x="4960" y="6942"/>
                      <a:pt x="4960" y="6942"/>
                      <a:pt x="4960" y="6942"/>
                    </a:cubicBezTo>
                    <a:cubicBezTo>
                      <a:pt x="5052" y="6942"/>
                      <a:pt x="5104" y="6936"/>
                      <a:pt x="5190" y="6908"/>
                    </a:cubicBezTo>
                    <a:cubicBezTo>
                      <a:pt x="5229" y="6897"/>
                      <a:pt x="5251" y="6886"/>
                      <a:pt x="5284" y="6864"/>
                    </a:cubicBezTo>
                    <a:lnTo>
                      <a:pt x="5212" y="7097"/>
                    </a:lnTo>
                    <a:close/>
                    <a:moveTo>
                      <a:pt x="326" y="5704"/>
                    </a:moveTo>
                    <a:cubicBezTo>
                      <a:pt x="327" y="5723"/>
                      <a:pt x="339" y="5734"/>
                      <a:pt x="334" y="5755"/>
                    </a:cubicBezTo>
                    <a:cubicBezTo>
                      <a:pt x="329" y="5776"/>
                      <a:pt x="317" y="5800"/>
                      <a:pt x="317" y="5823"/>
                    </a:cubicBezTo>
                    <a:cubicBezTo>
                      <a:pt x="317" y="5853"/>
                      <a:pt x="343" y="5892"/>
                      <a:pt x="369" y="5910"/>
                    </a:cubicBezTo>
                    <a:cubicBezTo>
                      <a:pt x="374" y="5913"/>
                      <a:pt x="384" y="5915"/>
                      <a:pt x="389" y="5917"/>
                    </a:cubicBezTo>
                    <a:cubicBezTo>
                      <a:pt x="398" y="5922"/>
                      <a:pt x="402" y="5929"/>
                      <a:pt x="410" y="5931"/>
                    </a:cubicBezTo>
                    <a:cubicBezTo>
                      <a:pt x="415" y="5933"/>
                      <a:pt x="424" y="5930"/>
                      <a:pt x="428" y="5931"/>
                    </a:cubicBezTo>
                    <a:cubicBezTo>
                      <a:pt x="431" y="5932"/>
                      <a:pt x="482" y="5965"/>
                      <a:pt x="484" y="5969"/>
                    </a:cubicBezTo>
                    <a:cubicBezTo>
                      <a:pt x="486" y="5974"/>
                      <a:pt x="482" y="5986"/>
                      <a:pt x="478" y="5990"/>
                    </a:cubicBezTo>
                    <a:cubicBezTo>
                      <a:pt x="468" y="6003"/>
                      <a:pt x="454" y="6003"/>
                      <a:pt x="442" y="6001"/>
                    </a:cubicBezTo>
                    <a:cubicBezTo>
                      <a:pt x="438" y="6004"/>
                      <a:pt x="438" y="6004"/>
                      <a:pt x="438" y="6004"/>
                    </a:cubicBezTo>
                    <a:cubicBezTo>
                      <a:pt x="432" y="6001"/>
                      <a:pt x="424" y="5997"/>
                      <a:pt x="422" y="5994"/>
                    </a:cubicBezTo>
                    <a:cubicBezTo>
                      <a:pt x="417" y="5990"/>
                      <a:pt x="415" y="5982"/>
                      <a:pt x="411" y="5978"/>
                    </a:cubicBezTo>
                    <a:cubicBezTo>
                      <a:pt x="407" y="5975"/>
                      <a:pt x="378" y="5962"/>
                      <a:pt x="371" y="5959"/>
                    </a:cubicBezTo>
                    <a:cubicBezTo>
                      <a:pt x="357" y="5954"/>
                      <a:pt x="323" y="5954"/>
                      <a:pt x="308" y="5962"/>
                    </a:cubicBezTo>
                    <a:cubicBezTo>
                      <a:pt x="299" y="5966"/>
                      <a:pt x="285" y="5982"/>
                      <a:pt x="279" y="5988"/>
                    </a:cubicBezTo>
                    <a:cubicBezTo>
                      <a:pt x="275" y="5991"/>
                      <a:pt x="270" y="5993"/>
                      <a:pt x="267" y="5996"/>
                    </a:cubicBezTo>
                    <a:cubicBezTo>
                      <a:pt x="255" y="6011"/>
                      <a:pt x="251" y="6036"/>
                      <a:pt x="243" y="6051"/>
                    </a:cubicBezTo>
                    <a:cubicBezTo>
                      <a:pt x="237" y="6062"/>
                      <a:pt x="226" y="6069"/>
                      <a:pt x="222" y="6080"/>
                    </a:cubicBezTo>
                    <a:cubicBezTo>
                      <a:pt x="219" y="6091"/>
                      <a:pt x="223" y="6093"/>
                      <a:pt x="228" y="6106"/>
                    </a:cubicBezTo>
                    <a:cubicBezTo>
                      <a:pt x="229" y="6106"/>
                      <a:pt x="233" y="6105"/>
                      <a:pt x="233" y="6105"/>
                    </a:cubicBezTo>
                    <a:cubicBezTo>
                      <a:pt x="233" y="6105"/>
                      <a:pt x="262" y="6125"/>
                      <a:pt x="274" y="6138"/>
                    </a:cubicBezTo>
                    <a:cubicBezTo>
                      <a:pt x="287" y="6152"/>
                      <a:pt x="322" y="6169"/>
                      <a:pt x="337" y="6169"/>
                    </a:cubicBezTo>
                    <a:cubicBezTo>
                      <a:pt x="344" y="6168"/>
                      <a:pt x="370" y="6164"/>
                      <a:pt x="374" y="6163"/>
                    </a:cubicBezTo>
                    <a:cubicBezTo>
                      <a:pt x="386" y="6161"/>
                      <a:pt x="405" y="6152"/>
                      <a:pt x="416" y="6143"/>
                    </a:cubicBezTo>
                    <a:cubicBezTo>
                      <a:pt x="420" y="6139"/>
                      <a:pt x="448" y="6094"/>
                      <a:pt x="450" y="6090"/>
                    </a:cubicBezTo>
                    <a:cubicBezTo>
                      <a:pt x="451" y="6087"/>
                      <a:pt x="484" y="6048"/>
                      <a:pt x="498" y="6057"/>
                    </a:cubicBezTo>
                    <a:cubicBezTo>
                      <a:pt x="499" y="6057"/>
                      <a:pt x="518" y="6074"/>
                      <a:pt x="521" y="6082"/>
                    </a:cubicBezTo>
                    <a:cubicBezTo>
                      <a:pt x="523" y="6086"/>
                      <a:pt x="520" y="6102"/>
                      <a:pt x="518" y="6107"/>
                    </a:cubicBezTo>
                    <a:cubicBezTo>
                      <a:pt x="512" y="6120"/>
                      <a:pt x="494" y="6125"/>
                      <a:pt x="481" y="6139"/>
                    </a:cubicBezTo>
                    <a:cubicBezTo>
                      <a:pt x="478" y="6143"/>
                      <a:pt x="458" y="6171"/>
                      <a:pt x="455" y="6181"/>
                    </a:cubicBezTo>
                    <a:cubicBezTo>
                      <a:pt x="452" y="6188"/>
                      <a:pt x="454" y="6197"/>
                      <a:pt x="454" y="6205"/>
                    </a:cubicBezTo>
                    <a:cubicBezTo>
                      <a:pt x="453" y="6227"/>
                      <a:pt x="455" y="6253"/>
                      <a:pt x="479" y="6279"/>
                    </a:cubicBezTo>
                    <a:cubicBezTo>
                      <a:pt x="483" y="6283"/>
                      <a:pt x="495" y="6291"/>
                      <a:pt x="499" y="6295"/>
                    </a:cubicBezTo>
                    <a:cubicBezTo>
                      <a:pt x="515" y="6311"/>
                      <a:pt x="533" y="6341"/>
                      <a:pt x="552" y="6337"/>
                    </a:cubicBezTo>
                    <a:cubicBezTo>
                      <a:pt x="570" y="6334"/>
                      <a:pt x="580" y="6313"/>
                      <a:pt x="600" y="6301"/>
                    </a:cubicBezTo>
                    <a:cubicBezTo>
                      <a:pt x="621" y="6288"/>
                      <a:pt x="643" y="6268"/>
                      <a:pt x="651" y="6247"/>
                    </a:cubicBezTo>
                    <a:cubicBezTo>
                      <a:pt x="655" y="6238"/>
                      <a:pt x="654" y="6220"/>
                      <a:pt x="655" y="6210"/>
                    </a:cubicBezTo>
                    <a:cubicBezTo>
                      <a:pt x="655" y="6208"/>
                      <a:pt x="648" y="6179"/>
                      <a:pt x="643" y="6168"/>
                    </a:cubicBezTo>
                    <a:cubicBezTo>
                      <a:pt x="639" y="6159"/>
                      <a:pt x="635" y="6146"/>
                      <a:pt x="626" y="6135"/>
                    </a:cubicBezTo>
                    <a:cubicBezTo>
                      <a:pt x="615" y="6122"/>
                      <a:pt x="587" y="6115"/>
                      <a:pt x="581" y="6099"/>
                    </a:cubicBezTo>
                    <a:cubicBezTo>
                      <a:pt x="580" y="6098"/>
                      <a:pt x="584" y="6092"/>
                      <a:pt x="584" y="6091"/>
                    </a:cubicBezTo>
                    <a:cubicBezTo>
                      <a:pt x="583" y="6086"/>
                      <a:pt x="579" y="6085"/>
                      <a:pt x="579" y="6080"/>
                    </a:cubicBezTo>
                    <a:cubicBezTo>
                      <a:pt x="578" y="6076"/>
                      <a:pt x="585" y="6056"/>
                      <a:pt x="587" y="6053"/>
                    </a:cubicBezTo>
                    <a:cubicBezTo>
                      <a:pt x="603" y="6036"/>
                      <a:pt x="635" y="6042"/>
                      <a:pt x="646" y="6053"/>
                    </a:cubicBezTo>
                    <a:cubicBezTo>
                      <a:pt x="661" y="6069"/>
                      <a:pt x="658" y="6089"/>
                      <a:pt x="667" y="6104"/>
                    </a:cubicBezTo>
                    <a:cubicBezTo>
                      <a:pt x="686" y="6139"/>
                      <a:pt x="737" y="6162"/>
                      <a:pt x="763" y="6158"/>
                    </a:cubicBezTo>
                    <a:cubicBezTo>
                      <a:pt x="769" y="6157"/>
                      <a:pt x="788" y="6154"/>
                      <a:pt x="794" y="6151"/>
                    </a:cubicBezTo>
                    <a:cubicBezTo>
                      <a:pt x="810" y="6143"/>
                      <a:pt x="822" y="6128"/>
                      <a:pt x="831" y="6119"/>
                    </a:cubicBezTo>
                    <a:cubicBezTo>
                      <a:pt x="843" y="6107"/>
                      <a:pt x="870" y="6095"/>
                      <a:pt x="877" y="6081"/>
                    </a:cubicBezTo>
                    <a:cubicBezTo>
                      <a:pt x="884" y="6069"/>
                      <a:pt x="865" y="6036"/>
                      <a:pt x="860" y="6022"/>
                    </a:cubicBezTo>
                    <a:cubicBezTo>
                      <a:pt x="854" y="6006"/>
                      <a:pt x="839" y="5970"/>
                      <a:pt x="821" y="5958"/>
                    </a:cubicBezTo>
                    <a:cubicBezTo>
                      <a:pt x="819" y="5956"/>
                      <a:pt x="798" y="5950"/>
                      <a:pt x="791" y="5949"/>
                    </a:cubicBezTo>
                    <a:cubicBezTo>
                      <a:pt x="787" y="5948"/>
                      <a:pt x="778" y="5952"/>
                      <a:pt x="774" y="5949"/>
                    </a:cubicBezTo>
                    <a:cubicBezTo>
                      <a:pt x="771" y="5945"/>
                      <a:pt x="771" y="5945"/>
                      <a:pt x="771" y="5945"/>
                    </a:cubicBezTo>
                    <a:cubicBezTo>
                      <a:pt x="759" y="5946"/>
                      <a:pt x="724" y="5957"/>
                      <a:pt x="713" y="5963"/>
                    </a:cubicBezTo>
                    <a:cubicBezTo>
                      <a:pt x="686" y="5977"/>
                      <a:pt x="675" y="5991"/>
                      <a:pt x="651" y="5994"/>
                    </a:cubicBezTo>
                    <a:cubicBezTo>
                      <a:pt x="651" y="5994"/>
                      <a:pt x="647" y="5994"/>
                      <a:pt x="646" y="5994"/>
                    </a:cubicBezTo>
                    <a:cubicBezTo>
                      <a:pt x="643" y="5994"/>
                      <a:pt x="624" y="5981"/>
                      <a:pt x="621" y="5976"/>
                    </a:cubicBezTo>
                    <a:cubicBezTo>
                      <a:pt x="619" y="5972"/>
                      <a:pt x="622" y="5962"/>
                      <a:pt x="623" y="5957"/>
                    </a:cubicBezTo>
                    <a:cubicBezTo>
                      <a:pt x="633" y="5910"/>
                      <a:pt x="703" y="5925"/>
                      <a:pt x="730" y="5912"/>
                    </a:cubicBezTo>
                    <a:cubicBezTo>
                      <a:pt x="746" y="5905"/>
                      <a:pt x="757" y="5890"/>
                      <a:pt x="764" y="5880"/>
                    </a:cubicBezTo>
                    <a:cubicBezTo>
                      <a:pt x="771" y="5868"/>
                      <a:pt x="782" y="5821"/>
                      <a:pt x="778" y="5808"/>
                    </a:cubicBezTo>
                    <a:cubicBezTo>
                      <a:pt x="777" y="5804"/>
                      <a:pt x="761" y="5754"/>
                      <a:pt x="767" y="5733"/>
                    </a:cubicBezTo>
                    <a:cubicBezTo>
                      <a:pt x="769" y="5727"/>
                      <a:pt x="774" y="5715"/>
                      <a:pt x="772" y="5709"/>
                    </a:cubicBezTo>
                    <a:cubicBezTo>
                      <a:pt x="770" y="5706"/>
                      <a:pt x="761" y="5699"/>
                      <a:pt x="761" y="5699"/>
                    </a:cubicBezTo>
                    <a:cubicBezTo>
                      <a:pt x="747" y="5704"/>
                      <a:pt x="735" y="5713"/>
                      <a:pt x="720" y="5716"/>
                    </a:cubicBezTo>
                    <a:cubicBezTo>
                      <a:pt x="704" y="5719"/>
                      <a:pt x="686" y="5715"/>
                      <a:pt x="671" y="5717"/>
                    </a:cubicBezTo>
                    <a:cubicBezTo>
                      <a:pt x="642" y="5721"/>
                      <a:pt x="605" y="5739"/>
                      <a:pt x="590" y="5771"/>
                    </a:cubicBezTo>
                    <a:cubicBezTo>
                      <a:pt x="561" y="5834"/>
                      <a:pt x="591" y="5873"/>
                      <a:pt x="593" y="5884"/>
                    </a:cubicBezTo>
                    <a:cubicBezTo>
                      <a:pt x="593" y="5889"/>
                      <a:pt x="596" y="5888"/>
                      <a:pt x="596" y="5893"/>
                    </a:cubicBezTo>
                    <a:cubicBezTo>
                      <a:pt x="597" y="5908"/>
                      <a:pt x="568" y="5928"/>
                      <a:pt x="554" y="5926"/>
                    </a:cubicBezTo>
                    <a:cubicBezTo>
                      <a:pt x="544" y="5924"/>
                      <a:pt x="525" y="5905"/>
                      <a:pt x="524" y="5891"/>
                    </a:cubicBezTo>
                    <a:cubicBezTo>
                      <a:pt x="524" y="5890"/>
                      <a:pt x="525" y="5865"/>
                      <a:pt x="528" y="5859"/>
                    </a:cubicBezTo>
                    <a:cubicBezTo>
                      <a:pt x="529" y="5854"/>
                      <a:pt x="532" y="5839"/>
                      <a:pt x="532" y="5835"/>
                    </a:cubicBezTo>
                    <a:cubicBezTo>
                      <a:pt x="531" y="5821"/>
                      <a:pt x="535" y="5798"/>
                      <a:pt x="529" y="5784"/>
                    </a:cubicBezTo>
                    <a:cubicBezTo>
                      <a:pt x="526" y="5778"/>
                      <a:pt x="513" y="5751"/>
                      <a:pt x="508" y="5746"/>
                    </a:cubicBezTo>
                    <a:cubicBezTo>
                      <a:pt x="506" y="5744"/>
                      <a:pt x="459" y="5714"/>
                      <a:pt x="456" y="5714"/>
                    </a:cubicBezTo>
                    <a:cubicBezTo>
                      <a:pt x="453" y="5713"/>
                      <a:pt x="434" y="5711"/>
                      <a:pt x="431" y="5711"/>
                    </a:cubicBezTo>
                    <a:cubicBezTo>
                      <a:pt x="421" y="5710"/>
                      <a:pt x="388" y="5708"/>
                      <a:pt x="388" y="5708"/>
                    </a:cubicBezTo>
                    <a:cubicBezTo>
                      <a:pt x="388" y="5708"/>
                      <a:pt x="351" y="5687"/>
                      <a:pt x="348" y="5686"/>
                    </a:cubicBezTo>
                    <a:cubicBezTo>
                      <a:pt x="346" y="5684"/>
                      <a:pt x="333" y="5688"/>
                      <a:pt x="332" y="5688"/>
                    </a:cubicBezTo>
                    <a:cubicBezTo>
                      <a:pt x="330" y="5693"/>
                      <a:pt x="325" y="5699"/>
                      <a:pt x="326" y="5704"/>
                    </a:cubicBezTo>
                    <a:close/>
                    <a:moveTo>
                      <a:pt x="6412" y="5688"/>
                    </a:moveTo>
                    <a:cubicBezTo>
                      <a:pt x="6411" y="5688"/>
                      <a:pt x="6399" y="5684"/>
                      <a:pt x="6396" y="5686"/>
                    </a:cubicBezTo>
                    <a:cubicBezTo>
                      <a:pt x="6394" y="5687"/>
                      <a:pt x="6357" y="5708"/>
                      <a:pt x="6357" y="5708"/>
                    </a:cubicBezTo>
                    <a:cubicBezTo>
                      <a:pt x="6356" y="5708"/>
                      <a:pt x="6323" y="5710"/>
                      <a:pt x="6314" y="5711"/>
                    </a:cubicBezTo>
                    <a:cubicBezTo>
                      <a:pt x="6311" y="5711"/>
                      <a:pt x="6291" y="5713"/>
                      <a:pt x="6288" y="5714"/>
                    </a:cubicBezTo>
                    <a:cubicBezTo>
                      <a:pt x="6285" y="5714"/>
                      <a:pt x="6238" y="5744"/>
                      <a:pt x="6237" y="5746"/>
                    </a:cubicBezTo>
                    <a:cubicBezTo>
                      <a:pt x="6232" y="5751"/>
                      <a:pt x="6218" y="5778"/>
                      <a:pt x="6216" y="5784"/>
                    </a:cubicBezTo>
                    <a:cubicBezTo>
                      <a:pt x="6209" y="5798"/>
                      <a:pt x="6213" y="5821"/>
                      <a:pt x="6212" y="5835"/>
                    </a:cubicBezTo>
                    <a:cubicBezTo>
                      <a:pt x="6212" y="5840"/>
                      <a:pt x="6215" y="5854"/>
                      <a:pt x="6217" y="5859"/>
                    </a:cubicBezTo>
                    <a:cubicBezTo>
                      <a:pt x="6219" y="5865"/>
                      <a:pt x="6221" y="5890"/>
                      <a:pt x="6221" y="5891"/>
                    </a:cubicBezTo>
                    <a:cubicBezTo>
                      <a:pt x="6220" y="5905"/>
                      <a:pt x="6201" y="5924"/>
                      <a:pt x="6190" y="5926"/>
                    </a:cubicBezTo>
                    <a:cubicBezTo>
                      <a:pt x="6176" y="5928"/>
                      <a:pt x="6147" y="5908"/>
                      <a:pt x="6148" y="5893"/>
                    </a:cubicBezTo>
                    <a:cubicBezTo>
                      <a:pt x="6148" y="5888"/>
                      <a:pt x="6151" y="5889"/>
                      <a:pt x="6152" y="5884"/>
                    </a:cubicBezTo>
                    <a:cubicBezTo>
                      <a:pt x="6153" y="5873"/>
                      <a:pt x="6183" y="5834"/>
                      <a:pt x="6154" y="5771"/>
                    </a:cubicBezTo>
                    <a:cubicBezTo>
                      <a:pt x="6139" y="5739"/>
                      <a:pt x="6102" y="5721"/>
                      <a:pt x="6073" y="5717"/>
                    </a:cubicBezTo>
                    <a:cubicBezTo>
                      <a:pt x="6058" y="5715"/>
                      <a:pt x="6040" y="5719"/>
                      <a:pt x="6024" y="5716"/>
                    </a:cubicBezTo>
                    <a:cubicBezTo>
                      <a:pt x="6010" y="5713"/>
                      <a:pt x="5998" y="5704"/>
                      <a:pt x="5983" y="5699"/>
                    </a:cubicBezTo>
                    <a:cubicBezTo>
                      <a:pt x="5983" y="5699"/>
                      <a:pt x="5974" y="5706"/>
                      <a:pt x="5973" y="5709"/>
                    </a:cubicBezTo>
                    <a:cubicBezTo>
                      <a:pt x="5971" y="5715"/>
                      <a:pt x="5975" y="5727"/>
                      <a:pt x="5977" y="5733"/>
                    </a:cubicBezTo>
                    <a:cubicBezTo>
                      <a:pt x="5984" y="5754"/>
                      <a:pt x="5967" y="5804"/>
                      <a:pt x="5966" y="5808"/>
                    </a:cubicBezTo>
                    <a:cubicBezTo>
                      <a:pt x="5962" y="5821"/>
                      <a:pt x="5973" y="5868"/>
                      <a:pt x="5981" y="5880"/>
                    </a:cubicBezTo>
                    <a:cubicBezTo>
                      <a:pt x="5987" y="5890"/>
                      <a:pt x="5998" y="5905"/>
                      <a:pt x="6014" y="5912"/>
                    </a:cubicBezTo>
                    <a:cubicBezTo>
                      <a:pt x="6042" y="5925"/>
                      <a:pt x="6111" y="5910"/>
                      <a:pt x="6121" y="5957"/>
                    </a:cubicBezTo>
                    <a:cubicBezTo>
                      <a:pt x="6122" y="5962"/>
                      <a:pt x="6125" y="5972"/>
                      <a:pt x="6123" y="5976"/>
                    </a:cubicBezTo>
                    <a:cubicBezTo>
                      <a:pt x="6121" y="5981"/>
                      <a:pt x="6101" y="5994"/>
                      <a:pt x="6098" y="5994"/>
                    </a:cubicBezTo>
                    <a:cubicBezTo>
                      <a:pt x="6098" y="5994"/>
                      <a:pt x="6093" y="5994"/>
                      <a:pt x="6093" y="5994"/>
                    </a:cubicBezTo>
                    <a:cubicBezTo>
                      <a:pt x="6069" y="5991"/>
                      <a:pt x="6059" y="5977"/>
                      <a:pt x="6032" y="5963"/>
                    </a:cubicBezTo>
                    <a:cubicBezTo>
                      <a:pt x="6021" y="5957"/>
                      <a:pt x="5985" y="5946"/>
                      <a:pt x="5973" y="5945"/>
                    </a:cubicBezTo>
                    <a:cubicBezTo>
                      <a:pt x="5970" y="5949"/>
                      <a:pt x="5970" y="5949"/>
                      <a:pt x="5970" y="5949"/>
                    </a:cubicBezTo>
                    <a:cubicBezTo>
                      <a:pt x="5967" y="5952"/>
                      <a:pt x="5957" y="5948"/>
                      <a:pt x="5953" y="5949"/>
                    </a:cubicBezTo>
                    <a:cubicBezTo>
                      <a:pt x="5947" y="5950"/>
                      <a:pt x="5925" y="5956"/>
                      <a:pt x="5923" y="5958"/>
                    </a:cubicBezTo>
                    <a:cubicBezTo>
                      <a:pt x="5906" y="5970"/>
                      <a:pt x="5891" y="6006"/>
                      <a:pt x="5884" y="6022"/>
                    </a:cubicBezTo>
                    <a:cubicBezTo>
                      <a:pt x="5879" y="6036"/>
                      <a:pt x="5861" y="6069"/>
                      <a:pt x="5867" y="6081"/>
                    </a:cubicBezTo>
                    <a:cubicBezTo>
                      <a:pt x="5875" y="6096"/>
                      <a:pt x="5902" y="6107"/>
                      <a:pt x="5914" y="6119"/>
                    </a:cubicBezTo>
                    <a:cubicBezTo>
                      <a:pt x="5922" y="6128"/>
                      <a:pt x="5935" y="6143"/>
                      <a:pt x="5951" y="6151"/>
                    </a:cubicBezTo>
                    <a:cubicBezTo>
                      <a:pt x="5956" y="6154"/>
                      <a:pt x="5976" y="6157"/>
                      <a:pt x="5981" y="6158"/>
                    </a:cubicBezTo>
                    <a:cubicBezTo>
                      <a:pt x="6008" y="6162"/>
                      <a:pt x="6058" y="6139"/>
                      <a:pt x="6078" y="6104"/>
                    </a:cubicBezTo>
                    <a:cubicBezTo>
                      <a:pt x="6087" y="6089"/>
                      <a:pt x="6083" y="6069"/>
                      <a:pt x="6098" y="6054"/>
                    </a:cubicBezTo>
                    <a:cubicBezTo>
                      <a:pt x="6109" y="6042"/>
                      <a:pt x="6142" y="6036"/>
                      <a:pt x="6157" y="6053"/>
                    </a:cubicBezTo>
                    <a:cubicBezTo>
                      <a:pt x="6160" y="6056"/>
                      <a:pt x="6166" y="6076"/>
                      <a:pt x="6166" y="6080"/>
                    </a:cubicBezTo>
                    <a:cubicBezTo>
                      <a:pt x="6165" y="6085"/>
                      <a:pt x="6161" y="6086"/>
                      <a:pt x="6161" y="6091"/>
                    </a:cubicBezTo>
                    <a:cubicBezTo>
                      <a:pt x="6161" y="6092"/>
                      <a:pt x="6164" y="6098"/>
                      <a:pt x="6164" y="6099"/>
                    </a:cubicBezTo>
                    <a:cubicBezTo>
                      <a:pt x="6157" y="6116"/>
                      <a:pt x="6130" y="6122"/>
                      <a:pt x="6118" y="6135"/>
                    </a:cubicBezTo>
                    <a:cubicBezTo>
                      <a:pt x="6109" y="6146"/>
                      <a:pt x="6106" y="6159"/>
                      <a:pt x="6101" y="6168"/>
                    </a:cubicBezTo>
                    <a:cubicBezTo>
                      <a:pt x="6096" y="6179"/>
                      <a:pt x="6090" y="6208"/>
                      <a:pt x="6090" y="6210"/>
                    </a:cubicBezTo>
                    <a:cubicBezTo>
                      <a:pt x="6091" y="6220"/>
                      <a:pt x="6089" y="6239"/>
                      <a:pt x="6093" y="6247"/>
                    </a:cubicBezTo>
                    <a:cubicBezTo>
                      <a:pt x="6101" y="6268"/>
                      <a:pt x="6123" y="6288"/>
                      <a:pt x="6144" y="6301"/>
                    </a:cubicBezTo>
                    <a:cubicBezTo>
                      <a:pt x="6164" y="6313"/>
                      <a:pt x="6174" y="6334"/>
                      <a:pt x="6193" y="6337"/>
                    </a:cubicBezTo>
                    <a:cubicBezTo>
                      <a:pt x="6212" y="6341"/>
                      <a:pt x="6230" y="6311"/>
                      <a:pt x="6246" y="6295"/>
                    </a:cubicBezTo>
                    <a:cubicBezTo>
                      <a:pt x="6250" y="6291"/>
                      <a:pt x="6262" y="6283"/>
                      <a:pt x="6266" y="6279"/>
                    </a:cubicBezTo>
                    <a:cubicBezTo>
                      <a:pt x="6289" y="6253"/>
                      <a:pt x="6291" y="6227"/>
                      <a:pt x="6291" y="6205"/>
                    </a:cubicBezTo>
                    <a:cubicBezTo>
                      <a:pt x="6291" y="6197"/>
                      <a:pt x="6293" y="6188"/>
                      <a:pt x="6290" y="6181"/>
                    </a:cubicBezTo>
                    <a:cubicBezTo>
                      <a:pt x="6286" y="6171"/>
                      <a:pt x="6267" y="6143"/>
                      <a:pt x="6263" y="6139"/>
                    </a:cubicBezTo>
                    <a:cubicBezTo>
                      <a:pt x="6250" y="6125"/>
                      <a:pt x="6232" y="6120"/>
                      <a:pt x="6226" y="6107"/>
                    </a:cubicBezTo>
                    <a:cubicBezTo>
                      <a:pt x="6224" y="6102"/>
                      <a:pt x="6221" y="6086"/>
                      <a:pt x="6223" y="6082"/>
                    </a:cubicBezTo>
                    <a:cubicBezTo>
                      <a:pt x="6227" y="6074"/>
                      <a:pt x="6246" y="6057"/>
                      <a:pt x="6247" y="6057"/>
                    </a:cubicBezTo>
                    <a:cubicBezTo>
                      <a:pt x="6261" y="6048"/>
                      <a:pt x="6294" y="6087"/>
                      <a:pt x="6294" y="6090"/>
                    </a:cubicBezTo>
                    <a:cubicBezTo>
                      <a:pt x="6296" y="6094"/>
                      <a:pt x="6324" y="6139"/>
                      <a:pt x="6328" y="6143"/>
                    </a:cubicBezTo>
                    <a:cubicBezTo>
                      <a:pt x="6339" y="6152"/>
                      <a:pt x="6358" y="6161"/>
                      <a:pt x="6370" y="6163"/>
                    </a:cubicBezTo>
                    <a:cubicBezTo>
                      <a:pt x="6375" y="6164"/>
                      <a:pt x="6401" y="6168"/>
                      <a:pt x="6408" y="6169"/>
                    </a:cubicBezTo>
                    <a:cubicBezTo>
                      <a:pt x="6423" y="6169"/>
                      <a:pt x="6457" y="6152"/>
                      <a:pt x="6470" y="6139"/>
                    </a:cubicBezTo>
                    <a:cubicBezTo>
                      <a:pt x="6483" y="6125"/>
                      <a:pt x="6511" y="6105"/>
                      <a:pt x="6511" y="6105"/>
                    </a:cubicBezTo>
                    <a:cubicBezTo>
                      <a:pt x="6511" y="6105"/>
                      <a:pt x="6516" y="6106"/>
                      <a:pt x="6516" y="6106"/>
                    </a:cubicBezTo>
                    <a:cubicBezTo>
                      <a:pt x="6522" y="6093"/>
                      <a:pt x="6526" y="6091"/>
                      <a:pt x="6522" y="6080"/>
                    </a:cubicBezTo>
                    <a:cubicBezTo>
                      <a:pt x="6519" y="6069"/>
                      <a:pt x="6507" y="6062"/>
                      <a:pt x="6501" y="6051"/>
                    </a:cubicBezTo>
                    <a:cubicBezTo>
                      <a:pt x="6493" y="6036"/>
                      <a:pt x="6489" y="6011"/>
                      <a:pt x="6478" y="5996"/>
                    </a:cubicBezTo>
                    <a:cubicBezTo>
                      <a:pt x="6475" y="5993"/>
                      <a:pt x="6469" y="5991"/>
                      <a:pt x="6466" y="5988"/>
                    </a:cubicBezTo>
                    <a:cubicBezTo>
                      <a:pt x="6459" y="5982"/>
                      <a:pt x="6445" y="5966"/>
                      <a:pt x="6437" y="5962"/>
                    </a:cubicBezTo>
                    <a:cubicBezTo>
                      <a:pt x="6422" y="5954"/>
                      <a:pt x="6387" y="5954"/>
                      <a:pt x="6374" y="5959"/>
                    </a:cubicBezTo>
                    <a:cubicBezTo>
                      <a:pt x="6366" y="5962"/>
                      <a:pt x="6338" y="5975"/>
                      <a:pt x="6334" y="5979"/>
                    </a:cubicBezTo>
                    <a:cubicBezTo>
                      <a:pt x="6329" y="5982"/>
                      <a:pt x="6327" y="5990"/>
                      <a:pt x="6322" y="5994"/>
                    </a:cubicBezTo>
                    <a:cubicBezTo>
                      <a:pt x="6320" y="5997"/>
                      <a:pt x="6312" y="6001"/>
                      <a:pt x="6307" y="6004"/>
                    </a:cubicBezTo>
                    <a:cubicBezTo>
                      <a:pt x="6303" y="6001"/>
                      <a:pt x="6303" y="6001"/>
                      <a:pt x="6303" y="6001"/>
                    </a:cubicBezTo>
                    <a:cubicBezTo>
                      <a:pt x="6291" y="6003"/>
                      <a:pt x="6276" y="6003"/>
                      <a:pt x="6266" y="5991"/>
                    </a:cubicBezTo>
                    <a:cubicBezTo>
                      <a:pt x="6263" y="5986"/>
                      <a:pt x="6258" y="5974"/>
                      <a:pt x="6261" y="5969"/>
                    </a:cubicBezTo>
                    <a:cubicBezTo>
                      <a:pt x="6263" y="5965"/>
                      <a:pt x="6313" y="5932"/>
                      <a:pt x="6317" y="5931"/>
                    </a:cubicBezTo>
                    <a:cubicBezTo>
                      <a:pt x="6320" y="5930"/>
                      <a:pt x="6330" y="5933"/>
                      <a:pt x="6334" y="5932"/>
                    </a:cubicBezTo>
                    <a:cubicBezTo>
                      <a:pt x="6343" y="5929"/>
                      <a:pt x="6347" y="5922"/>
                      <a:pt x="6356" y="5917"/>
                    </a:cubicBezTo>
                    <a:cubicBezTo>
                      <a:pt x="6360" y="5915"/>
                      <a:pt x="6371" y="5913"/>
                      <a:pt x="6375" y="5910"/>
                    </a:cubicBezTo>
                    <a:cubicBezTo>
                      <a:pt x="6402" y="5892"/>
                      <a:pt x="6427" y="5853"/>
                      <a:pt x="6428" y="5823"/>
                    </a:cubicBezTo>
                    <a:cubicBezTo>
                      <a:pt x="6428" y="5800"/>
                      <a:pt x="6416" y="5776"/>
                      <a:pt x="6410" y="5755"/>
                    </a:cubicBezTo>
                    <a:cubicBezTo>
                      <a:pt x="6405" y="5734"/>
                      <a:pt x="6418" y="5723"/>
                      <a:pt x="6419" y="5704"/>
                    </a:cubicBezTo>
                    <a:cubicBezTo>
                      <a:pt x="6419" y="5699"/>
                      <a:pt x="6414" y="5693"/>
                      <a:pt x="6412" y="5688"/>
                    </a:cubicBezTo>
                    <a:close/>
                  </a:path>
                </a:pathLst>
              </a:custGeom>
              <a:solidFill>
                <a:srgbClr val="FFFFFF"/>
              </a:solidFill>
              <a:ln w="9525">
                <a:noFill/>
                <a:round/>
                <a:headEnd/>
                <a:tailEnd/>
              </a:ln>
            </p:spPr>
            <p:txBody>
              <a:bodyPr/>
              <a:lstStyle/>
              <a:p>
                <a:pPr>
                  <a:defRPr/>
                </a:pPr>
                <a:endParaRPr lang="en-AU" sz="3200">
                  <a:solidFill>
                    <a:srgbClr val="000000"/>
                  </a:solidFill>
                  <a:ea typeface="+mn-ea"/>
                  <a:cs typeface="+mn-cs"/>
                </a:endParaRPr>
              </a:p>
            </p:txBody>
          </p:sp>
        </p:grpSp>
      </p:grpSp>
      <p:sp>
        <p:nvSpPr>
          <p:cNvPr id="22531" name="Rectangle 3"/>
          <p:cNvSpPr>
            <a:spLocks noGrp="1" noChangeArrowheads="1"/>
          </p:cNvSpPr>
          <p:nvPr>
            <p:ph type="ctrTitle"/>
          </p:nvPr>
        </p:nvSpPr>
        <p:spPr>
          <a:xfrm>
            <a:off x="723900" y="668338"/>
            <a:ext cx="6873875" cy="2619375"/>
          </a:xfrm>
          <a:prstGeom prst="rect">
            <a:avLst/>
          </a:prstGeom>
        </p:spPr>
        <p:txBody>
          <a:bodyPr anchor="b"/>
          <a:lstStyle>
            <a:lvl1pPr>
              <a:defRPr/>
            </a:lvl1pPr>
          </a:lstStyle>
          <a:p>
            <a:r>
              <a:rPr lang="en-AU"/>
              <a:t>Click to edit Master title</a:t>
            </a:r>
          </a:p>
        </p:txBody>
      </p:sp>
      <p:sp>
        <p:nvSpPr>
          <p:cNvPr id="22532" name="Rectangle 4"/>
          <p:cNvSpPr>
            <a:spLocks noGrp="1" noChangeArrowheads="1"/>
          </p:cNvSpPr>
          <p:nvPr>
            <p:ph type="subTitle" idx="1"/>
          </p:nvPr>
        </p:nvSpPr>
        <p:spPr>
          <a:xfrm>
            <a:off x="725488" y="3262313"/>
            <a:ext cx="6873875" cy="2254250"/>
          </a:xfrm>
          <a:prstGeom prst="rect">
            <a:avLst/>
          </a:prstGeom>
        </p:spPr>
        <p:txBody>
          <a:bodyPr/>
          <a:lstStyle>
            <a:lvl1pPr marL="0" indent="0">
              <a:buFontTx/>
              <a:buNone/>
              <a:defRPr sz="3600">
                <a:solidFill>
                  <a:schemeClr val="tx1"/>
                </a:solidFill>
              </a:defRPr>
            </a:lvl1pPr>
          </a:lstStyle>
          <a:p>
            <a:r>
              <a:rPr lang="en-AU"/>
              <a:t>Click to edit Master subtitle style</a:t>
            </a:r>
          </a:p>
        </p:txBody>
      </p:sp>
    </p:spTree>
    <p:extLst>
      <p:ext uri="{BB962C8B-B14F-4D97-AF65-F5344CB8AC3E}">
        <p14:creationId xmlns:p14="http://schemas.microsoft.com/office/powerpoint/2010/main" val="1052911109"/>
      </p:ext>
    </p:extLst>
  </p:cSld>
  <p:clrMapOvr>
    <a:overrideClrMapping bg1="lt1" tx1="dk1" bg2="lt2" tx2="dk2" accent1="accent1" accent2="accent2" accent3="accent3" accent4="accent4" accent5="accent5" accent6="accent6" hlink="hlink" folHlink="folHlink"/>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5"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6" name="Rectangle 8"/>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1"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1200"/>
              </a:spcBef>
              <a:spcAft>
                <a:spcPts val="600"/>
              </a:spcAft>
              <a:buClr>
                <a:schemeClr val="bg1"/>
              </a:buClr>
              <a:buFont typeface="Arial" pitchFamily="34" charset="0"/>
              <a:buChar char="-"/>
              <a:defRPr sz="2400">
                <a:solidFill>
                  <a:schemeClr val="bg1"/>
                </a:solidFill>
              </a:defRPr>
            </a:lvl1pPr>
            <a:lvl2pPr marL="720000" indent="-360000">
              <a:lnSpc>
                <a:spcPct val="100000"/>
              </a:lnSpc>
              <a:spcBef>
                <a:spcPts val="0"/>
              </a:spcBef>
              <a:buClr>
                <a:schemeClr val="bg1"/>
              </a:buClr>
              <a:buFont typeface="Arial" pitchFamily="34" charset="0"/>
              <a:buChar char="-"/>
              <a:defRPr sz="2400">
                <a:solidFill>
                  <a:schemeClr val="bg1"/>
                </a:solidFill>
              </a:defRPr>
            </a:lvl2pPr>
            <a:lvl3pPr marL="1080000" indent="-360000">
              <a:lnSpc>
                <a:spcPct val="100000"/>
              </a:lnSpc>
              <a:spcBef>
                <a:spcPts val="600"/>
              </a:spcBef>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latin typeface="Arial" pitchFamily="34" charset="0"/>
                <a:ea typeface="+mn-ea"/>
                <a:cs typeface="+mn-cs"/>
              </a:rPr>
              <a:pPr>
                <a:defRPr/>
              </a:pPr>
              <a:t>‹#›</a:t>
            </a:fld>
            <a:endParaRPr lang="en-US" dirty="0">
              <a:solidFill>
                <a:srgbClr val="808080"/>
              </a:solidFill>
              <a:latin typeface="Arial" pitchFamily="34" charset="0"/>
              <a:ea typeface="+mn-ea"/>
              <a:cs typeface="+mn-cs"/>
            </a:endParaRPr>
          </a:p>
        </p:txBody>
      </p:sp>
      <p:sp>
        <p:nvSpPr>
          <p:cNvPr id="13"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601909303"/>
      </p:ext>
    </p:extLst>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7"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latin typeface="Arial" pitchFamily="34" charset="0"/>
                <a:ea typeface="+mn-ea"/>
                <a:cs typeface="+mn-cs"/>
              </a:rPr>
              <a:pPr>
                <a:defRPr/>
              </a:pPr>
              <a:t>‹#›</a:t>
            </a:fld>
            <a:endParaRPr lang="en-US" dirty="0">
              <a:solidFill>
                <a:srgbClr val="808080"/>
              </a:solidFill>
              <a:latin typeface="Arial" pitchFamily="34" charset="0"/>
              <a:ea typeface="+mn-ea"/>
              <a:cs typeface="+mn-cs"/>
            </a:endParaRPr>
          </a:p>
        </p:txBody>
      </p:sp>
      <p:sp>
        <p:nvSpPr>
          <p:cNvPr id="8"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3548198949"/>
      </p:ext>
    </p:extLst>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 white">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9"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3"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4"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latin typeface="Arial" pitchFamily="34" charset="0"/>
                <a:ea typeface="+mn-ea"/>
                <a:cs typeface="+mn-cs"/>
              </a:rPr>
              <a:pPr>
                <a:defRPr/>
              </a:pPr>
              <a:t>‹#›</a:t>
            </a:fld>
            <a:endParaRPr lang="en-US" dirty="0">
              <a:solidFill>
                <a:srgbClr val="808080"/>
              </a:solidFill>
              <a:latin typeface="Arial" pitchFamily="34" charset="0"/>
              <a:ea typeface="+mn-ea"/>
              <a:cs typeface="+mn-cs"/>
            </a:endParaRPr>
          </a:p>
        </p:txBody>
      </p:sp>
      <p:sp>
        <p:nvSpPr>
          <p:cNvPr id="10" name="Text Placeholder 9"/>
          <p:cNvSpPr>
            <a:spLocks noGrp="1"/>
          </p:cNvSpPr>
          <p:nvPr>
            <p:ph type="body" sz="quarter" idx="12"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1876078364"/>
      </p:ext>
    </p:extLst>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pic>
        <p:nvPicPr>
          <p:cNvPr id="4" name="Picture 7" descr="swin logo v.png"/>
          <p:cNvPicPr>
            <a:picLocks noChangeAspect="1"/>
          </p:cNvPicPr>
          <p:nvPr userDrawn="1"/>
        </p:nvPicPr>
        <p:blipFill>
          <a:blip r:embed="rId2" cstate="print"/>
          <a:srcRect/>
          <a:stretch>
            <a:fillRect/>
          </a:stretch>
        </p:blipFill>
        <p:spPr bwMode="auto">
          <a:xfrm>
            <a:off x="7699375" y="0"/>
            <a:ext cx="1444625" cy="2882900"/>
          </a:xfrm>
          <a:prstGeom prst="rect">
            <a:avLst/>
          </a:prstGeom>
          <a:noFill/>
          <a:ln w="9525">
            <a:noFill/>
            <a:miter lim="800000"/>
            <a:headEnd/>
            <a:tailEnd/>
          </a:ln>
        </p:spPr>
      </p:pic>
      <p:sp>
        <p:nvSpPr>
          <p:cNvPr id="10" name="Text Placeholder 9"/>
          <p:cNvSpPr>
            <a:spLocks noGrp="1"/>
          </p:cNvSpPr>
          <p:nvPr>
            <p:ph type="body" sz="quarter" idx="13" hasCustomPrompt="1"/>
          </p:nvPr>
        </p:nvSpPr>
        <p:spPr>
          <a:xfrm>
            <a:off x="266699" y="342900"/>
            <a:ext cx="6553201" cy="571500"/>
          </a:xfrm>
          <a:prstGeom prst="rect">
            <a:avLst/>
          </a:prstGeom>
        </p:spPr>
        <p:txBody>
          <a:bodyPr/>
          <a:lstStyle>
            <a:lvl1pPr>
              <a:defRPr>
                <a:solidFill>
                  <a:schemeClr val="bg2"/>
                </a:solidFill>
              </a:defRPr>
            </a:lvl1pPr>
          </a:lstStyle>
          <a:p>
            <a:pPr lvl="0"/>
            <a:r>
              <a:rPr lang="en-US" dirty="0" smtClean="0"/>
              <a:t>Presenter name</a:t>
            </a:r>
          </a:p>
        </p:txBody>
      </p:sp>
      <p:sp>
        <p:nvSpPr>
          <p:cNvPr id="14" name="Text Placeholder 13"/>
          <p:cNvSpPr>
            <a:spLocks noGrp="1"/>
          </p:cNvSpPr>
          <p:nvPr>
            <p:ph type="body" sz="quarter" idx="14" hasCustomPrompt="1"/>
          </p:nvPr>
        </p:nvSpPr>
        <p:spPr>
          <a:xfrm>
            <a:off x="266699" y="1438275"/>
            <a:ext cx="6591300" cy="1133475"/>
          </a:xfrm>
          <a:prstGeom prst="rect">
            <a:avLst/>
          </a:prstGeom>
        </p:spPr>
        <p:txBody>
          <a:bodyPr/>
          <a:lstStyle>
            <a:lvl1pPr>
              <a:defRPr>
                <a:solidFill>
                  <a:schemeClr val="bg1"/>
                </a:solidFill>
              </a:defRPr>
            </a:lvl1pPr>
          </a:lstStyle>
          <a:p>
            <a:pPr lvl="0"/>
            <a:r>
              <a:rPr lang="en-US" dirty="0" smtClean="0"/>
              <a:t>Presentation title</a:t>
            </a:r>
          </a:p>
        </p:txBody>
      </p:sp>
    </p:spTree>
    <p:extLst>
      <p:ext uri="{BB962C8B-B14F-4D97-AF65-F5344CB8AC3E}">
        <p14:creationId xmlns:p14="http://schemas.microsoft.com/office/powerpoint/2010/main" val="1509247683"/>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nal page">
    <p:spTree>
      <p:nvGrpSpPr>
        <p:cNvPr id="1" name=""/>
        <p:cNvGrpSpPr/>
        <p:nvPr/>
      </p:nvGrpSpPr>
      <p:grpSpPr>
        <a:xfrm>
          <a:off x="0" y="0"/>
          <a:ext cx="0" cy="0"/>
          <a:chOff x="0" y="0"/>
          <a:chExt cx="0" cy="0"/>
        </a:xfrm>
      </p:grpSpPr>
      <p:sp>
        <p:nvSpPr>
          <p:cNvPr id="7" name="Text Placeholder 13"/>
          <p:cNvSpPr>
            <a:spLocks noGrp="1"/>
          </p:cNvSpPr>
          <p:nvPr>
            <p:ph type="body" sz="quarter" idx="15" hasCustomPrompt="1"/>
          </p:nvPr>
        </p:nvSpPr>
        <p:spPr>
          <a:xfrm>
            <a:off x="266699" y="1733550"/>
            <a:ext cx="6591300" cy="1133475"/>
          </a:xfrm>
          <a:prstGeom prst="rect">
            <a:avLst/>
          </a:prstGeom>
        </p:spPr>
        <p:txBody>
          <a:bodyPr/>
          <a:lstStyle>
            <a:lvl1pPr>
              <a:defRPr baseline="0">
                <a:solidFill>
                  <a:schemeClr val="bg1"/>
                </a:solidFill>
              </a:defRPr>
            </a:lvl1pPr>
          </a:lstStyle>
          <a:p>
            <a:pPr lvl="0"/>
            <a:r>
              <a:rPr lang="en-US" dirty="0" smtClean="0"/>
              <a:t>Further contact details or call-to-action</a:t>
            </a:r>
          </a:p>
        </p:txBody>
      </p:sp>
      <p:pic>
        <p:nvPicPr>
          <p:cNvPr id="6" name="Picture 7" descr="swin logo v.png"/>
          <p:cNvPicPr>
            <a:picLocks noChangeAspect="1"/>
          </p:cNvPicPr>
          <p:nvPr userDrawn="1"/>
        </p:nvPicPr>
        <p:blipFill>
          <a:blip r:embed="rId2" cstate="print"/>
          <a:srcRect/>
          <a:stretch>
            <a:fillRect/>
          </a:stretch>
        </p:blipFill>
        <p:spPr bwMode="auto">
          <a:xfrm>
            <a:off x="7699375" y="0"/>
            <a:ext cx="1444625" cy="2882900"/>
          </a:xfrm>
          <a:prstGeom prst="rect">
            <a:avLst/>
          </a:prstGeom>
          <a:noFill/>
          <a:ln w="9525">
            <a:noFill/>
            <a:miter lim="800000"/>
            <a:headEnd/>
            <a:tailEnd/>
          </a:ln>
        </p:spPr>
      </p:pic>
      <p:sp>
        <p:nvSpPr>
          <p:cNvPr id="8" name="Text Placeholder 9"/>
          <p:cNvSpPr>
            <a:spLocks noGrp="1"/>
          </p:cNvSpPr>
          <p:nvPr>
            <p:ph type="body" sz="quarter" idx="13" hasCustomPrompt="1"/>
          </p:nvPr>
        </p:nvSpPr>
        <p:spPr>
          <a:xfrm>
            <a:off x="266699" y="342900"/>
            <a:ext cx="6553201" cy="571500"/>
          </a:xfrm>
          <a:prstGeom prst="rect">
            <a:avLst/>
          </a:prstGeom>
        </p:spPr>
        <p:txBody>
          <a:bodyPr/>
          <a:lstStyle>
            <a:lvl1pPr>
              <a:defRPr baseline="0">
                <a:solidFill>
                  <a:schemeClr val="bg2"/>
                </a:solidFill>
              </a:defRPr>
            </a:lvl1pPr>
          </a:lstStyle>
          <a:p>
            <a:pPr lvl="0"/>
            <a:r>
              <a:rPr lang="en-US" dirty="0" smtClean="0"/>
              <a:t>Presentation tile</a:t>
            </a:r>
          </a:p>
        </p:txBody>
      </p:sp>
    </p:spTree>
    <p:extLst>
      <p:ext uri="{BB962C8B-B14F-4D97-AF65-F5344CB8AC3E}">
        <p14:creationId xmlns:p14="http://schemas.microsoft.com/office/powerpoint/2010/main" val="2392583983"/>
      </p:ext>
    </p:extLst>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655638"/>
            <a:ext cx="7932737" cy="792162"/>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722313" y="1663700"/>
            <a:ext cx="7986712" cy="43148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ftr" sz="quarter" idx="10"/>
          </p:nvPr>
        </p:nvSpPr>
        <p:spPr>
          <a:xfrm>
            <a:off x="715963" y="6173788"/>
            <a:ext cx="5394325" cy="336550"/>
          </a:xfrm>
          <a:prstGeom prst="rect">
            <a:avLst/>
          </a:prstGeom>
          <a:ln/>
        </p:spPr>
        <p:txBody>
          <a:bodyPr/>
          <a:lstStyle>
            <a:lvl1pPr>
              <a:defRPr/>
            </a:lvl1pPr>
          </a:lstStyle>
          <a:p>
            <a:pPr>
              <a:defRPr/>
            </a:pPr>
            <a:r>
              <a:rPr lang="en-AU" sz="3200">
                <a:solidFill>
                  <a:srgbClr val="FFFFFF"/>
                </a:solidFill>
                <a:latin typeface="Arial" pitchFamily="34" charset="0"/>
                <a:ea typeface="+mn-ea"/>
                <a:cs typeface="+mn-cs"/>
              </a:rPr>
              <a:t>Swinburne University of Technology, Melbourne Australia</a:t>
            </a:r>
          </a:p>
        </p:txBody>
      </p:sp>
      <p:sp>
        <p:nvSpPr>
          <p:cNvPr id="5" name="Rectangle 6"/>
          <p:cNvSpPr>
            <a:spLocks noGrp="1" noChangeArrowheads="1"/>
          </p:cNvSpPr>
          <p:nvPr>
            <p:ph type="sldNum" sz="quarter" idx="11"/>
          </p:nvPr>
        </p:nvSpPr>
        <p:spPr>
          <a:xfrm>
            <a:off x="6643688" y="6154738"/>
            <a:ext cx="1812925" cy="365125"/>
          </a:xfrm>
          <a:prstGeom prst="rect">
            <a:avLst/>
          </a:prstGeom>
          <a:ln/>
        </p:spPr>
        <p:txBody>
          <a:bodyPr/>
          <a:lstStyle>
            <a:lvl1pPr>
              <a:defRPr/>
            </a:lvl1pPr>
          </a:lstStyle>
          <a:p>
            <a:pPr>
              <a:defRPr/>
            </a:pPr>
            <a:fld id="{261D0690-364E-4EDE-A212-442FAF082481}" type="slidenum">
              <a:rPr lang="en-AU" sz="3200">
                <a:solidFill>
                  <a:srgbClr val="FFFFFF"/>
                </a:solidFill>
                <a:latin typeface="Arial" pitchFamily="34" charset="0"/>
                <a:ea typeface="+mn-ea"/>
                <a:cs typeface="+mn-cs"/>
              </a:rPr>
              <a:pPr>
                <a:defRPr/>
              </a:pPr>
              <a:t>‹#›</a:t>
            </a:fld>
            <a:endParaRPr lang="en-AU" sz="3200"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99500241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15963" y="6173788"/>
            <a:ext cx="5394325" cy="336550"/>
          </a:xfrm>
          <a:prstGeom prst="rect">
            <a:avLst/>
          </a:prstGeom>
          <a:ln/>
        </p:spPr>
        <p:txBody>
          <a:bodyPr/>
          <a:lstStyle>
            <a:lvl1pPr>
              <a:defRPr/>
            </a:lvl1pPr>
          </a:lstStyle>
          <a:p>
            <a:pPr>
              <a:defRPr/>
            </a:pPr>
            <a:r>
              <a:rPr lang="en-AU" sz="3200">
                <a:solidFill>
                  <a:srgbClr val="FFFFFF"/>
                </a:solidFill>
                <a:latin typeface="Arial" pitchFamily="34" charset="0"/>
                <a:ea typeface="+mn-ea"/>
                <a:cs typeface="+mn-cs"/>
              </a:rPr>
              <a:t>Swinburne University of Technology, Melbourne Australia</a:t>
            </a:r>
          </a:p>
        </p:txBody>
      </p:sp>
      <p:sp>
        <p:nvSpPr>
          <p:cNvPr id="3" name="Rectangle 6"/>
          <p:cNvSpPr>
            <a:spLocks noGrp="1" noChangeArrowheads="1"/>
          </p:cNvSpPr>
          <p:nvPr>
            <p:ph type="sldNum" sz="quarter" idx="11"/>
          </p:nvPr>
        </p:nvSpPr>
        <p:spPr>
          <a:xfrm>
            <a:off x="6643688" y="6154738"/>
            <a:ext cx="1812925" cy="365125"/>
          </a:xfrm>
          <a:prstGeom prst="rect">
            <a:avLst/>
          </a:prstGeom>
          <a:ln/>
        </p:spPr>
        <p:txBody>
          <a:bodyPr/>
          <a:lstStyle>
            <a:lvl1pPr>
              <a:defRPr/>
            </a:lvl1pPr>
          </a:lstStyle>
          <a:p>
            <a:pPr>
              <a:defRPr/>
            </a:pPr>
            <a:fld id="{44539E3C-8B94-4AF2-846D-EC6E0EFE7C8A}" type="slidenum">
              <a:rPr lang="en-AU" sz="3200">
                <a:solidFill>
                  <a:srgbClr val="FFFFFF"/>
                </a:solidFill>
                <a:latin typeface="Arial" pitchFamily="34" charset="0"/>
                <a:ea typeface="+mn-ea"/>
                <a:cs typeface="+mn-cs"/>
              </a:rPr>
              <a:pPr>
                <a:defRPr/>
              </a:pPr>
              <a:t>‹#›</a:t>
            </a:fld>
            <a:endParaRPr lang="en-AU" sz="3200"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217585067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19250" y="466725"/>
            <a:ext cx="6481763" cy="522288"/>
          </a:xfrm>
          <a:prstGeom prst="rect">
            <a:avLst/>
          </a:prstGeom>
        </p:spPr>
        <p:txBody>
          <a:bodyPr/>
          <a:lstStyle/>
          <a:p>
            <a:r>
              <a:rPr lang="en-US" smtClean="0"/>
              <a:t>Click to edit Master title style</a:t>
            </a:r>
            <a:endParaRPr lang="en-AU"/>
          </a:p>
        </p:txBody>
      </p:sp>
      <p:sp>
        <p:nvSpPr>
          <p:cNvPr id="3" name="Table Placeholder 2"/>
          <p:cNvSpPr>
            <a:spLocks noGrp="1"/>
          </p:cNvSpPr>
          <p:nvPr>
            <p:ph type="tbl" idx="1"/>
          </p:nvPr>
        </p:nvSpPr>
        <p:spPr>
          <a:xfrm>
            <a:off x="1619250" y="1619250"/>
            <a:ext cx="6478588" cy="4171950"/>
          </a:xfrm>
          <a:prstGeom prst="rect">
            <a:avLst/>
          </a:prstGeom>
        </p:spPr>
        <p:txBody>
          <a:bodyPr/>
          <a:lstStyle/>
          <a:p>
            <a:pPr lvl="0"/>
            <a:endParaRPr lang="en-AU"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z="1800">
                <a:latin typeface="Arial" charset="0"/>
              </a:defRPr>
            </a:lvl1pPr>
          </a:lstStyle>
          <a:p>
            <a:pPr>
              <a:defRPr/>
            </a:pPr>
            <a:endParaRPr lang="en-US">
              <a:solidFill>
                <a:srgbClr val="FFFFFF"/>
              </a:solidFill>
              <a:ea typeface="+mn-ea"/>
              <a:cs typeface="+mn-cs"/>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sz="3200">
              <a:solidFill>
                <a:srgbClr val="FFFFFF"/>
              </a:solidFill>
              <a:latin typeface="Arial" pitchFamily="34" charset="0"/>
              <a:ea typeface="+mn-ea"/>
              <a:cs typeface="+mn-cs"/>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79834F57-054E-4144-B50C-FAE6BC638F8D}" type="slidenum">
              <a:rPr lang="en-US" sz="3200">
                <a:solidFill>
                  <a:srgbClr val="FFFFFF"/>
                </a:solidFill>
                <a:latin typeface="Arial" pitchFamily="34" charset="0"/>
                <a:ea typeface="+mn-ea"/>
                <a:cs typeface="+mn-cs"/>
              </a:rPr>
              <a:pPr>
                <a:defRPr/>
              </a:pPr>
              <a:t>‹#›</a:t>
            </a:fld>
            <a:endParaRPr lang="en-US" sz="3200">
              <a:solidFill>
                <a:srgbClr val="FFFFFF"/>
              </a:solidFill>
              <a:latin typeface="Arial" pitchFamily="34" charset="0"/>
              <a:ea typeface="+mn-ea"/>
              <a:cs typeface="+mn-cs"/>
            </a:endParaRPr>
          </a:p>
        </p:txBody>
      </p:sp>
    </p:spTree>
    <p:extLst>
      <p:ext uri="{BB962C8B-B14F-4D97-AF65-F5344CB8AC3E}">
        <p14:creationId xmlns:p14="http://schemas.microsoft.com/office/powerpoint/2010/main" val="4310933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pSp>
        <p:nvGrpSpPr>
          <p:cNvPr id="2" name="Group 205"/>
          <p:cNvGrpSpPr>
            <a:grpSpLocks/>
          </p:cNvGrpSpPr>
          <p:nvPr userDrawn="1"/>
        </p:nvGrpSpPr>
        <p:grpSpPr bwMode="auto">
          <a:xfrm>
            <a:off x="0" y="0"/>
            <a:ext cx="9142413" cy="6864350"/>
            <a:chOff x="0" y="0"/>
            <a:chExt cx="5759" cy="4324"/>
          </a:xfrm>
        </p:grpSpPr>
        <p:pic>
          <p:nvPicPr>
            <p:cNvPr id="5" name="Picture 129" descr="P-05 BW 200dpi GY AA Q8"/>
            <p:cNvPicPr>
              <a:picLocks noChangeAspect="1" noChangeArrowheads="1"/>
            </p:cNvPicPr>
            <p:nvPr userDrawn="1"/>
          </p:nvPicPr>
          <p:blipFill>
            <a:blip r:embed="rId3" cstate="print"/>
            <a:srcRect/>
            <a:stretch>
              <a:fillRect/>
            </a:stretch>
          </p:blipFill>
          <p:spPr bwMode="auto">
            <a:xfrm>
              <a:off x="0" y="3620"/>
              <a:ext cx="1524" cy="700"/>
            </a:xfrm>
            <a:prstGeom prst="rect">
              <a:avLst/>
            </a:prstGeom>
            <a:noFill/>
            <a:ln w="9525">
              <a:noFill/>
              <a:miter lim="800000"/>
              <a:headEnd/>
              <a:tailEnd/>
            </a:ln>
          </p:spPr>
        </p:pic>
        <p:pic>
          <p:nvPicPr>
            <p:cNvPr id="6" name="Picture 55" descr="P-05 Bac 150dpi 8bit AA"/>
            <p:cNvPicPr>
              <a:picLocks noChangeArrowheads="1"/>
            </p:cNvPicPr>
            <p:nvPr userDrawn="1"/>
          </p:nvPicPr>
          <p:blipFill>
            <a:blip r:embed="rId4" cstate="print"/>
            <a:srcRect/>
            <a:stretch>
              <a:fillRect/>
            </a:stretch>
          </p:blipFill>
          <p:spPr bwMode="hidden">
            <a:xfrm>
              <a:off x="1" y="1"/>
              <a:ext cx="5758" cy="4323"/>
            </a:xfrm>
            <a:prstGeom prst="rect">
              <a:avLst/>
            </a:prstGeom>
            <a:noFill/>
            <a:ln w="9525">
              <a:noFill/>
              <a:miter lim="800000"/>
              <a:headEnd/>
              <a:tailEnd/>
            </a:ln>
          </p:spPr>
        </p:pic>
        <p:grpSp>
          <p:nvGrpSpPr>
            <p:cNvPr id="3" name="Group 131"/>
            <p:cNvGrpSpPr>
              <a:grpSpLocks/>
            </p:cNvGrpSpPr>
            <p:nvPr userDrawn="1"/>
          </p:nvGrpSpPr>
          <p:grpSpPr bwMode="auto">
            <a:xfrm>
              <a:off x="4858" y="0"/>
              <a:ext cx="756" cy="1512"/>
              <a:chOff x="2790" y="0"/>
              <a:chExt cx="756" cy="1512"/>
            </a:xfrm>
          </p:grpSpPr>
          <p:sp>
            <p:nvSpPr>
              <p:cNvPr id="45" name="Rectangle 132"/>
              <p:cNvSpPr>
                <a:spLocks noChangeAspect="1" noChangeArrowheads="1"/>
              </p:cNvSpPr>
              <p:nvPr userDrawn="1"/>
            </p:nvSpPr>
            <p:spPr bwMode="auto">
              <a:xfrm>
                <a:off x="2790" y="756"/>
                <a:ext cx="756" cy="756"/>
              </a:xfrm>
              <a:prstGeom prst="rect">
                <a:avLst/>
              </a:prstGeom>
              <a:solidFill>
                <a:srgbClr val="DCDCDC"/>
              </a:solidFill>
              <a:ln w="9525">
                <a:noFill/>
                <a:miter lim="800000"/>
                <a:headEnd/>
                <a:tailEnd/>
              </a:ln>
            </p:spPr>
            <p:txBody>
              <a:bodyPr/>
              <a:lstStyle/>
              <a:p>
                <a:pPr>
                  <a:defRPr/>
                </a:pPr>
                <a:endParaRPr lang="en-AU" sz="3200">
                  <a:solidFill>
                    <a:srgbClr val="FFFFFF"/>
                  </a:solidFill>
                  <a:ea typeface="+mn-ea"/>
                  <a:cs typeface="+mn-cs"/>
                </a:endParaRPr>
              </a:p>
            </p:txBody>
          </p:sp>
          <p:sp>
            <p:nvSpPr>
              <p:cNvPr id="46" name="Rectangle 133"/>
              <p:cNvSpPr>
                <a:spLocks noChangeAspect="1" noChangeArrowheads="1"/>
              </p:cNvSpPr>
              <p:nvPr userDrawn="1"/>
            </p:nvSpPr>
            <p:spPr bwMode="hidden">
              <a:xfrm>
                <a:off x="2790" y="756"/>
                <a:ext cx="756" cy="756"/>
              </a:xfrm>
              <a:prstGeom prst="rect">
                <a:avLst/>
              </a:prstGeom>
              <a:solidFill>
                <a:srgbClr val="ED1C2E"/>
              </a:solidFill>
              <a:ln w="9525">
                <a:noFill/>
                <a:miter lim="800000"/>
                <a:headEnd/>
                <a:tailEnd/>
              </a:ln>
            </p:spPr>
            <p:txBody>
              <a:bodyPr/>
              <a:lstStyle/>
              <a:p>
                <a:pPr>
                  <a:defRPr/>
                </a:pPr>
                <a:endParaRPr lang="en-AU" sz="3200">
                  <a:solidFill>
                    <a:srgbClr val="FFFFFF"/>
                  </a:solidFill>
                  <a:ea typeface="+mn-ea"/>
                  <a:cs typeface="+mn-cs"/>
                </a:endParaRPr>
              </a:p>
            </p:txBody>
          </p:sp>
          <p:grpSp>
            <p:nvGrpSpPr>
              <p:cNvPr id="4" name="Group 134"/>
              <p:cNvGrpSpPr>
                <a:grpSpLocks/>
              </p:cNvGrpSpPr>
              <p:nvPr userDrawn="1"/>
            </p:nvGrpSpPr>
            <p:grpSpPr bwMode="auto">
              <a:xfrm>
                <a:off x="2878" y="975"/>
                <a:ext cx="576" cy="261"/>
                <a:chOff x="4946" y="975"/>
                <a:chExt cx="576" cy="261"/>
              </a:xfrm>
            </p:grpSpPr>
            <p:sp>
              <p:nvSpPr>
                <p:cNvPr id="50" name="Freeform 135"/>
                <p:cNvSpPr>
                  <a:spLocks noChangeAspect="1"/>
                </p:cNvSpPr>
                <p:nvPr userDrawn="1"/>
              </p:nvSpPr>
              <p:spPr bwMode="black">
                <a:xfrm>
                  <a:off x="4946" y="1076"/>
                  <a:ext cx="48" cy="59"/>
                </a:xfrm>
                <a:custGeom>
                  <a:avLst/>
                  <a:gdLst/>
                  <a:ahLst/>
                  <a:cxnLst>
                    <a:cxn ang="0">
                      <a:pos x="277" y="671"/>
                    </a:cxn>
                    <a:cxn ang="0">
                      <a:pos x="523" y="446"/>
                    </a:cxn>
                    <a:cxn ang="0">
                      <a:pos x="523" y="66"/>
                    </a:cxn>
                    <a:cxn ang="0">
                      <a:pos x="523" y="50"/>
                    </a:cxn>
                    <a:cxn ang="0">
                      <a:pos x="524" y="36"/>
                    </a:cxn>
                    <a:cxn ang="0">
                      <a:pos x="519" y="35"/>
                    </a:cxn>
                    <a:cxn ang="0">
                      <a:pos x="519" y="35"/>
                    </a:cxn>
                    <a:cxn ang="0">
                      <a:pos x="524" y="35"/>
                    </a:cxn>
                    <a:cxn ang="0">
                      <a:pos x="531" y="8"/>
                    </a:cxn>
                    <a:cxn ang="0">
                      <a:pos x="533" y="0"/>
                    </a:cxn>
                    <a:cxn ang="0">
                      <a:pos x="435" y="0"/>
                    </a:cxn>
                    <a:cxn ang="0">
                      <a:pos x="427" y="0"/>
                    </a:cxn>
                    <a:cxn ang="0">
                      <a:pos x="430" y="8"/>
                    </a:cxn>
                    <a:cxn ang="0">
                      <a:pos x="438" y="36"/>
                    </a:cxn>
                    <a:cxn ang="0">
                      <a:pos x="440" y="68"/>
                    </a:cxn>
                    <a:cxn ang="0">
                      <a:pos x="440" y="440"/>
                    </a:cxn>
                    <a:cxn ang="0">
                      <a:pos x="276" y="603"/>
                    </a:cxn>
                    <a:cxn ang="0">
                      <a:pos x="270" y="603"/>
                    </a:cxn>
                    <a:cxn ang="0">
                      <a:pos x="93" y="435"/>
                    </a:cxn>
                    <a:cxn ang="0">
                      <a:pos x="93" y="63"/>
                    </a:cxn>
                    <a:cxn ang="0">
                      <a:pos x="93" y="51"/>
                    </a:cxn>
                    <a:cxn ang="0">
                      <a:pos x="94" y="34"/>
                    </a:cxn>
                    <a:cxn ang="0">
                      <a:pos x="102" y="8"/>
                    </a:cxn>
                    <a:cxn ang="0">
                      <a:pos x="105" y="0"/>
                    </a:cxn>
                    <a:cxn ang="0">
                      <a:pos x="8" y="0"/>
                    </a:cxn>
                    <a:cxn ang="0">
                      <a:pos x="0" y="0"/>
                    </a:cxn>
                    <a:cxn ang="0">
                      <a:pos x="3" y="8"/>
                    </a:cxn>
                    <a:cxn ang="0">
                      <a:pos x="10" y="41"/>
                    </a:cxn>
                    <a:cxn ang="0">
                      <a:pos x="11" y="55"/>
                    </a:cxn>
                    <a:cxn ang="0">
                      <a:pos x="11" y="69"/>
                    </a:cxn>
                    <a:cxn ang="0">
                      <a:pos x="11" y="443"/>
                    </a:cxn>
                    <a:cxn ang="0">
                      <a:pos x="272" y="671"/>
                    </a:cxn>
                    <a:cxn ang="0">
                      <a:pos x="277" y="671"/>
                    </a:cxn>
                  </a:cxnLst>
                  <a:rect l="0" t="0" r="r" b="b"/>
                  <a:pathLst>
                    <a:path w="533" h="671">
                      <a:moveTo>
                        <a:pt x="277" y="671"/>
                      </a:moveTo>
                      <a:cubicBezTo>
                        <a:pt x="413" y="668"/>
                        <a:pt x="523" y="575"/>
                        <a:pt x="523" y="446"/>
                      </a:cubicBezTo>
                      <a:cubicBezTo>
                        <a:pt x="523" y="66"/>
                        <a:pt x="523" y="66"/>
                        <a:pt x="523" y="66"/>
                      </a:cubicBezTo>
                      <a:cubicBezTo>
                        <a:pt x="523" y="60"/>
                        <a:pt x="523" y="55"/>
                        <a:pt x="523" y="50"/>
                      </a:cubicBezTo>
                      <a:cubicBezTo>
                        <a:pt x="523" y="46"/>
                        <a:pt x="523" y="41"/>
                        <a:pt x="524" y="36"/>
                      </a:cubicBezTo>
                      <a:cubicBezTo>
                        <a:pt x="519" y="35"/>
                        <a:pt x="519" y="35"/>
                        <a:pt x="519" y="35"/>
                      </a:cubicBezTo>
                      <a:cubicBezTo>
                        <a:pt x="519" y="35"/>
                        <a:pt x="519" y="35"/>
                        <a:pt x="519" y="35"/>
                      </a:cubicBezTo>
                      <a:cubicBezTo>
                        <a:pt x="524" y="35"/>
                        <a:pt x="524" y="35"/>
                        <a:pt x="524" y="35"/>
                      </a:cubicBezTo>
                      <a:cubicBezTo>
                        <a:pt x="526" y="24"/>
                        <a:pt x="527" y="18"/>
                        <a:pt x="531" y="8"/>
                      </a:cubicBezTo>
                      <a:cubicBezTo>
                        <a:pt x="533" y="0"/>
                        <a:pt x="533" y="0"/>
                        <a:pt x="533" y="0"/>
                      </a:cubicBezTo>
                      <a:cubicBezTo>
                        <a:pt x="435" y="0"/>
                        <a:pt x="435" y="0"/>
                        <a:pt x="435" y="0"/>
                      </a:cubicBezTo>
                      <a:cubicBezTo>
                        <a:pt x="427" y="0"/>
                        <a:pt x="427" y="0"/>
                        <a:pt x="427" y="0"/>
                      </a:cubicBezTo>
                      <a:cubicBezTo>
                        <a:pt x="430" y="8"/>
                        <a:pt x="430" y="8"/>
                        <a:pt x="430" y="8"/>
                      </a:cubicBezTo>
                      <a:cubicBezTo>
                        <a:pt x="434" y="18"/>
                        <a:pt x="436" y="25"/>
                        <a:pt x="438" y="36"/>
                      </a:cubicBezTo>
                      <a:cubicBezTo>
                        <a:pt x="440" y="47"/>
                        <a:pt x="440" y="55"/>
                        <a:pt x="440" y="68"/>
                      </a:cubicBezTo>
                      <a:cubicBezTo>
                        <a:pt x="440" y="440"/>
                        <a:pt x="440" y="440"/>
                        <a:pt x="440" y="440"/>
                      </a:cubicBezTo>
                      <a:cubicBezTo>
                        <a:pt x="440" y="529"/>
                        <a:pt x="373" y="600"/>
                        <a:pt x="276" y="603"/>
                      </a:cubicBezTo>
                      <a:cubicBezTo>
                        <a:pt x="274" y="603"/>
                        <a:pt x="272" y="603"/>
                        <a:pt x="270" y="603"/>
                      </a:cubicBezTo>
                      <a:cubicBezTo>
                        <a:pt x="176" y="603"/>
                        <a:pt x="93" y="529"/>
                        <a:pt x="93" y="435"/>
                      </a:cubicBezTo>
                      <a:cubicBezTo>
                        <a:pt x="93" y="63"/>
                        <a:pt x="93" y="63"/>
                        <a:pt x="93" y="63"/>
                      </a:cubicBezTo>
                      <a:cubicBezTo>
                        <a:pt x="93" y="59"/>
                        <a:pt x="93" y="55"/>
                        <a:pt x="93" y="51"/>
                      </a:cubicBezTo>
                      <a:cubicBezTo>
                        <a:pt x="93" y="46"/>
                        <a:pt x="93" y="41"/>
                        <a:pt x="94" y="34"/>
                      </a:cubicBezTo>
                      <a:cubicBezTo>
                        <a:pt x="96" y="23"/>
                        <a:pt x="98" y="18"/>
                        <a:pt x="102" y="8"/>
                      </a:cubicBezTo>
                      <a:cubicBezTo>
                        <a:pt x="105" y="0"/>
                        <a:pt x="105" y="0"/>
                        <a:pt x="105" y="0"/>
                      </a:cubicBezTo>
                      <a:cubicBezTo>
                        <a:pt x="8" y="0"/>
                        <a:pt x="8" y="0"/>
                        <a:pt x="8" y="0"/>
                      </a:cubicBezTo>
                      <a:cubicBezTo>
                        <a:pt x="0" y="0"/>
                        <a:pt x="0" y="0"/>
                        <a:pt x="0" y="0"/>
                      </a:cubicBezTo>
                      <a:cubicBezTo>
                        <a:pt x="3" y="8"/>
                        <a:pt x="3" y="8"/>
                        <a:pt x="3" y="8"/>
                      </a:cubicBezTo>
                      <a:cubicBezTo>
                        <a:pt x="7" y="20"/>
                        <a:pt x="9" y="27"/>
                        <a:pt x="10" y="41"/>
                      </a:cubicBezTo>
                      <a:cubicBezTo>
                        <a:pt x="11" y="46"/>
                        <a:pt x="11" y="50"/>
                        <a:pt x="11" y="55"/>
                      </a:cubicBezTo>
                      <a:cubicBezTo>
                        <a:pt x="11" y="59"/>
                        <a:pt x="11" y="64"/>
                        <a:pt x="11" y="69"/>
                      </a:cubicBezTo>
                      <a:cubicBezTo>
                        <a:pt x="11" y="443"/>
                        <a:pt x="11" y="443"/>
                        <a:pt x="11" y="443"/>
                      </a:cubicBezTo>
                      <a:cubicBezTo>
                        <a:pt x="11" y="577"/>
                        <a:pt x="129" y="671"/>
                        <a:pt x="272" y="671"/>
                      </a:cubicBezTo>
                      <a:cubicBezTo>
                        <a:pt x="274" y="671"/>
                        <a:pt x="275" y="671"/>
                        <a:pt x="277" y="67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1" name="Freeform 136"/>
                <p:cNvSpPr>
                  <a:spLocks noChangeAspect="1"/>
                </p:cNvSpPr>
                <p:nvPr userDrawn="1"/>
              </p:nvSpPr>
              <p:spPr bwMode="black">
                <a:xfrm>
                  <a:off x="5009" y="975"/>
                  <a:ext cx="37" cy="61"/>
                </a:xfrm>
                <a:custGeom>
                  <a:avLst/>
                  <a:gdLst/>
                  <a:ahLst/>
                  <a:cxnLst>
                    <a:cxn ang="0">
                      <a:pos x="105" y="320"/>
                    </a:cxn>
                    <a:cxn ang="0">
                      <a:pos x="223" y="388"/>
                    </a:cxn>
                    <a:cxn ang="0">
                      <a:pos x="321" y="508"/>
                    </a:cxn>
                    <a:cxn ang="0">
                      <a:pos x="172" y="626"/>
                    </a:cxn>
                    <a:cxn ang="0">
                      <a:pos x="161" y="626"/>
                    </a:cxn>
                    <a:cxn ang="0">
                      <a:pos x="12" y="583"/>
                    </a:cxn>
                    <a:cxn ang="0">
                      <a:pos x="3" y="575"/>
                    </a:cxn>
                    <a:cxn ang="0">
                      <a:pos x="3" y="656"/>
                    </a:cxn>
                    <a:cxn ang="0">
                      <a:pos x="154" y="680"/>
                    </a:cxn>
                    <a:cxn ang="0">
                      <a:pos x="165" y="680"/>
                    </a:cxn>
                    <a:cxn ang="0">
                      <a:pos x="413" y="505"/>
                    </a:cxn>
                    <a:cxn ang="0">
                      <a:pos x="413" y="497"/>
                    </a:cxn>
                    <a:cxn ang="0">
                      <a:pos x="262" y="312"/>
                    </a:cxn>
                    <a:cxn ang="0">
                      <a:pos x="159" y="252"/>
                    </a:cxn>
                    <a:cxn ang="0">
                      <a:pos x="85" y="162"/>
                    </a:cxn>
                    <a:cxn ang="0">
                      <a:pos x="84" y="155"/>
                    </a:cxn>
                    <a:cxn ang="0">
                      <a:pos x="214" y="53"/>
                    </a:cxn>
                    <a:cxn ang="0">
                      <a:pos x="222" y="53"/>
                    </a:cxn>
                    <a:cxn ang="0">
                      <a:pos x="342" y="96"/>
                    </a:cxn>
                    <a:cxn ang="0">
                      <a:pos x="352" y="105"/>
                    </a:cxn>
                    <a:cxn ang="0">
                      <a:pos x="352" y="25"/>
                    </a:cxn>
                    <a:cxn ang="0">
                      <a:pos x="216" y="0"/>
                    </a:cxn>
                    <a:cxn ang="0">
                      <a:pos x="207" y="0"/>
                    </a:cxn>
                    <a:cxn ang="0">
                      <a:pos x="0" y="165"/>
                    </a:cxn>
                    <a:cxn ang="0">
                      <a:pos x="1" y="167"/>
                    </a:cxn>
                    <a:cxn ang="0">
                      <a:pos x="105" y="320"/>
                    </a:cxn>
                  </a:cxnLst>
                  <a:rect l="0" t="0" r="r" b="b"/>
                  <a:pathLst>
                    <a:path w="413" h="681">
                      <a:moveTo>
                        <a:pt x="105" y="320"/>
                      </a:moveTo>
                      <a:cubicBezTo>
                        <a:pt x="223" y="388"/>
                        <a:pt x="223" y="388"/>
                        <a:pt x="223" y="388"/>
                      </a:cubicBezTo>
                      <a:cubicBezTo>
                        <a:pt x="277" y="419"/>
                        <a:pt x="321" y="449"/>
                        <a:pt x="321" y="508"/>
                      </a:cubicBezTo>
                      <a:cubicBezTo>
                        <a:pt x="320" y="582"/>
                        <a:pt x="266" y="625"/>
                        <a:pt x="172" y="626"/>
                      </a:cubicBezTo>
                      <a:cubicBezTo>
                        <a:pt x="168" y="626"/>
                        <a:pt x="165" y="626"/>
                        <a:pt x="161" y="626"/>
                      </a:cubicBezTo>
                      <a:cubicBezTo>
                        <a:pt x="99" y="625"/>
                        <a:pt x="59" y="621"/>
                        <a:pt x="12" y="583"/>
                      </a:cubicBezTo>
                      <a:cubicBezTo>
                        <a:pt x="3" y="575"/>
                        <a:pt x="3" y="575"/>
                        <a:pt x="3" y="575"/>
                      </a:cubicBezTo>
                      <a:cubicBezTo>
                        <a:pt x="3" y="656"/>
                        <a:pt x="3" y="656"/>
                        <a:pt x="3" y="656"/>
                      </a:cubicBezTo>
                      <a:cubicBezTo>
                        <a:pt x="61" y="681"/>
                        <a:pt x="98" y="679"/>
                        <a:pt x="154" y="680"/>
                      </a:cubicBezTo>
                      <a:cubicBezTo>
                        <a:pt x="158" y="680"/>
                        <a:pt x="162" y="680"/>
                        <a:pt x="165" y="680"/>
                      </a:cubicBezTo>
                      <a:cubicBezTo>
                        <a:pt x="279" y="680"/>
                        <a:pt x="412" y="642"/>
                        <a:pt x="413" y="505"/>
                      </a:cubicBezTo>
                      <a:cubicBezTo>
                        <a:pt x="413" y="502"/>
                        <a:pt x="413" y="500"/>
                        <a:pt x="413" y="497"/>
                      </a:cubicBezTo>
                      <a:cubicBezTo>
                        <a:pt x="409" y="384"/>
                        <a:pt x="339" y="357"/>
                        <a:pt x="262" y="312"/>
                      </a:cubicBezTo>
                      <a:cubicBezTo>
                        <a:pt x="159" y="252"/>
                        <a:pt x="159" y="252"/>
                        <a:pt x="159" y="252"/>
                      </a:cubicBezTo>
                      <a:cubicBezTo>
                        <a:pt x="118" y="229"/>
                        <a:pt x="89" y="205"/>
                        <a:pt x="85" y="162"/>
                      </a:cubicBezTo>
                      <a:cubicBezTo>
                        <a:pt x="84" y="159"/>
                        <a:pt x="84" y="157"/>
                        <a:pt x="84" y="155"/>
                      </a:cubicBezTo>
                      <a:cubicBezTo>
                        <a:pt x="85" y="95"/>
                        <a:pt x="150" y="53"/>
                        <a:pt x="214" y="53"/>
                      </a:cubicBezTo>
                      <a:cubicBezTo>
                        <a:pt x="216" y="53"/>
                        <a:pt x="219" y="53"/>
                        <a:pt x="222" y="53"/>
                      </a:cubicBezTo>
                      <a:cubicBezTo>
                        <a:pt x="273" y="55"/>
                        <a:pt x="307" y="62"/>
                        <a:pt x="342" y="96"/>
                      </a:cubicBezTo>
                      <a:cubicBezTo>
                        <a:pt x="352" y="105"/>
                        <a:pt x="352" y="105"/>
                        <a:pt x="352" y="105"/>
                      </a:cubicBezTo>
                      <a:cubicBezTo>
                        <a:pt x="352" y="25"/>
                        <a:pt x="352" y="25"/>
                        <a:pt x="352" y="25"/>
                      </a:cubicBezTo>
                      <a:cubicBezTo>
                        <a:pt x="300" y="0"/>
                        <a:pt x="267" y="2"/>
                        <a:pt x="216" y="0"/>
                      </a:cubicBezTo>
                      <a:cubicBezTo>
                        <a:pt x="213" y="0"/>
                        <a:pt x="210" y="0"/>
                        <a:pt x="207" y="0"/>
                      </a:cubicBezTo>
                      <a:cubicBezTo>
                        <a:pt x="99" y="0"/>
                        <a:pt x="0" y="61"/>
                        <a:pt x="0" y="165"/>
                      </a:cubicBezTo>
                      <a:cubicBezTo>
                        <a:pt x="0" y="166"/>
                        <a:pt x="0" y="166"/>
                        <a:pt x="1" y="167"/>
                      </a:cubicBezTo>
                      <a:cubicBezTo>
                        <a:pt x="1" y="238"/>
                        <a:pt x="41" y="283"/>
                        <a:pt x="105" y="32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2" name="Freeform 137"/>
                <p:cNvSpPr>
                  <a:spLocks noChangeAspect="1"/>
                </p:cNvSpPr>
                <p:nvPr userDrawn="1"/>
              </p:nvSpPr>
              <p:spPr bwMode="black">
                <a:xfrm>
                  <a:off x="4962" y="1175"/>
                  <a:ext cx="47" cy="59"/>
                </a:xfrm>
                <a:custGeom>
                  <a:avLst/>
                  <a:gdLst/>
                  <a:ahLst/>
                  <a:cxnLst>
                    <a:cxn ang="0">
                      <a:pos x="23" y="0"/>
                    </a:cxn>
                    <a:cxn ang="0">
                      <a:pos x="3" y="71"/>
                    </a:cxn>
                    <a:cxn ang="0">
                      <a:pos x="0" y="84"/>
                    </a:cxn>
                    <a:cxn ang="0">
                      <a:pos x="12" y="77"/>
                    </a:cxn>
                    <a:cxn ang="0">
                      <a:pos x="44" y="64"/>
                    </a:cxn>
                    <a:cxn ang="0">
                      <a:pos x="65" y="60"/>
                    </a:cxn>
                    <a:cxn ang="0">
                      <a:pos x="223" y="60"/>
                    </a:cxn>
                    <a:cxn ang="0">
                      <a:pos x="223" y="598"/>
                    </a:cxn>
                    <a:cxn ang="0">
                      <a:pos x="223" y="618"/>
                    </a:cxn>
                    <a:cxn ang="0">
                      <a:pos x="222" y="632"/>
                    </a:cxn>
                    <a:cxn ang="0">
                      <a:pos x="214" y="651"/>
                    </a:cxn>
                    <a:cxn ang="0">
                      <a:pos x="209" y="660"/>
                    </a:cxn>
                    <a:cxn ang="0">
                      <a:pos x="320" y="660"/>
                    </a:cxn>
                    <a:cxn ang="0">
                      <a:pos x="330" y="660"/>
                    </a:cxn>
                    <a:cxn ang="0">
                      <a:pos x="325" y="651"/>
                    </a:cxn>
                    <a:cxn ang="0">
                      <a:pos x="316" y="630"/>
                    </a:cxn>
                    <a:cxn ang="0">
                      <a:pos x="312" y="604"/>
                    </a:cxn>
                    <a:cxn ang="0">
                      <a:pos x="313" y="596"/>
                    </a:cxn>
                    <a:cxn ang="0">
                      <a:pos x="313" y="58"/>
                    </a:cxn>
                    <a:cxn ang="0">
                      <a:pos x="449" y="58"/>
                    </a:cxn>
                    <a:cxn ang="0">
                      <a:pos x="485" y="64"/>
                    </a:cxn>
                    <a:cxn ang="0">
                      <a:pos x="487" y="59"/>
                    </a:cxn>
                    <a:cxn ang="0">
                      <a:pos x="486" y="64"/>
                    </a:cxn>
                    <a:cxn ang="0">
                      <a:pos x="514" y="74"/>
                    </a:cxn>
                    <a:cxn ang="0">
                      <a:pos x="523" y="79"/>
                    </a:cxn>
                    <a:cxn ang="0">
                      <a:pos x="516" y="5"/>
                    </a:cxn>
                    <a:cxn ang="0">
                      <a:pos x="23" y="0"/>
                    </a:cxn>
                  </a:cxnLst>
                  <a:rect l="0" t="0" r="r" b="b"/>
                  <a:pathLst>
                    <a:path w="523" h="660">
                      <a:moveTo>
                        <a:pt x="23" y="0"/>
                      </a:moveTo>
                      <a:cubicBezTo>
                        <a:pt x="3" y="71"/>
                        <a:pt x="3" y="71"/>
                        <a:pt x="3" y="71"/>
                      </a:cubicBezTo>
                      <a:cubicBezTo>
                        <a:pt x="0" y="84"/>
                        <a:pt x="0" y="84"/>
                        <a:pt x="0" y="84"/>
                      </a:cubicBezTo>
                      <a:cubicBezTo>
                        <a:pt x="12" y="77"/>
                        <a:pt x="12" y="77"/>
                        <a:pt x="12" y="77"/>
                      </a:cubicBezTo>
                      <a:cubicBezTo>
                        <a:pt x="23" y="70"/>
                        <a:pt x="30" y="66"/>
                        <a:pt x="44" y="64"/>
                      </a:cubicBezTo>
                      <a:cubicBezTo>
                        <a:pt x="53" y="61"/>
                        <a:pt x="57" y="61"/>
                        <a:pt x="65" y="60"/>
                      </a:cubicBezTo>
                      <a:cubicBezTo>
                        <a:pt x="223" y="60"/>
                        <a:pt x="223" y="60"/>
                        <a:pt x="223" y="60"/>
                      </a:cubicBezTo>
                      <a:cubicBezTo>
                        <a:pt x="223" y="598"/>
                        <a:pt x="223" y="598"/>
                        <a:pt x="223" y="598"/>
                      </a:cubicBezTo>
                      <a:cubicBezTo>
                        <a:pt x="223" y="606"/>
                        <a:pt x="223" y="612"/>
                        <a:pt x="223" y="618"/>
                      </a:cubicBezTo>
                      <a:cubicBezTo>
                        <a:pt x="223" y="623"/>
                        <a:pt x="223" y="627"/>
                        <a:pt x="222" y="632"/>
                      </a:cubicBezTo>
                      <a:cubicBezTo>
                        <a:pt x="220" y="639"/>
                        <a:pt x="218" y="644"/>
                        <a:pt x="214" y="651"/>
                      </a:cubicBezTo>
                      <a:cubicBezTo>
                        <a:pt x="209" y="660"/>
                        <a:pt x="209" y="660"/>
                        <a:pt x="209" y="660"/>
                      </a:cubicBezTo>
                      <a:cubicBezTo>
                        <a:pt x="320" y="660"/>
                        <a:pt x="320" y="660"/>
                        <a:pt x="320" y="660"/>
                      </a:cubicBezTo>
                      <a:cubicBezTo>
                        <a:pt x="330" y="660"/>
                        <a:pt x="330" y="660"/>
                        <a:pt x="330" y="660"/>
                      </a:cubicBezTo>
                      <a:cubicBezTo>
                        <a:pt x="325" y="651"/>
                        <a:pt x="325" y="651"/>
                        <a:pt x="325" y="651"/>
                      </a:cubicBezTo>
                      <a:cubicBezTo>
                        <a:pt x="320" y="642"/>
                        <a:pt x="317" y="637"/>
                        <a:pt x="316" y="630"/>
                      </a:cubicBezTo>
                      <a:cubicBezTo>
                        <a:pt x="313" y="612"/>
                        <a:pt x="312" y="609"/>
                        <a:pt x="312" y="604"/>
                      </a:cubicBezTo>
                      <a:cubicBezTo>
                        <a:pt x="312" y="602"/>
                        <a:pt x="313" y="600"/>
                        <a:pt x="313" y="596"/>
                      </a:cubicBezTo>
                      <a:cubicBezTo>
                        <a:pt x="313" y="58"/>
                        <a:pt x="313" y="58"/>
                        <a:pt x="313" y="58"/>
                      </a:cubicBezTo>
                      <a:cubicBezTo>
                        <a:pt x="449" y="58"/>
                        <a:pt x="449" y="58"/>
                        <a:pt x="449" y="58"/>
                      </a:cubicBezTo>
                      <a:cubicBezTo>
                        <a:pt x="463" y="58"/>
                        <a:pt x="472" y="59"/>
                        <a:pt x="485" y="64"/>
                      </a:cubicBezTo>
                      <a:cubicBezTo>
                        <a:pt x="487" y="59"/>
                        <a:pt x="487" y="59"/>
                        <a:pt x="487" y="59"/>
                      </a:cubicBezTo>
                      <a:cubicBezTo>
                        <a:pt x="486" y="64"/>
                        <a:pt x="486" y="64"/>
                        <a:pt x="486" y="64"/>
                      </a:cubicBezTo>
                      <a:cubicBezTo>
                        <a:pt x="497" y="66"/>
                        <a:pt x="504" y="69"/>
                        <a:pt x="514" y="74"/>
                      </a:cubicBezTo>
                      <a:cubicBezTo>
                        <a:pt x="523" y="79"/>
                        <a:pt x="523" y="79"/>
                        <a:pt x="523" y="79"/>
                      </a:cubicBezTo>
                      <a:cubicBezTo>
                        <a:pt x="516" y="5"/>
                        <a:pt x="516" y="5"/>
                        <a:pt x="516" y="5"/>
                      </a:cubicBezTo>
                      <a:lnTo>
                        <a:pt x="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3" name="Freeform 138"/>
                <p:cNvSpPr>
                  <a:spLocks noChangeAspect="1"/>
                </p:cNvSpPr>
                <p:nvPr userDrawn="1"/>
              </p:nvSpPr>
              <p:spPr bwMode="black">
                <a:xfrm>
                  <a:off x="5130" y="976"/>
                  <a:ext cx="11" cy="59"/>
                </a:xfrm>
                <a:custGeom>
                  <a:avLst/>
                  <a:gdLst/>
                  <a:ahLst/>
                  <a:cxnLst>
                    <a:cxn ang="0">
                      <a:pos x="19" y="37"/>
                    </a:cxn>
                    <a:cxn ang="0">
                      <a:pos x="24" y="69"/>
                    </a:cxn>
                    <a:cxn ang="0">
                      <a:pos x="24" y="598"/>
                    </a:cxn>
                    <a:cxn ang="0">
                      <a:pos x="19" y="629"/>
                    </a:cxn>
                    <a:cxn ang="0">
                      <a:pos x="9" y="650"/>
                    </a:cxn>
                    <a:cxn ang="0">
                      <a:pos x="3" y="659"/>
                    </a:cxn>
                    <a:cxn ang="0">
                      <a:pos x="116" y="659"/>
                    </a:cxn>
                    <a:cxn ang="0">
                      <a:pos x="126" y="659"/>
                    </a:cxn>
                    <a:cxn ang="0">
                      <a:pos x="120" y="651"/>
                    </a:cxn>
                    <a:cxn ang="0">
                      <a:pos x="109" y="628"/>
                    </a:cxn>
                    <a:cxn ang="0">
                      <a:pos x="106" y="545"/>
                    </a:cxn>
                    <a:cxn ang="0">
                      <a:pos x="106" y="67"/>
                    </a:cxn>
                    <a:cxn ang="0">
                      <a:pos x="112" y="32"/>
                    </a:cxn>
                    <a:cxn ang="0">
                      <a:pos x="112" y="32"/>
                    </a:cxn>
                    <a:cxn ang="0">
                      <a:pos x="122" y="8"/>
                    </a:cxn>
                    <a:cxn ang="0">
                      <a:pos x="126" y="0"/>
                    </a:cxn>
                    <a:cxn ang="0">
                      <a:pos x="10" y="0"/>
                    </a:cxn>
                    <a:cxn ang="0">
                      <a:pos x="0" y="0"/>
                    </a:cxn>
                    <a:cxn ang="0">
                      <a:pos x="6" y="9"/>
                    </a:cxn>
                    <a:cxn ang="0">
                      <a:pos x="19" y="37"/>
                    </a:cxn>
                  </a:cxnLst>
                  <a:rect l="0" t="0" r="r" b="b"/>
                  <a:pathLst>
                    <a:path w="126" h="659">
                      <a:moveTo>
                        <a:pt x="19" y="37"/>
                      </a:moveTo>
                      <a:cubicBezTo>
                        <a:pt x="23" y="49"/>
                        <a:pt x="24" y="56"/>
                        <a:pt x="24" y="69"/>
                      </a:cubicBezTo>
                      <a:cubicBezTo>
                        <a:pt x="24" y="598"/>
                        <a:pt x="24" y="598"/>
                        <a:pt x="24" y="598"/>
                      </a:cubicBezTo>
                      <a:cubicBezTo>
                        <a:pt x="24" y="611"/>
                        <a:pt x="24" y="618"/>
                        <a:pt x="19" y="629"/>
                      </a:cubicBezTo>
                      <a:cubicBezTo>
                        <a:pt x="16" y="638"/>
                        <a:pt x="14" y="643"/>
                        <a:pt x="9" y="650"/>
                      </a:cubicBezTo>
                      <a:cubicBezTo>
                        <a:pt x="3" y="659"/>
                        <a:pt x="3" y="659"/>
                        <a:pt x="3" y="659"/>
                      </a:cubicBezTo>
                      <a:cubicBezTo>
                        <a:pt x="116" y="659"/>
                        <a:pt x="116" y="659"/>
                        <a:pt x="116" y="659"/>
                      </a:cubicBezTo>
                      <a:cubicBezTo>
                        <a:pt x="126" y="659"/>
                        <a:pt x="126" y="659"/>
                        <a:pt x="126" y="659"/>
                      </a:cubicBezTo>
                      <a:cubicBezTo>
                        <a:pt x="120" y="651"/>
                        <a:pt x="120" y="651"/>
                        <a:pt x="120" y="651"/>
                      </a:cubicBezTo>
                      <a:cubicBezTo>
                        <a:pt x="115" y="641"/>
                        <a:pt x="110" y="637"/>
                        <a:pt x="109" y="628"/>
                      </a:cubicBezTo>
                      <a:cubicBezTo>
                        <a:pt x="107" y="607"/>
                        <a:pt x="106" y="578"/>
                        <a:pt x="106" y="545"/>
                      </a:cubicBezTo>
                      <a:cubicBezTo>
                        <a:pt x="106" y="67"/>
                        <a:pt x="106" y="67"/>
                        <a:pt x="106" y="67"/>
                      </a:cubicBezTo>
                      <a:cubicBezTo>
                        <a:pt x="107" y="58"/>
                        <a:pt x="106" y="53"/>
                        <a:pt x="112" y="32"/>
                      </a:cubicBezTo>
                      <a:cubicBezTo>
                        <a:pt x="112" y="32"/>
                        <a:pt x="112" y="32"/>
                        <a:pt x="112" y="32"/>
                      </a:cubicBezTo>
                      <a:cubicBezTo>
                        <a:pt x="116" y="23"/>
                        <a:pt x="118" y="16"/>
                        <a:pt x="122" y="8"/>
                      </a:cubicBezTo>
                      <a:cubicBezTo>
                        <a:pt x="126" y="0"/>
                        <a:pt x="126" y="0"/>
                        <a:pt x="126" y="0"/>
                      </a:cubicBezTo>
                      <a:cubicBezTo>
                        <a:pt x="10" y="0"/>
                        <a:pt x="10" y="0"/>
                        <a:pt x="10" y="0"/>
                      </a:cubicBezTo>
                      <a:cubicBezTo>
                        <a:pt x="0" y="0"/>
                        <a:pt x="0" y="0"/>
                        <a:pt x="0" y="0"/>
                      </a:cubicBezTo>
                      <a:cubicBezTo>
                        <a:pt x="6" y="9"/>
                        <a:pt x="6" y="9"/>
                        <a:pt x="6" y="9"/>
                      </a:cubicBezTo>
                      <a:cubicBezTo>
                        <a:pt x="12" y="19"/>
                        <a:pt x="16" y="26"/>
                        <a:pt x="19" y="3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4" name="Freeform 139"/>
                <p:cNvSpPr>
                  <a:spLocks noChangeAspect="1"/>
                </p:cNvSpPr>
                <p:nvPr userDrawn="1"/>
              </p:nvSpPr>
              <p:spPr bwMode="black">
                <a:xfrm>
                  <a:off x="5016" y="1175"/>
                  <a:ext cx="38" cy="59"/>
                </a:xfrm>
                <a:custGeom>
                  <a:avLst/>
                  <a:gdLst/>
                  <a:ahLst/>
                  <a:cxnLst>
                    <a:cxn ang="0">
                      <a:pos x="384" y="589"/>
                    </a:cxn>
                    <a:cxn ang="0">
                      <a:pos x="314" y="599"/>
                    </a:cxn>
                    <a:cxn ang="0">
                      <a:pos x="111" y="599"/>
                    </a:cxn>
                    <a:cxn ang="0">
                      <a:pos x="111" y="320"/>
                    </a:cxn>
                    <a:cxn ang="0">
                      <a:pos x="280" y="320"/>
                    </a:cxn>
                    <a:cxn ang="0">
                      <a:pos x="308" y="321"/>
                    </a:cxn>
                    <a:cxn ang="0">
                      <a:pos x="343" y="333"/>
                    </a:cxn>
                    <a:cxn ang="0">
                      <a:pos x="350" y="337"/>
                    </a:cxn>
                    <a:cxn ang="0">
                      <a:pos x="350" y="266"/>
                    </a:cxn>
                    <a:cxn ang="0">
                      <a:pos x="350" y="260"/>
                    </a:cxn>
                    <a:cxn ang="0">
                      <a:pos x="109" y="260"/>
                    </a:cxn>
                    <a:cxn ang="0">
                      <a:pos x="109" y="58"/>
                    </a:cxn>
                    <a:cxn ang="0">
                      <a:pos x="280" y="58"/>
                    </a:cxn>
                    <a:cxn ang="0">
                      <a:pos x="300" y="57"/>
                    </a:cxn>
                    <a:cxn ang="0">
                      <a:pos x="318" y="60"/>
                    </a:cxn>
                    <a:cxn ang="0">
                      <a:pos x="341" y="75"/>
                    </a:cxn>
                    <a:cxn ang="0">
                      <a:pos x="350" y="84"/>
                    </a:cxn>
                    <a:cxn ang="0">
                      <a:pos x="350" y="5"/>
                    </a:cxn>
                    <a:cxn ang="0">
                      <a:pos x="350" y="0"/>
                    </a:cxn>
                    <a:cxn ang="0">
                      <a:pos x="0" y="0"/>
                    </a:cxn>
                    <a:cxn ang="0">
                      <a:pos x="10" y="9"/>
                    </a:cxn>
                    <a:cxn ang="0">
                      <a:pos x="21" y="26"/>
                    </a:cxn>
                    <a:cxn ang="0">
                      <a:pos x="25" y="51"/>
                    </a:cxn>
                    <a:cxn ang="0">
                      <a:pos x="25" y="596"/>
                    </a:cxn>
                    <a:cxn ang="0">
                      <a:pos x="26" y="612"/>
                    </a:cxn>
                    <a:cxn ang="0">
                      <a:pos x="24" y="627"/>
                    </a:cxn>
                    <a:cxn ang="0">
                      <a:pos x="13" y="650"/>
                    </a:cxn>
                    <a:cxn ang="0">
                      <a:pos x="7" y="659"/>
                    </a:cxn>
                    <a:cxn ang="0">
                      <a:pos x="393" y="659"/>
                    </a:cxn>
                    <a:cxn ang="0">
                      <a:pos x="393" y="653"/>
                    </a:cxn>
                    <a:cxn ang="0">
                      <a:pos x="393" y="653"/>
                    </a:cxn>
                    <a:cxn ang="0">
                      <a:pos x="398" y="655"/>
                    </a:cxn>
                    <a:cxn ang="0">
                      <a:pos x="421" y="582"/>
                    </a:cxn>
                    <a:cxn ang="0">
                      <a:pos x="425" y="566"/>
                    </a:cxn>
                    <a:cxn ang="0">
                      <a:pos x="412" y="575"/>
                    </a:cxn>
                    <a:cxn ang="0">
                      <a:pos x="384" y="589"/>
                    </a:cxn>
                  </a:cxnLst>
                  <a:rect l="0" t="0" r="r" b="b"/>
                  <a:pathLst>
                    <a:path w="425" h="659">
                      <a:moveTo>
                        <a:pt x="384" y="589"/>
                      </a:move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0" y="337"/>
                        <a:pt x="350" y="337"/>
                        <a:pt x="350" y="337"/>
                      </a:cubicBezTo>
                      <a:cubicBezTo>
                        <a:pt x="350" y="266"/>
                        <a:pt x="350" y="266"/>
                        <a:pt x="350" y="266"/>
                      </a:cubicBezTo>
                      <a:cubicBezTo>
                        <a:pt x="350" y="260"/>
                        <a:pt x="350" y="260"/>
                        <a:pt x="350" y="260"/>
                      </a:cubicBezTo>
                      <a:cubicBezTo>
                        <a:pt x="109" y="260"/>
                        <a:pt x="109" y="260"/>
                        <a:pt x="109" y="260"/>
                      </a:cubicBezTo>
                      <a:cubicBezTo>
                        <a:pt x="109" y="58"/>
                        <a:pt x="109" y="58"/>
                        <a:pt x="109" y="58"/>
                      </a:cubicBezTo>
                      <a:cubicBezTo>
                        <a:pt x="280" y="58"/>
                        <a:pt x="280" y="58"/>
                        <a:pt x="280" y="58"/>
                      </a:cubicBezTo>
                      <a:cubicBezTo>
                        <a:pt x="287" y="58"/>
                        <a:pt x="294" y="57"/>
                        <a:pt x="300" y="57"/>
                      </a:cubicBezTo>
                      <a:cubicBezTo>
                        <a:pt x="306" y="57"/>
                        <a:pt x="311" y="58"/>
                        <a:pt x="318" y="60"/>
                      </a:cubicBezTo>
                      <a:cubicBezTo>
                        <a:pt x="328" y="64"/>
                        <a:pt x="334" y="67"/>
                        <a:pt x="341" y="75"/>
                      </a:cubicBezTo>
                      <a:cubicBezTo>
                        <a:pt x="350" y="84"/>
                        <a:pt x="350" y="84"/>
                        <a:pt x="350" y="84"/>
                      </a:cubicBezTo>
                      <a:cubicBezTo>
                        <a:pt x="350" y="5"/>
                        <a:pt x="350" y="5"/>
                        <a:pt x="350" y="5"/>
                      </a:cubicBezTo>
                      <a:cubicBezTo>
                        <a:pt x="350" y="0"/>
                        <a:pt x="350" y="0"/>
                        <a:pt x="350" y="0"/>
                      </a:cubicBezTo>
                      <a:cubicBezTo>
                        <a:pt x="0" y="0"/>
                        <a:pt x="0" y="0"/>
                        <a:pt x="0" y="0"/>
                      </a:cubicBezTo>
                      <a:cubicBezTo>
                        <a:pt x="10" y="9"/>
                        <a:pt x="10" y="9"/>
                        <a:pt x="10" y="9"/>
                      </a:cubicBezTo>
                      <a:cubicBezTo>
                        <a:pt x="15" y="15"/>
                        <a:pt x="17" y="18"/>
                        <a:pt x="21" y="26"/>
                      </a:cubicBezTo>
                      <a:cubicBezTo>
                        <a:pt x="24" y="35"/>
                        <a:pt x="25" y="41"/>
                        <a:pt x="25" y="51"/>
                      </a:cubicBezTo>
                      <a:cubicBezTo>
                        <a:pt x="25" y="596"/>
                        <a:pt x="25" y="596"/>
                        <a:pt x="25" y="596"/>
                      </a:cubicBezTo>
                      <a:cubicBezTo>
                        <a:pt x="25" y="602"/>
                        <a:pt x="26" y="607"/>
                        <a:pt x="26" y="612"/>
                      </a:cubicBezTo>
                      <a:cubicBezTo>
                        <a:pt x="26" y="617"/>
                        <a:pt x="25" y="622"/>
                        <a:pt x="24" y="627"/>
                      </a:cubicBezTo>
                      <a:cubicBezTo>
                        <a:pt x="21" y="636"/>
                        <a:pt x="19" y="641"/>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6"/>
                        <a:pt x="425" y="566"/>
                        <a:pt x="425" y="566"/>
                      </a:cubicBezTo>
                      <a:cubicBezTo>
                        <a:pt x="412" y="575"/>
                        <a:pt x="412" y="575"/>
                        <a:pt x="412" y="575"/>
                      </a:cubicBezTo>
                      <a:cubicBezTo>
                        <a:pt x="402" y="582"/>
                        <a:pt x="396" y="585"/>
                        <a:pt x="384" y="58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5" name="Freeform 140"/>
                <p:cNvSpPr>
                  <a:spLocks noChangeAspect="1"/>
                </p:cNvSpPr>
                <p:nvPr userDrawn="1"/>
              </p:nvSpPr>
              <p:spPr bwMode="black">
                <a:xfrm>
                  <a:off x="5066" y="1076"/>
                  <a:ext cx="11" cy="58"/>
                </a:xfrm>
                <a:custGeom>
                  <a:avLst/>
                  <a:gdLst/>
                  <a:ahLst/>
                  <a:cxnLst>
                    <a:cxn ang="0">
                      <a:pos x="126" y="0"/>
                    </a:cxn>
                    <a:cxn ang="0">
                      <a:pos x="10" y="0"/>
                    </a:cxn>
                    <a:cxn ang="0">
                      <a:pos x="0" y="0"/>
                    </a:cxn>
                    <a:cxn ang="0">
                      <a:pos x="5" y="9"/>
                    </a:cxn>
                    <a:cxn ang="0">
                      <a:pos x="18" y="37"/>
                    </a:cxn>
                    <a:cxn ang="0">
                      <a:pos x="23" y="69"/>
                    </a:cxn>
                    <a:cxn ang="0">
                      <a:pos x="23" y="598"/>
                    </a:cxn>
                    <a:cxn ang="0">
                      <a:pos x="19" y="630"/>
                    </a:cxn>
                    <a:cxn ang="0">
                      <a:pos x="9" y="651"/>
                    </a:cxn>
                    <a:cxn ang="0">
                      <a:pos x="3" y="659"/>
                    </a:cxn>
                    <a:cxn ang="0">
                      <a:pos x="115" y="659"/>
                    </a:cxn>
                    <a:cxn ang="0">
                      <a:pos x="125" y="659"/>
                    </a:cxn>
                    <a:cxn ang="0">
                      <a:pos x="120" y="651"/>
                    </a:cxn>
                    <a:cxn ang="0">
                      <a:pos x="108" y="628"/>
                    </a:cxn>
                    <a:cxn ang="0">
                      <a:pos x="106" y="545"/>
                    </a:cxn>
                    <a:cxn ang="0">
                      <a:pos x="106" y="68"/>
                    </a:cxn>
                    <a:cxn ang="0">
                      <a:pos x="112" y="33"/>
                    </a:cxn>
                    <a:cxn ang="0">
                      <a:pos x="112" y="33"/>
                    </a:cxn>
                    <a:cxn ang="0">
                      <a:pos x="122" y="8"/>
                    </a:cxn>
                    <a:cxn ang="0">
                      <a:pos x="126" y="0"/>
                    </a:cxn>
                  </a:cxnLst>
                  <a:rect l="0" t="0" r="r" b="b"/>
                  <a:pathLst>
                    <a:path w="126" h="659">
                      <a:moveTo>
                        <a:pt x="126" y="0"/>
                      </a:moveTo>
                      <a:cubicBezTo>
                        <a:pt x="10" y="0"/>
                        <a:pt x="10" y="0"/>
                        <a:pt x="10" y="0"/>
                      </a:cubicBezTo>
                      <a:cubicBezTo>
                        <a:pt x="0" y="0"/>
                        <a:pt x="0" y="0"/>
                        <a:pt x="0" y="0"/>
                      </a:cubicBezTo>
                      <a:cubicBezTo>
                        <a:pt x="5" y="9"/>
                        <a:pt x="5" y="9"/>
                        <a:pt x="5" y="9"/>
                      </a:cubicBezTo>
                      <a:cubicBezTo>
                        <a:pt x="12" y="19"/>
                        <a:pt x="15" y="26"/>
                        <a:pt x="18" y="37"/>
                      </a:cubicBezTo>
                      <a:cubicBezTo>
                        <a:pt x="23" y="50"/>
                        <a:pt x="23" y="56"/>
                        <a:pt x="23" y="69"/>
                      </a:cubicBezTo>
                      <a:cubicBezTo>
                        <a:pt x="23" y="598"/>
                        <a:pt x="23" y="598"/>
                        <a:pt x="23" y="598"/>
                      </a:cubicBezTo>
                      <a:cubicBezTo>
                        <a:pt x="23" y="611"/>
                        <a:pt x="23"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4" y="642"/>
                        <a:pt x="110" y="637"/>
                        <a:pt x="108" y="628"/>
                      </a:cubicBezTo>
                      <a:cubicBezTo>
                        <a:pt x="106" y="608"/>
                        <a:pt x="106" y="578"/>
                        <a:pt x="106" y="545"/>
                      </a:cubicBezTo>
                      <a:cubicBezTo>
                        <a:pt x="106" y="68"/>
                        <a:pt x="106" y="68"/>
                        <a:pt x="106" y="68"/>
                      </a:cubicBezTo>
                      <a:cubicBezTo>
                        <a:pt x="106" y="58"/>
                        <a:pt x="106" y="53"/>
                        <a:pt x="112" y="33"/>
                      </a:cubicBezTo>
                      <a:cubicBezTo>
                        <a:pt x="112" y="33"/>
                        <a:pt x="112" y="33"/>
                        <a:pt x="112" y="33"/>
                      </a:cubicBezTo>
                      <a:cubicBezTo>
                        <a:pt x="115" y="23"/>
                        <a:pt x="118" y="17"/>
                        <a:pt x="122" y="8"/>
                      </a:cubicBezTo>
                      <a:lnTo>
                        <a:pt x="126"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6" name="Freeform 141"/>
                <p:cNvSpPr>
                  <a:spLocks noChangeAspect="1"/>
                </p:cNvSpPr>
                <p:nvPr userDrawn="1"/>
              </p:nvSpPr>
              <p:spPr bwMode="black">
                <a:xfrm>
                  <a:off x="5045" y="976"/>
                  <a:ext cx="79" cy="61"/>
                </a:xfrm>
                <a:custGeom>
                  <a:avLst/>
                  <a:gdLst/>
                  <a:ahLst/>
                  <a:cxnLst>
                    <a:cxn ang="0">
                      <a:pos x="39" y="31"/>
                    </a:cxn>
                    <a:cxn ang="0">
                      <a:pos x="51" y="53"/>
                    </a:cxn>
                    <a:cxn ang="0">
                      <a:pos x="286" y="686"/>
                    </a:cxn>
                    <a:cxn ang="0">
                      <a:pos x="453" y="224"/>
                    </a:cxn>
                    <a:cxn ang="0">
                      <a:pos x="625" y="683"/>
                    </a:cxn>
                    <a:cxn ang="0">
                      <a:pos x="847" y="65"/>
                    </a:cxn>
                    <a:cxn ang="0">
                      <a:pos x="859" y="40"/>
                    </a:cxn>
                    <a:cxn ang="0">
                      <a:pos x="859" y="40"/>
                    </a:cxn>
                    <a:cxn ang="0">
                      <a:pos x="881" y="9"/>
                    </a:cxn>
                    <a:cxn ang="0">
                      <a:pos x="889" y="0"/>
                    </a:cxn>
                    <a:cxn ang="0">
                      <a:pos x="781" y="0"/>
                    </a:cxn>
                    <a:cxn ang="0">
                      <a:pos x="771" y="0"/>
                    </a:cxn>
                    <a:cxn ang="0">
                      <a:pos x="777" y="9"/>
                    </a:cxn>
                    <a:cxn ang="0">
                      <a:pos x="783" y="30"/>
                    </a:cxn>
                    <a:cxn ang="0">
                      <a:pos x="783" y="33"/>
                    </a:cxn>
                    <a:cxn ang="0">
                      <a:pos x="776" y="57"/>
                    </a:cxn>
                    <a:cxn ang="0">
                      <a:pos x="633" y="482"/>
                    </a:cxn>
                    <a:cxn ang="0">
                      <a:pos x="479" y="53"/>
                    </a:cxn>
                    <a:cxn ang="0">
                      <a:pos x="475" y="34"/>
                    </a:cxn>
                    <a:cxn ang="0">
                      <a:pos x="476" y="25"/>
                    </a:cxn>
                    <a:cxn ang="0">
                      <a:pos x="483" y="10"/>
                    </a:cxn>
                    <a:cxn ang="0">
                      <a:pos x="488" y="1"/>
                    </a:cxn>
                    <a:cxn ang="0">
                      <a:pos x="346" y="1"/>
                    </a:cxn>
                    <a:cxn ang="0">
                      <a:pos x="356" y="11"/>
                    </a:cxn>
                    <a:cxn ang="0">
                      <a:pos x="373" y="30"/>
                    </a:cxn>
                    <a:cxn ang="0">
                      <a:pos x="390" y="54"/>
                    </a:cxn>
                    <a:cxn ang="0">
                      <a:pos x="422" y="136"/>
                    </a:cxn>
                    <a:cxn ang="0">
                      <a:pos x="291" y="481"/>
                    </a:cxn>
                    <a:cxn ang="0">
                      <a:pos x="137" y="43"/>
                    </a:cxn>
                    <a:cxn ang="0">
                      <a:pos x="136" y="36"/>
                    </a:cxn>
                    <a:cxn ang="0">
                      <a:pos x="137" y="27"/>
                    </a:cxn>
                    <a:cxn ang="0">
                      <a:pos x="144" y="10"/>
                    </a:cxn>
                    <a:cxn ang="0">
                      <a:pos x="149" y="1"/>
                    </a:cxn>
                    <a:cxn ang="0">
                      <a:pos x="0" y="1"/>
                    </a:cxn>
                    <a:cxn ang="0">
                      <a:pos x="17" y="11"/>
                    </a:cxn>
                    <a:cxn ang="0">
                      <a:pos x="39" y="31"/>
                    </a:cxn>
                  </a:cxnLst>
                  <a:rect l="0" t="0" r="r" b="b"/>
                  <a:pathLst>
                    <a:path w="889" h="686">
                      <a:moveTo>
                        <a:pt x="39" y="31"/>
                      </a:moveTo>
                      <a:cubicBezTo>
                        <a:pt x="46" y="39"/>
                        <a:pt x="48" y="44"/>
                        <a:pt x="51" y="53"/>
                      </a:cubicBezTo>
                      <a:cubicBezTo>
                        <a:pt x="286" y="686"/>
                        <a:pt x="286" y="686"/>
                        <a:pt x="286" y="686"/>
                      </a:cubicBezTo>
                      <a:cubicBezTo>
                        <a:pt x="453" y="224"/>
                        <a:pt x="453" y="224"/>
                        <a:pt x="453" y="224"/>
                      </a:cubicBezTo>
                      <a:cubicBezTo>
                        <a:pt x="625" y="683"/>
                        <a:pt x="625" y="683"/>
                        <a:pt x="625" y="683"/>
                      </a:cubicBezTo>
                      <a:cubicBezTo>
                        <a:pt x="847" y="65"/>
                        <a:pt x="847" y="65"/>
                        <a:pt x="847" y="65"/>
                      </a:cubicBezTo>
                      <a:cubicBezTo>
                        <a:pt x="850" y="55"/>
                        <a:pt x="854" y="50"/>
                        <a:pt x="859" y="40"/>
                      </a:cubicBezTo>
                      <a:cubicBezTo>
                        <a:pt x="859" y="40"/>
                        <a:pt x="859" y="40"/>
                        <a:pt x="859" y="40"/>
                      </a:cubicBezTo>
                      <a:cubicBezTo>
                        <a:pt x="867" y="28"/>
                        <a:pt x="872" y="20"/>
                        <a:pt x="881" y="9"/>
                      </a:cubicBezTo>
                      <a:cubicBezTo>
                        <a:pt x="889" y="0"/>
                        <a:pt x="889" y="0"/>
                        <a:pt x="889" y="0"/>
                      </a:cubicBezTo>
                      <a:cubicBezTo>
                        <a:pt x="781" y="0"/>
                        <a:pt x="781" y="0"/>
                        <a:pt x="781" y="0"/>
                      </a:cubicBezTo>
                      <a:cubicBezTo>
                        <a:pt x="771" y="0"/>
                        <a:pt x="771" y="0"/>
                        <a:pt x="771" y="0"/>
                      </a:cubicBezTo>
                      <a:cubicBezTo>
                        <a:pt x="777" y="9"/>
                        <a:pt x="777" y="9"/>
                        <a:pt x="777" y="9"/>
                      </a:cubicBezTo>
                      <a:cubicBezTo>
                        <a:pt x="781" y="16"/>
                        <a:pt x="783" y="21"/>
                        <a:pt x="783" y="30"/>
                      </a:cubicBezTo>
                      <a:cubicBezTo>
                        <a:pt x="783" y="30"/>
                        <a:pt x="783" y="32"/>
                        <a:pt x="783" y="33"/>
                      </a:cubicBezTo>
                      <a:cubicBezTo>
                        <a:pt x="783" y="41"/>
                        <a:pt x="781" y="47"/>
                        <a:pt x="776" y="57"/>
                      </a:cubicBezTo>
                      <a:cubicBezTo>
                        <a:pt x="633" y="482"/>
                        <a:pt x="633" y="482"/>
                        <a:pt x="633" y="482"/>
                      </a:cubicBezTo>
                      <a:cubicBezTo>
                        <a:pt x="479" y="53"/>
                        <a:pt x="479" y="53"/>
                        <a:pt x="479" y="53"/>
                      </a:cubicBezTo>
                      <a:cubicBezTo>
                        <a:pt x="476" y="45"/>
                        <a:pt x="475" y="40"/>
                        <a:pt x="475" y="34"/>
                      </a:cubicBezTo>
                      <a:cubicBezTo>
                        <a:pt x="475" y="31"/>
                        <a:pt x="475" y="28"/>
                        <a:pt x="476" y="25"/>
                      </a:cubicBezTo>
                      <a:cubicBezTo>
                        <a:pt x="478" y="18"/>
                        <a:pt x="479" y="16"/>
                        <a:pt x="483" y="10"/>
                      </a:cubicBezTo>
                      <a:cubicBezTo>
                        <a:pt x="488" y="1"/>
                        <a:pt x="488" y="1"/>
                        <a:pt x="488" y="1"/>
                      </a:cubicBezTo>
                      <a:cubicBezTo>
                        <a:pt x="346" y="1"/>
                        <a:pt x="346" y="1"/>
                        <a:pt x="346" y="1"/>
                      </a:cubicBezTo>
                      <a:cubicBezTo>
                        <a:pt x="356" y="11"/>
                        <a:pt x="356" y="11"/>
                        <a:pt x="356" y="11"/>
                      </a:cubicBezTo>
                      <a:cubicBezTo>
                        <a:pt x="363" y="17"/>
                        <a:pt x="367" y="22"/>
                        <a:pt x="373" y="30"/>
                      </a:cubicBezTo>
                      <a:cubicBezTo>
                        <a:pt x="381" y="39"/>
                        <a:pt x="386" y="44"/>
                        <a:pt x="390" y="54"/>
                      </a:cubicBezTo>
                      <a:cubicBezTo>
                        <a:pt x="422" y="136"/>
                        <a:pt x="422" y="136"/>
                        <a:pt x="422" y="136"/>
                      </a:cubicBezTo>
                      <a:cubicBezTo>
                        <a:pt x="291" y="481"/>
                        <a:pt x="291" y="481"/>
                        <a:pt x="291" y="481"/>
                      </a:cubicBezTo>
                      <a:cubicBezTo>
                        <a:pt x="137" y="43"/>
                        <a:pt x="137" y="43"/>
                        <a:pt x="137" y="43"/>
                      </a:cubicBezTo>
                      <a:cubicBezTo>
                        <a:pt x="136" y="40"/>
                        <a:pt x="136" y="38"/>
                        <a:pt x="136" y="36"/>
                      </a:cubicBezTo>
                      <a:cubicBezTo>
                        <a:pt x="136" y="34"/>
                        <a:pt x="136" y="31"/>
                        <a:pt x="137" y="27"/>
                      </a:cubicBezTo>
                      <a:cubicBezTo>
                        <a:pt x="138" y="20"/>
                        <a:pt x="140" y="17"/>
                        <a:pt x="144" y="10"/>
                      </a:cubicBezTo>
                      <a:cubicBezTo>
                        <a:pt x="149" y="1"/>
                        <a:pt x="149" y="1"/>
                        <a:pt x="149" y="1"/>
                      </a:cubicBezTo>
                      <a:cubicBezTo>
                        <a:pt x="0" y="1"/>
                        <a:pt x="0" y="1"/>
                        <a:pt x="0" y="1"/>
                      </a:cubicBezTo>
                      <a:cubicBezTo>
                        <a:pt x="17" y="11"/>
                        <a:pt x="17" y="11"/>
                        <a:pt x="17" y="11"/>
                      </a:cubicBezTo>
                      <a:cubicBezTo>
                        <a:pt x="27" y="17"/>
                        <a:pt x="32" y="22"/>
                        <a:pt x="39" y="3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7" name="Freeform 142"/>
                <p:cNvSpPr>
                  <a:spLocks noChangeAspect="1"/>
                </p:cNvSpPr>
                <p:nvPr userDrawn="1"/>
              </p:nvSpPr>
              <p:spPr bwMode="black">
                <a:xfrm>
                  <a:off x="5298" y="1076"/>
                  <a:ext cx="46" cy="58"/>
                </a:xfrm>
                <a:custGeom>
                  <a:avLst/>
                  <a:gdLst/>
                  <a:ahLst/>
                  <a:cxnLst>
                    <a:cxn ang="0">
                      <a:pos x="64" y="61"/>
                    </a:cxn>
                    <a:cxn ang="0">
                      <a:pos x="222" y="61"/>
                    </a:cxn>
                    <a:cxn ang="0">
                      <a:pos x="222" y="598"/>
                    </a:cxn>
                    <a:cxn ang="0">
                      <a:pos x="223" y="619"/>
                    </a:cxn>
                    <a:cxn ang="0">
                      <a:pos x="222" y="633"/>
                    </a:cxn>
                    <a:cxn ang="0">
                      <a:pos x="213" y="652"/>
                    </a:cxn>
                    <a:cxn ang="0">
                      <a:pos x="209" y="660"/>
                    </a:cxn>
                    <a:cxn ang="0">
                      <a:pos x="319" y="660"/>
                    </a:cxn>
                    <a:cxn ang="0">
                      <a:pos x="329" y="660"/>
                    </a:cxn>
                    <a:cxn ang="0">
                      <a:pos x="324" y="652"/>
                    </a:cxn>
                    <a:cxn ang="0">
                      <a:pos x="315" y="631"/>
                    </a:cxn>
                    <a:cxn ang="0">
                      <a:pos x="312" y="604"/>
                    </a:cxn>
                    <a:cxn ang="0">
                      <a:pos x="312" y="596"/>
                    </a:cxn>
                    <a:cxn ang="0">
                      <a:pos x="312" y="59"/>
                    </a:cxn>
                    <a:cxn ang="0">
                      <a:pos x="448" y="59"/>
                    </a:cxn>
                    <a:cxn ang="0">
                      <a:pos x="485" y="64"/>
                    </a:cxn>
                    <a:cxn ang="0">
                      <a:pos x="486" y="59"/>
                    </a:cxn>
                    <a:cxn ang="0">
                      <a:pos x="486" y="59"/>
                    </a:cxn>
                    <a:cxn ang="0">
                      <a:pos x="485" y="65"/>
                    </a:cxn>
                    <a:cxn ang="0">
                      <a:pos x="513" y="74"/>
                    </a:cxn>
                    <a:cxn ang="0">
                      <a:pos x="522" y="79"/>
                    </a:cxn>
                    <a:cxn ang="0">
                      <a:pos x="515" y="5"/>
                    </a:cxn>
                    <a:cxn ang="0">
                      <a:pos x="22" y="0"/>
                    </a:cxn>
                    <a:cxn ang="0">
                      <a:pos x="2" y="72"/>
                    </a:cxn>
                    <a:cxn ang="0">
                      <a:pos x="0" y="84"/>
                    </a:cxn>
                    <a:cxn ang="0">
                      <a:pos x="11" y="78"/>
                    </a:cxn>
                    <a:cxn ang="0">
                      <a:pos x="43" y="65"/>
                    </a:cxn>
                    <a:cxn ang="0">
                      <a:pos x="64" y="61"/>
                    </a:cxn>
                  </a:cxnLst>
                  <a:rect l="0" t="0" r="r" b="b"/>
                  <a:pathLst>
                    <a:path w="522" h="660">
                      <a:moveTo>
                        <a:pt x="64" y="61"/>
                      </a:moveTo>
                      <a:cubicBezTo>
                        <a:pt x="222" y="61"/>
                        <a:pt x="222" y="61"/>
                        <a:pt x="222" y="61"/>
                      </a:cubicBezTo>
                      <a:cubicBezTo>
                        <a:pt x="222" y="598"/>
                        <a:pt x="222" y="598"/>
                        <a:pt x="222" y="598"/>
                      </a:cubicBezTo>
                      <a:cubicBezTo>
                        <a:pt x="222" y="606"/>
                        <a:pt x="223" y="613"/>
                        <a:pt x="223" y="619"/>
                      </a:cubicBezTo>
                      <a:cubicBezTo>
                        <a:pt x="223" y="623"/>
                        <a:pt x="223" y="628"/>
                        <a:pt x="222" y="633"/>
                      </a:cubicBezTo>
                      <a:cubicBezTo>
                        <a:pt x="219" y="640"/>
                        <a:pt x="218" y="644"/>
                        <a:pt x="213" y="652"/>
                      </a:cubicBezTo>
                      <a:cubicBezTo>
                        <a:pt x="209" y="660"/>
                        <a:pt x="209" y="660"/>
                        <a:pt x="209" y="660"/>
                      </a:cubicBezTo>
                      <a:cubicBezTo>
                        <a:pt x="319" y="660"/>
                        <a:pt x="319" y="660"/>
                        <a:pt x="319" y="660"/>
                      </a:cubicBezTo>
                      <a:cubicBezTo>
                        <a:pt x="329" y="660"/>
                        <a:pt x="329" y="660"/>
                        <a:pt x="329" y="660"/>
                      </a:cubicBezTo>
                      <a:cubicBezTo>
                        <a:pt x="324" y="652"/>
                        <a:pt x="324" y="652"/>
                        <a:pt x="324" y="652"/>
                      </a:cubicBezTo>
                      <a:cubicBezTo>
                        <a:pt x="319" y="643"/>
                        <a:pt x="316" y="638"/>
                        <a:pt x="315" y="631"/>
                      </a:cubicBezTo>
                      <a:cubicBezTo>
                        <a:pt x="312" y="612"/>
                        <a:pt x="312" y="610"/>
                        <a:pt x="312" y="604"/>
                      </a:cubicBezTo>
                      <a:cubicBezTo>
                        <a:pt x="312" y="602"/>
                        <a:pt x="312" y="600"/>
                        <a:pt x="312" y="596"/>
                      </a:cubicBezTo>
                      <a:cubicBezTo>
                        <a:pt x="312" y="59"/>
                        <a:pt x="312" y="59"/>
                        <a:pt x="312" y="59"/>
                      </a:cubicBezTo>
                      <a:cubicBezTo>
                        <a:pt x="448" y="59"/>
                        <a:pt x="448" y="59"/>
                        <a:pt x="448" y="59"/>
                      </a:cubicBezTo>
                      <a:cubicBezTo>
                        <a:pt x="462" y="59"/>
                        <a:pt x="471" y="60"/>
                        <a:pt x="485" y="64"/>
                      </a:cubicBezTo>
                      <a:cubicBezTo>
                        <a:pt x="486" y="59"/>
                        <a:pt x="486" y="59"/>
                        <a:pt x="486" y="59"/>
                      </a:cubicBezTo>
                      <a:cubicBezTo>
                        <a:pt x="486" y="59"/>
                        <a:pt x="486" y="59"/>
                        <a:pt x="486" y="59"/>
                      </a:cubicBezTo>
                      <a:cubicBezTo>
                        <a:pt x="485" y="65"/>
                        <a:pt x="485" y="65"/>
                        <a:pt x="485" y="65"/>
                      </a:cubicBezTo>
                      <a:cubicBezTo>
                        <a:pt x="496" y="67"/>
                        <a:pt x="503" y="69"/>
                        <a:pt x="513" y="74"/>
                      </a:cubicBezTo>
                      <a:cubicBezTo>
                        <a:pt x="522" y="79"/>
                        <a:pt x="522" y="79"/>
                        <a:pt x="522" y="79"/>
                      </a:cubicBezTo>
                      <a:cubicBezTo>
                        <a:pt x="515" y="5"/>
                        <a:pt x="515" y="5"/>
                        <a:pt x="515" y="5"/>
                      </a:cubicBezTo>
                      <a:cubicBezTo>
                        <a:pt x="22" y="0"/>
                        <a:pt x="22" y="0"/>
                        <a:pt x="22" y="0"/>
                      </a:cubicBezTo>
                      <a:cubicBezTo>
                        <a:pt x="2" y="72"/>
                        <a:pt x="2" y="72"/>
                        <a:pt x="2" y="72"/>
                      </a:cubicBezTo>
                      <a:cubicBezTo>
                        <a:pt x="0" y="84"/>
                        <a:pt x="0" y="84"/>
                        <a:pt x="0" y="84"/>
                      </a:cubicBezTo>
                      <a:cubicBezTo>
                        <a:pt x="11" y="78"/>
                        <a:pt x="11" y="78"/>
                        <a:pt x="11" y="78"/>
                      </a:cubicBezTo>
                      <a:cubicBezTo>
                        <a:pt x="22" y="71"/>
                        <a:pt x="30" y="67"/>
                        <a:pt x="43" y="65"/>
                      </a:cubicBezTo>
                      <a:cubicBezTo>
                        <a:pt x="52" y="62"/>
                        <a:pt x="56" y="61"/>
                        <a:pt x="64" y="6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8" name="Freeform 143"/>
                <p:cNvSpPr>
                  <a:spLocks noChangeAspect="1"/>
                </p:cNvSpPr>
                <p:nvPr userDrawn="1"/>
              </p:nvSpPr>
              <p:spPr bwMode="black">
                <a:xfrm>
                  <a:off x="5082" y="1076"/>
                  <a:ext cx="61" cy="60"/>
                </a:xfrm>
                <a:custGeom>
                  <a:avLst/>
                  <a:gdLst/>
                  <a:ahLst/>
                  <a:cxnLst>
                    <a:cxn ang="0">
                      <a:pos x="657" y="42"/>
                    </a:cxn>
                    <a:cxn ang="0">
                      <a:pos x="678" y="10"/>
                    </a:cxn>
                    <a:cxn ang="0">
                      <a:pos x="684" y="1"/>
                    </a:cxn>
                    <a:cxn ang="0">
                      <a:pos x="583" y="1"/>
                    </a:cxn>
                    <a:cxn ang="0">
                      <a:pos x="575" y="1"/>
                    </a:cxn>
                    <a:cxn ang="0">
                      <a:pos x="577" y="9"/>
                    </a:cxn>
                    <a:cxn ang="0">
                      <a:pos x="581" y="30"/>
                    </a:cxn>
                    <a:cxn ang="0">
                      <a:pos x="571" y="58"/>
                    </a:cxn>
                    <a:cxn ang="0">
                      <a:pos x="357" y="517"/>
                    </a:cxn>
                    <a:cxn ang="0">
                      <a:pos x="129" y="38"/>
                    </a:cxn>
                    <a:cxn ang="0">
                      <a:pos x="125" y="22"/>
                    </a:cxn>
                    <a:cxn ang="0">
                      <a:pos x="128" y="9"/>
                    </a:cxn>
                    <a:cxn ang="0">
                      <a:pos x="133" y="0"/>
                    </a:cxn>
                    <a:cxn ang="0">
                      <a:pos x="19" y="0"/>
                    </a:cxn>
                    <a:cxn ang="0">
                      <a:pos x="0" y="0"/>
                    </a:cxn>
                    <a:cxn ang="0">
                      <a:pos x="16" y="11"/>
                    </a:cxn>
                    <a:cxn ang="0">
                      <a:pos x="35" y="30"/>
                    </a:cxn>
                    <a:cxn ang="0">
                      <a:pos x="45" y="51"/>
                    </a:cxn>
                    <a:cxn ang="0">
                      <a:pos x="354" y="682"/>
                    </a:cxn>
                    <a:cxn ang="0">
                      <a:pos x="644" y="67"/>
                    </a:cxn>
                    <a:cxn ang="0">
                      <a:pos x="657" y="42"/>
                    </a:cxn>
                    <a:cxn ang="0">
                      <a:pos x="652" y="39"/>
                    </a:cxn>
                    <a:cxn ang="0">
                      <a:pos x="652" y="39"/>
                    </a:cxn>
                    <a:cxn ang="0">
                      <a:pos x="657" y="42"/>
                    </a:cxn>
                  </a:cxnLst>
                  <a:rect l="0" t="0" r="r" b="b"/>
                  <a:pathLst>
                    <a:path w="684" h="682">
                      <a:moveTo>
                        <a:pt x="657" y="42"/>
                      </a:moveTo>
                      <a:cubicBezTo>
                        <a:pt x="664" y="29"/>
                        <a:pt x="669" y="22"/>
                        <a:pt x="678" y="10"/>
                      </a:cubicBezTo>
                      <a:cubicBezTo>
                        <a:pt x="684" y="1"/>
                        <a:pt x="684" y="1"/>
                        <a:pt x="684" y="1"/>
                      </a:cubicBezTo>
                      <a:cubicBezTo>
                        <a:pt x="583" y="1"/>
                        <a:pt x="583" y="1"/>
                        <a:pt x="583" y="1"/>
                      </a:cubicBezTo>
                      <a:cubicBezTo>
                        <a:pt x="575" y="1"/>
                        <a:pt x="575" y="1"/>
                        <a:pt x="575" y="1"/>
                      </a:cubicBezTo>
                      <a:cubicBezTo>
                        <a:pt x="577" y="9"/>
                        <a:pt x="577" y="9"/>
                        <a:pt x="577" y="9"/>
                      </a:cubicBezTo>
                      <a:cubicBezTo>
                        <a:pt x="580" y="17"/>
                        <a:pt x="581" y="22"/>
                        <a:pt x="581" y="30"/>
                      </a:cubicBezTo>
                      <a:cubicBezTo>
                        <a:pt x="580" y="41"/>
                        <a:pt x="575" y="47"/>
                        <a:pt x="571" y="58"/>
                      </a:cubicBezTo>
                      <a:cubicBezTo>
                        <a:pt x="357" y="517"/>
                        <a:pt x="357" y="517"/>
                        <a:pt x="357" y="517"/>
                      </a:cubicBezTo>
                      <a:cubicBezTo>
                        <a:pt x="129" y="38"/>
                        <a:pt x="129" y="38"/>
                        <a:pt x="129" y="38"/>
                      </a:cubicBezTo>
                      <a:cubicBezTo>
                        <a:pt x="126" y="31"/>
                        <a:pt x="125" y="28"/>
                        <a:pt x="125" y="22"/>
                      </a:cubicBezTo>
                      <a:cubicBezTo>
                        <a:pt x="125" y="17"/>
                        <a:pt x="126" y="15"/>
                        <a:pt x="128" y="9"/>
                      </a:cubicBezTo>
                      <a:cubicBezTo>
                        <a:pt x="133" y="0"/>
                        <a:pt x="133" y="0"/>
                        <a:pt x="133" y="0"/>
                      </a:cubicBezTo>
                      <a:cubicBezTo>
                        <a:pt x="19" y="0"/>
                        <a:pt x="19" y="0"/>
                        <a:pt x="19" y="0"/>
                      </a:cubicBezTo>
                      <a:cubicBezTo>
                        <a:pt x="0" y="0"/>
                        <a:pt x="0" y="0"/>
                        <a:pt x="0" y="0"/>
                      </a:cubicBezTo>
                      <a:cubicBezTo>
                        <a:pt x="16" y="11"/>
                        <a:pt x="16" y="11"/>
                        <a:pt x="16" y="11"/>
                      </a:cubicBezTo>
                      <a:cubicBezTo>
                        <a:pt x="25" y="17"/>
                        <a:pt x="30" y="21"/>
                        <a:pt x="35" y="30"/>
                      </a:cubicBezTo>
                      <a:cubicBezTo>
                        <a:pt x="40" y="37"/>
                        <a:pt x="42" y="43"/>
                        <a:pt x="45" y="51"/>
                      </a:cubicBezTo>
                      <a:cubicBezTo>
                        <a:pt x="354" y="682"/>
                        <a:pt x="354" y="682"/>
                        <a:pt x="354" y="682"/>
                      </a:cubicBezTo>
                      <a:cubicBezTo>
                        <a:pt x="644" y="67"/>
                        <a:pt x="644" y="67"/>
                        <a:pt x="644" y="67"/>
                      </a:cubicBezTo>
                      <a:cubicBezTo>
                        <a:pt x="648" y="57"/>
                        <a:pt x="651" y="52"/>
                        <a:pt x="657" y="42"/>
                      </a:cubicBezTo>
                      <a:cubicBezTo>
                        <a:pt x="652" y="39"/>
                        <a:pt x="652" y="39"/>
                        <a:pt x="652" y="39"/>
                      </a:cubicBezTo>
                      <a:cubicBezTo>
                        <a:pt x="653" y="39"/>
                        <a:pt x="652" y="39"/>
                        <a:pt x="652" y="39"/>
                      </a:cubicBezTo>
                      <a:lnTo>
                        <a:pt x="657" y="4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9" name="Freeform 144"/>
                <p:cNvSpPr>
                  <a:spLocks noChangeAspect="1" noEditPoints="1"/>
                </p:cNvSpPr>
                <p:nvPr userDrawn="1"/>
              </p:nvSpPr>
              <p:spPr bwMode="black">
                <a:xfrm>
                  <a:off x="5193" y="1076"/>
                  <a:ext cx="45" cy="58"/>
                </a:xfrm>
                <a:custGeom>
                  <a:avLst/>
                  <a:gdLst/>
                  <a:ahLst/>
                  <a:cxnLst>
                    <a:cxn ang="0">
                      <a:pos x="490" y="663"/>
                    </a:cxn>
                    <a:cxn ang="0">
                      <a:pos x="507" y="663"/>
                    </a:cxn>
                    <a:cxn ang="0">
                      <a:pos x="493" y="653"/>
                    </a:cxn>
                    <a:cxn ang="0">
                      <a:pos x="460" y="627"/>
                    </a:cxn>
                    <a:cxn ang="0">
                      <a:pos x="405" y="564"/>
                    </a:cxn>
                    <a:cxn ang="0">
                      <a:pos x="251" y="367"/>
                    </a:cxn>
                    <a:cxn ang="0">
                      <a:pos x="205" y="317"/>
                    </a:cxn>
                    <a:cxn ang="0">
                      <a:pos x="204" y="316"/>
                    </a:cxn>
                    <a:cxn ang="0">
                      <a:pos x="211" y="316"/>
                    </a:cxn>
                    <a:cxn ang="0">
                      <a:pos x="370" y="156"/>
                    </a:cxn>
                    <a:cxn ang="0">
                      <a:pos x="370" y="151"/>
                    </a:cxn>
                    <a:cxn ang="0">
                      <a:pos x="205" y="0"/>
                    </a:cxn>
                    <a:cxn ang="0">
                      <a:pos x="0" y="0"/>
                    </a:cxn>
                    <a:cxn ang="0">
                      <a:pos x="5" y="9"/>
                    </a:cxn>
                    <a:cxn ang="0">
                      <a:pos x="16" y="34"/>
                    </a:cxn>
                    <a:cxn ang="0">
                      <a:pos x="21" y="96"/>
                    </a:cxn>
                    <a:cxn ang="0">
                      <a:pos x="21" y="562"/>
                    </a:cxn>
                    <a:cxn ang="0">
                      <a:pos x="19" y="627"/>
                    </a:cxn>
                    <a:cxn ang="0">
                      <a:pos x="9" y="652"/>
                    </a:cxn>
                    <a:cxn ang="0">
                      <a:pos x="5" y="661"/>
                    </a:cxn>
                    <a:cxn ang="0">
                      <a:pos x="110" y="661"/>
                    </a:cxn>
                    <a:cxn ang="0">
                      <a:pos x="117" y="661"/>
                    </a:cxn>
                    <a:cxn ang="0">
                      <a:pos x="115" y="653"/>
                    </a:cxn>
                    <a:cxn ang="0">
                      <a:pos x="105" y="623"/>
                    </a:cxn>
                    <a:cxn ang="0">
                      <a:pos x="103" y="601"/>
                    </a:cxn>
                    <a:cxn ang="0">
                      <a:pos x="103" y="588"/>
                    </a:cxn>
                    <a:cxn ang="0">
                      <a:pos x="103" y="300"/>
                    </a:cxn>
                    <a:cxn ang="0">
                      <a:pos x="105" y="302"/>
                    </a:cxn>
                    <a:cxn ang="0">
                      <a:pos x="122" y="322"/>
                    </a:cxn>
                    <a:cxn ang="0">
                      <a:pos x="383" y="661"/>
                    </a:cxn>
                    <a:cxn ang="0">
                      <a:pos x="387" y="658"/>
                    </a:cxn>
                    <a:cxn ang="0">
                      <a:pos x="387" y="658"/>
                    </a:cxn>
                    <a:cxn ang="0">
                      <a:pos x="387" y="663"/>
                    </a:cxn>
                    <a:cxn ang="0">
                      <a:pos x="490" y="663"/>
                    </a:cxn>
                    <a:cxn ang="0">
                      <a:pos x="104" y="57"/>
                    </a:cxn>
                    <a:cxn ang="0">
                      <a:pos x="167" y="51"/>
                    </a:cxn>
                    <a:cxn ang="0">
                      <a:pos x="288" y="158"/>
                    </a:cxn>
                    <a:cxn ang="0">
                      <a:pos x="288" y="167"/>
                    </a:cxn>
                    <a:cxn ang="0">
                      <a:pos x="154" y="278"/>
                    </a:cxn>
                    <a:cxn ang="0">
                      <a:pos x="138" y="278"/>
                    </a:cxn>
                    <a:cxn ang="0">
                      <a:pos x="104" y="277"/>
                    </a:cxn>
                    <a:cxn ang="0">
                      <a:pos x="104" y="57"/>
                    </a:cxn>
                  </a:cxnLst>
                  <a:rect l="0" t="0" r="r" b="b"/>
                  <a:pathLst>
                    <a:path w="507" h="663">
                      <a:moveTo>
                        <a:pt x="490" y="663"/>
                      </a:moveTo>
                      <a:cubicBezTo>
                        <a:pt x="507" y="663"/>
                        <a:pt x="507" y="663"/>
                        <a:pt x="507" y="663"/>
                      </a:cubicBezTo>
                      <a:cubicBezTo>
                        <a:pt x="493" y="653"/>
                        <a:pt x="493" y="653"/>
                        <a:pt x="493" y="653"/>
                      </a:cubicBezTo>
                      <a:cubicBezTo>
                        <a:pt x="480" y="643"/>
                        <a:pt x="472" y="637"/>
                        <a:pt x="460" y="627"/>
                      </a:cubicBezTo>
                      <a:cubicBezTo>
                        <a:pt x="441" y="610"/>
                        <a:pt x="425" y="590"/>
                        <a:pt x="405" y="564"/>
                      </a:cubicBezTo>
                      <a:cubicBezTo>
                        <a:pt x="251" y="367"/>
                        <a:pt x="251" y="367"/>
                        <a:pt x="251" y="367"/>
                      </a:cubicBezTo>
                      <a:cubicBezTo>
                        <a:pt x="234" y="346"/>
                        <a:pt x="223" y="334"/>
                        <a:pt x="205" y="317"/>
                      </a:cubicBezTo>
                      <a:cubicBezTo>
                        <a:pt x="204" y="317"/>
                        <a:pt x="204" y="316"/>
                        <a:pt x="204" y="316"/>
                      </a:cubicBezTo>
                      <a:cubicBezTo>
                        <a:pt x="206" y="316"/>
                        <a:pt x="209" y="316"/>
                        <a:pt x="211" y="316"/>
                      </a:cubicBezTo>
                      <a:cubicBezTo>
                        <a:pt x="300" y="316"/>
                        <a:pt x="368" y="242"/>
                        <a:pt x="370" y="156"/>
                      </a:cubicBezTo>
                      <a:cubicBezTo>
                        <a:pt x="370" y="154"/>
                        <a:pt x="370" y="153"/>
                        <a:pt x="370" y="151"/>
                      </a:cubicBezTo>
                      <a:cubicBezTo>
                        <a:pt x="370" y="57"/>
                        <a:pt x="291" y="1"/>
                        <a:pt x="205" y="0"/>
                      </a:cubicBezTo>
                      <a:cubicBezTo>
                        <a:pt x="0" y="0"/>
                        <a:pt x="0" y="0"/>
                        <a:pt x="0" y="0"/>
                      </a:cubicBezTo>
                      <a:cubicBezTo>
                        <a:pt x="5" y="9"/>
                        <a:pt x="5" y="9"/>
                        <a:pt x="5" y="9"/>
                      </a:cubicBezTo>
                      <a:cubicBezTo>
                        <a:pt x="10" y="19"/>
                        <a:pt x="14" y="24"/>
                        <a:pt x="16" y="34"/>
                      </a:cubicBezTo>
                      <a:cubicBezTo>
                        <a:pt x="21" y="58"/>
                        <a:pt x="21" y="71"/>
                        <a:pt x="21" y="96"/>
                      </a:cubicBezTo>
                      <a:cubicBezTo>
                        <a:pt x="21" y="562"/>
                        <a:pt x="21" y="562"/>
                        <a:pt x="21" y="562"/>
                      </a:cubicBezTo>
                      <a:cubicBezTo>
                        <a:pt x="21" y="586"/>
                        <a:pt x="21" y="615"/>
                        <a:pt x="19" y="627"/>
                      </a:cubicBezTo>
                      <a:cubicBezTo>
                        <a:pt x="18" y="636"/>
                        <a:pt x="14" y="641"/>
                        <a:pt x="9" y="652"/>
                      </a:cubicBezTo>
                      <a:cubicBezTo>
                        <a:pt x="5" y="661"/>
                        <a:pt x="5" y="661"/>
                        <a:pt x="5" y="661"/>
                      </a:cubicBezTo>
                      <a:cubicBezTo>
                        <a:pt x="110" y="661"/>
                        <a:pt x="110" y="661"/>
                        <a:pt x="110" y="661"/>
                      </a:cubicBezTo>
                      <a:cubicBezTo>
                        <a:pt x="117" y="661"/>
                        <a:pt x="117" y="661"/>
                        <a:pt x="117" y="661"/>
                      </a:cubicBezTo>
                      <a:cubicBezTo>
                        <a:pt x="115" y="653"/>
                        <a:pt x="115" y="653"/>
                        <a:pt x="115" y="653"/>
                      </a:cubicBezTo>
                      <a:cubicBezTo>
                        <a:pt x="110" y="640"/>
                        <a:pt x="107" y="634"/>
                        <a:pt x="105" y="623"/>
                      </a:cubicBezTo>
                      <a:cubicBezTo>
                        <a:pt x="103" y="614"/>
                        <a:pt x="103" y="608"/>
                        <a:pt x="103" y="601"/>
                      </a:cubicBezTo>
                      <a:cubicBezTo>
                        <a:pt x="103" y="597"/>
                        <a:pt x="103" y="593"/>
                        <a:pt x="103" y="588"/>
                      </a:cubicBezTo>
                      <a:cubicBezTo>
                        <a:pt x="103" y="300"/>
                        <a:pt x="103" y="300"/>
                        <a:pt x="103" y="300"/>
                      </a:cubicBezTo>
                      <a:cubicBezTo>
                        <a:pt x="104" y="301"/>
                        <a:pt x="104" y="301"/>
                        <a:pt x="105" y="302"/>
                      </a:cubicBezTo>
                      <a:cubicBezTo>
                        <a:pt x="112" y="307"/>
                        <a:pt x="114" y="313"/>
                        <a:pt x="122" y="322"/>
                      </a:cubicBezTo>
                      <a:cubicBezTo>
                        <a:pt x="383" y="661"/>
                        <a:pt x="383" y="661"/>
                        <a:pt x="383" y="661"/>
                      </a:cubicBezTo>
                      <a:cubicBezTo>
                        <a:pt x="387" y="658"/>
                        <a:pt x="387" y="658"/>
                        <a:pt x="387" y="658"/>
                      </a:cubicBezTo>
                      <a:cubicBezTo>
                        <a:pt x="387" y="658"/>
                        <a:pt x="387" y="658"/>
                        <a:pt x="387" y="658"/>
                      </a:cubicBezTo>
                      <a:cubicBezTo>
                        <a:pt x="387" y="663"/>
                        <a:pt x="387" y="663"/>
                        <a:pt x="387" y="663"/>
                      </a:cubicBezTo>
                      <a:lnTo>
                        <a:pt x="490" y="663"/>
                      </a:lnTo>
                      <a:close/>
                      <a:moveTo>
                        <a:pt x="104" y="57"/>
                      </a:moveTo>
                      <a:cubicBezTo>
                        <a:pt x="125" y="52"/>
                        <a:pt x="140" y="51"/>
                        <a:pt x="167" y="51"/>
                      </a:cubicBezTo>
                      <a:cubicBezTo>
                        <a:pt x="270" y="56"/>
                        <a:pt x="283" y="107"/>
                        <a:pt x="288" y="158"/>
                      </a:cubicBezTo>
                      <a:cubicBezTo>
                        <a:pt x="288" y="161"/>
                        <a:pt x="288" y="164"/>
                        <a:pt x="288" y="167"/>
                      </a:cubicBezTo>
                      <a:cubicBezTo>
                        <a:pt x="288" y="230"/>
                        <a:pt x="239" y="271"/>
                        <a:pt x="154" y="278"/>
                      </a:cubicBezTo>
                      <a:cubicBezTo>
                        <a:pt x="149" y="278"/>
                        <a:pt x="143" y="278"/>
                        <a:pt x="138" y="278"/>
                      </a:cubicBezTo>
                      <a:cubicBezTo>
                        <a:pt x="125" y="278"/>
                        <a:pt x="113" y="278"/>
                        <a:pt x="104" y="277"/>
                      </a:cubicBezTo>
                      <a:lnTo>
                        <a:pt x="104" y="57"/>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0" name="Freeform 145"/>
                <p:cNvSpPr>
                  <a:spLocks noChangeAspect="1" noEditPoints="1"/>
                </p:cNvSpPr>
                <p:nvPr userDrawn="1"/>
              </p:nvSpPr>
              <p:spPr bwMode="black">
                <a:xfrm>
                  <a:off x="5232" y="1174"/>
                  <a:ext cx="60" cy="60"/>
                </a:xfrm>
                <a:custGeom>
                  <a:avLst/>
                  <a:gdLst/>
                  <a:ahLst/>
                  <a:cxnLst>
                    <a:cxn ang="0">
                      <a:pos x="345" y="0"/>
                    </a:cxn>
                    <a:cxn ang="0">
                      <a:pos x="335" y="0"/>
                    </a:cxn>
                    <a:cxn ang="0">
                      <a:pos x="0" y="337"/>
                    </a:cxn>
                    <a:cxn ang="0">
                      <a:pos x="330" y="675"/>
                    </a:cxn>
                    <a:cxn ang="0">
                      <a:pos x="330" y="669"/>
                    </a:cxn>
                    <a:cxn ang="0">
                      <a:pos x="330" y="675"/>
                    </a:cxn>
                    <a:cxn ang="0">
                      <a:pos x="338" y="674"/>
                    </a:cxn>
                    <a:cxn ang="0">
                      <a:pos x="674" y="341"/>
                    </a:cxn>
                    <a:cxn ang="0">
                      <a:pos x="674" y="335"/>
                    </a:cxn>
                    <a:cxn ang="0">
                      <a:pos x="345" y="0"/>
                    </a:cxn>
                    <a:cxn ang="0">
                      <a:pos x="336" y="64"/>
                    </a:cxn>
                    <a:cxn ang="0">
                      <a:pos x="339" y="64"/>
                    </a:cxn>
                    <a:cxn ang="0">
                      <a:pos x="592" y="335"/>
                    </a:cxn>
                    <a:cxn ang="0">
                      <a:pos x="337" y="610"/>
                    </a:cxn>
                    <a:cxn ang="0">
                      <a:pos x="332" y="610"/>
                    </a:cxn>
                    <a:cxn ang="0">
                      <a:pos x="85" y="339"/>
                    </a:cxn>
                    <a:cxn ang="0">
                      <a:pos x="85" y="334"/>
                    </a:cxn>
                    <a:cxn ang="0">
                      <a:pos x="336" y="64"/>
                    </a:cxn>
                  </a:cxnLst>
                  <a:rect l="0" t="0" r="r" b="b"/>
                  <a:pathLst>
                    <a:path w="674" h="675">
                      <a:moveTo>
                        <a:pt x="345" y="0"/>
                      </a:moveTo>
                      <a:cubicBezTo>
                        <a:pt x="341"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4"/>
                        <a:pt x="338" y="674"/>
                      </a:cubicBezTo>
                      <a:cubicBezTo>
                        <a:pt x="520" y="674"/>
                        <a:pt x="674" y="533"/>
                        <a:pt x="674" y="341"/>
                      </a:cubicBezTo>
                      <a:cubicBezTo>
                        <a:pt x="674" y="339"/>
                        <a:pt x="674" y="337"/>
                        <a:pt x="674" y="335"/>
                      </a:cubicBezTo>
                      <a:cubicBezTo>
                        <a:pt x="670" y="154"/>
                        <a:pt x="533" y="7"/>
                        <a:pt x="345" y="0"/>
                      </a:cubicBezTo>
                      <a:close/>
                      <a:moveTo>
                        <a:pt x="336" y="64"/>
                      </a:moveTo>
                      <a:cubicBezTo>
                        <a:pt x="337" y="64"/>
                        <a:pt x="338" y="64"/>
                        <a:pt x="339" y="64"/>
                      </a:cubicBezTo>
                      <a:cubicBezTo>
                        <a:pt x="488" y="67"/>
                        <a:pt x="590" y="191"/>
                        <a:pt x="592" y="335"/>
                      </a:cubicBezTo>
                      <a:cubicBezTo>
                        <a:pt x="592" y="479"/>
                        <a:pt x="481" y="609"/>
                        <a:pt x="337" y="610"/>
                      </a:cubicBezTo>
                      <a:cubicBezTo>
                        <a:pt x="335" y="610"/>
                        <a:pt x="333" y="610"/>
                        <a:pt x="332" y="610"/>
                      </a:cubicBezTo>
                      <a:cubicBezTo>
                        <a:pt x="186" y="606"/>
                        <a:pt x="85" y="480"/>
                        <a:pt x="85" y="339"/>
                      </a:cubicBezTo>
                      <a:cubicBezTo>
                        <a:pt x="85" y="337"/>
                        <a:pt x="85" y="335"/>
                        <a:pt x="85" y="334"/>
                      </a:cubicBezTo>
                      <a:cubicBezTo>
                        <a:pt x="88" y="191"/>
                        <a:pt x="186" y="64"/>
                        <a:pt x="336" y="6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1" name="Freeform 146"/>
                <p:cNvSpPr>
                  <a:spLocks noChangeAspect="1"/>
                </p:cNvSpPr>
                <p:nvPr userDrawn="1"/>
              </p:nvSpPr>
              <p:spPr bwMode="black">
                <a:xfrm>
                  <a:off x="5055" y="1174"/>
                  <a:ext cx="52" cy="61"/>
                </a:xfrm>
                <a:custGeom>
                  <a:avLst/>
                  <a:gdLst/>
                  <a:ahLst/>
                  <a:cxnLst>
                    <a:cxn ang="0">
                      <a:pos x="379" y="617"/>
                    </a:cxn>
                    <a:cxn ang="0">
                      <a:pos x="370" y="617"/>
                    </a:cxn>
                    <a:cxn ang="0">
                      <a:pos x="84" y="347"/>
                    </a:cxn>
                    <a:cxn ang="0">
                      <a:pos x="84" y="342"/>
                    </a:cxn>
                    <a:cxn ang="0">
                      <a:pos x="368" y="62"/>
                    </a:cxn>
                    <a:cxn ang="0">
                      <a:pos x="375" y="62"/>
                    </a:cxn>
                    <a:cxn ang="0">
                      <a:pos x="523" y="102"/>
                    </a:cxn>
                    <a:cxn ang="0">
                      <a:pos x="532" y="107"/>
                    </a:cxn>
                    <a:cxn ang="0">
                      <a:pos x="532" y="34"/>
                    </a:cxn>
                    <a:cxn ang="0">
                      <a:pos x="373" y="0"/>
                    </a:cxn>
                    <a:cxn ang="0">
                      <a:pos x="369" y="0"/>
                    </a:cxn>
                    <a:cxn ang="0">
                      <a:pos x="0" y="341"/>
                    </a:cxn>
                    <a:cxn ang="0">
                      <a:pos x="1" y="343"/>
                    </a:cxn>
                    <a:cxn ang="0">
                      <a:pos x="360" y="681"/>
                    </a:cxn>
                    <a:cxn ang="0">
                      <a:pos x="380" y="680"/>
                    </a:cxn>
                    <a:cxn ang="0">
                      <a:pos x="538" y="657"/>
                    </a:cxn>
                    <a:cxn ang="0">
                      <a:pos x="537" y="652"/>
                    </a:cxn>
                    <a:cxn ang="0">
                      <a:pos x="542" y="654"/>
                    </a:cxn>
                    <a:cxn ang="0">
                      <a:pos x="583" y="550"/>
                    </a:cxn>
                    <a:cxn ang="0">
                      <a:pos x="568" y="561"/>
                    </a:cxn>
                    <a:cxn ang="0">
                      <a:pos x="379" y="617"/>
                    </a:cxn>
                  </a:cxnLst>
                  <a:rect l="0" t="0" r="r" b="b"/>
                  <a:pathLst>
                    <a:path w="583" h="681">
                      <a:moveTo>
                        <a:pt x="379" y="617"/>
                      </a:moveTo>
                      <a:cubicBezTo>
                        <a:pt x="376" y="617"/>
                        <a:pt x="373" y="617"/>
                        <a:pt x="370" y="617"/>
                      </a:cubicBezTo>
                      <a:cubicBezTo>
                        <a:pt x="208" y="617"/>
                        <a:pt x="84" y="507"/>
                        <a:pt x="84" y="347"/>
                      </a:cubicBezTo>
                      <a:cubicBezTo>
                        <a:pt x="84" y="346"/>
                        <a:pt x="84" y="344"/>
                        <a:pt x="84" y="342"/>
                      </a:cubicBezTo>
                      <a:cubicBezTo>
                        <a:pt x="85" y="187"/>
                        <a:pt x="200" y="62"/>
                        <a:pt x="368" y="62"/>
                      </a:cubicBezTo>
                      <a:cubicBezTo>
                        <a:pt x="370" y="62"/>
                        <a:pt x="372" y="62"/>
                        <a:pt x="375" y="62"/>
                      </a:cubicBezTo>
                      <a:cubicBezTo>
                        <a:pt x="435" y="63"/>
                        <a:pt x="472" y="73"/>
                        <a:pt x="523" y="102"/>
                      </a:cubicBezTo>
                      <a:cubicBezTo>
                        <a:pt x="532" y="107"/>
                        <a:pt x="532" y="107"/>
                        <a:pt x="532" y="107"/>
                      </a:cubicBezTo>
                      <a:cubicBezTo>
                        <a:pt x="532" y="34"/>
                        <a:pt x="532" y="34"/>
                        <a:pt x="532" y="34"/>
                      </a:cubicBezTo>
                      <a:cubicBezTo>
                        <a:pt x="472" y="4"/>
                        <a:pt x="432" y="1"/>
                        <a:pt x="373" y="0"/>
                      </a:cubicBezTo>
                      <a:cubicBezTo>
                        <a:pt x="372" y="0"/>
                        <a:pt x="370" y="0"/>
                        <a:pt x="369" y="0"/>
                      </a:cubicBezTo>
                      <a:cubicBezTo>
                        <a:pt x="159" y="0"/>
                        <a:pt x="1" y="145"/>
                        <a:pt x="0" y="341"/>
                      </a:cubicBezTo>
                      <a:cubicBezTo>
                        <a:pt x="0" y="342"/>
                        <a:pt x="0" y="343"/>
                        <a:pt x="1" y="343"/>
                      </a:cubicBezTo>
                      <a:cubicBezTo>
                        <a:pt x="1" y="533"/>
                        <a:pt x="151" y="681"/>
                        <a:pt x="360" y="681"/>
                      </a:cubicBezTo>
                      <a:cubicBezTo>
                        <a:pt x="367" y="681"/>
                        <a:pt x="373" y="680"/>
                        <a:pt x="380" y="680"/>
                      </a:cubicBezTo>
                      <a:cubicBezTo>
                        <a:pt x="442" y="678"/>
                        <a:pt x="480" y="678"/>
                        <a:pt x="538" y="657"/>
                      </a:cubicBezTo>
                      <a:cubicBezTo>
                        <a:pt x="537" y="652"/>
                        <a:pt x="537" y="652"/>
                        <a:pt x="537" y="652"/>
                      </a:cubicBezTo>
                      <a:cubicBezTo>
                        <a:pt x="542" y="654"/>
                        <a:pt x="542" y="654"/>
                        <a:pt x="542" y="654"/>
                      </a:cubicBezTo>
                      <a:cubicBezTo>
                        <a:pt x="583" y="550"/>
                        <a:pt x="583" y="550"/>
                        <a:pt x="583" y="550"/>
                      </a:cubicBezTo>
                      <a:cubicBezTo>
                        <a:pt x="568" y="561"/>
                        <a:pt x="568" y="561"/>
                        <a:pt x="568" y="561"/>
                      </a:cubicBezTo>
                      <a:cubicBezTo>
                        <a:pt x="506" y="605"/>
                        <a:pt x="438" y="616"/>
                        <a:pt x="379" y="61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2" name="Freeform 147"/>
                <p:cNvSpPr>
                  <a:spLocks noChangeAspect="1"/>
                </p:cNvSpPr>
                <p:nvPr userDrawn="1"/>
              </p:nvSpPr>
              <p:spPr bwMode="black">
                <a:xfrm>
                  <a:off x="5112" y="1175"/>
                  <a:ext cx="48" cy="59"/>
                </a:xfrm>
                <a:custGeom>
                  <a:avLst/>
                  <a:gdLst/>
                  <a:ahLst/>
                  <a:cxnLst>
                    <a:cxn ang="0">
                      <a:pos x="529" y="626"/>
                    </a:cxn>
                    <a:cxn ang="0">
                      <a:pos x="526" y="598"/>
                    </a:cxn>
                    <a:cxn ang="0">
                      <a:pos x="526" y="90"/>
                    </a:cxn>
                    <a:cxn ang="0">
                      <a:pos x="525" y="66"/>
                    </a:cxn>
                    <a:cxn ang="0">
                      <a:pos x="529" y="35"/>
                    </a:cxn>
                    <a:cxn ang="0">
                      <a:pos x="538" y="9"/>
                    </a:cxn>
                    <a:cxn ang="0">
                      <a:pos x="542" y="1"/>
                    </a:cxn>
                    <a:cxn ang="0">
                      <a:pos x="432" y="1"/>
                    </a:cxn>
                    <a:cxn ang="0">
                      <a:pos x="419" y="1"/>
                    </a:cxn>
                    <a:cxn ang="0">
                      <a:pos x="427" y="10"/>
                    </a:cxn>
                    <a:cxn ang="0">
                      <a:pos x="443" y="38"/>
                    </a:cxn>
                    <a:cxn ang="0">
                      <a:pos x="445" y="56"/>
                    </a:cxn>
                    <a:cxn ang="0">
                      <a:pos x="445" y="72"/>
                    </a:cxn>
                    <a:cxn ang="0">
                      <a:pos x="445" y="259"/>
                    </a:cxn>
                    <a:cxn ang="0">
                      <a:pos x="103" y="259"/>
                    </a:cxn>
                    <a:cxn ang="0">
                      <a:pos x="103" y="81"/>
                    </a:cxn>
                    <a:cxn ang="0">
                      <a:pos x="103" y="67"/>
                    </a:cxn>
                    <a:cxn ang="0">
                      <a:pos x="108" y="30"/>
                    </a:cxn>
                    <a:cxn ang="0">
                      <a:pos x="118" y="8"/>
                    </a:cxn>
                    <a:cxn ang="0">
                      <a:pos x="123" y="0"/>
                    </a:cxn>
                    <a:cxn ang="0">
                      <a:pos x="11" y="0"/>
                    </a:cxn>
                    <a:cxn ang="0">
                      <a:pos x="0" y="0"/>
                    </a:cxn>
                    <a:cxn ang="0">
                      <a:pos x="7" y="9"/>
                    </a:cxn>
                    <a:cxn ang="0">
                      <a:pos x="21" y="34"/>
                    </a:cxn>
                    <a:cxn ang="0">
                      <a:pos x="24" y="65"/>
                    </a:cxn>
                    <a:cxn ang="0">
                      <a:pos x="24" y="603"/>
                    </a:cxn>
                    <a:cxn ang="0">
                      <a:pos x="24" y="613"/>
                    </a:cxn>
                    <a:cxn ang="0">
                      <a:pos x="21" y="635"/>
                    </a:cxn>
                    <a:cxn ang="0">
                      <a:pos x="10" y="652"/>
                    </a:cxn>
                    <a:cxn ang="0">
                      <a:pos x="4" y="661"/>
                    </a:cxn>
                    <a:cxn ang="0">
                      <a:pos x="115" y="661"/>
                    </a:cxn>
                    <a:cxn ang="0">
                      <a:pos x="126" y="661"/>
                    </a:cxn>
                    <a:cxn ang="0">
                      <a:pos x="120" y="652"/>
                    </a:cxn>
                    <a:cxn ang="0">
                      <a:pos x="108" y="632"/>
                    </a:cxn>
                    <a:cxn ang="0">
                      <a:pos x="103" y="598"/>
                    </a:cxn>
                    <a:cxn ang="0">
                      <a:pos x="104" y="575"/>
                    </a:cxn>
                    <a:cxn ang="0">
                      <a:pos x="104" y="318"/>
                    </a:cxn>
                    <a:cxn ang="0">
                      <a:pos x="445" y="318"/>
                    </a:cxn>
                    <a:cxn ang="0">
                      <a:pos x="445" y="603"/>
                    </a:cxn>
                    <a:cxn ang="0">
                      <a:pos x="445" y="618"/>
                    </a:cxn>
                    <a:cxn ang="0">
                      <a:pos x="445" y="625"/>
                    </a:cxn>
                    <a:cxn ang="0">
                      <a:pos x="433" y="650"/>
                    </a:cxn>
                    <a:cxn ang="0">
                      <a:pos x="426" y="659"/>
                    </a:cxn>
                    <a:cxn ang="0">
                      <a:pos x="438" y="659"/>
                    </a:cxn>
                    <a:cxn ang="0">
                      <a:pos x="534" y="659"/>
                    </a:cxn>
                    <a:cxn ang="0">
                      <a:pos x="544" y="659"/>
                    </a:cxn>
                    <a:cxn ang="0">
                      <a:pos x="539" y="651"/>
                    </a:cxn>
                    <a:cxn ang="0">
                      <a:pos x="529" y="626"/>
                    </a:cxn>
                  </a:cxnLst>
                  <a:rect l="0" t="0" r="r" b="b"/>
                  <a:pathLst>
                    <a:path w="544" h="661">
                      <a:moveTo>
                        <a:pt x="529" y="626"/>
                      </a:moveTo>
                      <a:cubicBezTo>
                        <a:pt x="527" y="615"/>
                        <a:pt x="526" y="608"/>
                        <a:pt x="526" y="598"/>
                      </a:cubicBezTo>
                      <a:cubicBezTo>
                        <a:pt x="526" y="90"/>
                        <a:pt x="526" y="90"/>
                        <a:pt x="526" y="90"/>
                      </a:cubicBezTo>
                      <a:cubicBezTo>
                        <a:pt x="526" y="81"/>
                        <a:pt x="525" y="73"/>
                        <a:pt x="525" y="66"/>
                      </a:cubicBezTo>
                      <a:cubicBezTo>
                        <a:pt x="525" y="56"/>
                        <a:pt x="526" y="46"/>
                        <a:pt x="529" y="35"/>
                      </a:cubicBezTo>
                      <a:cubicBezTo>
                        <a:pt x="532" y="24"/>
                        <a:pt x="534" y="18"/>
                        <a:pt x="538" y="9"/>
                      </a:cubicBezTo>
                      <a:cubicBezTo>
                        <a:pt x="542" y="1"/>
                        <a:pt x="542" y="1"/>
                        <a:pt x="542" y="1"/>
                      </a:cubicBezTo>
                      <a:cubicBezTo>
                        <a:pt x="432" y="1"/>
                        <a:pt x="432" y="1"/>
                        <a:pt x="432" y="1"/>
                      </a:cubicBezTo>
                      <a:cubicBezTo>
                        <a:pt x="419" y="1"/>
                        <a:pt x="419" y="1"/>
                        <a:pt x="419" y="1"/>
                      </a:cubicBezTo>
                      <a:cubicBezTo>
                        <a:pt x="427" y="10"/>
                        <a:pt x="427" y="10"/>
                        <a:pt x="427" y="10"/>
                      </a:cubicBezTo>
                      <a:cubicBezTo>
                        <a:pt x="436" y="19"/>
                        <a:pt x="439" y="26"/>
                        <a:pt x="443" y="38"/>
                      </a:cubicBezTo>
                      <a:cubicBezTo>
                        <a:pt x="445" y="44"/>
                        <a:pt x="445" y="49"/>
                        <a:pt x="445" y="56"/>
                      </a:cubicBezTo>
                      <a:cubicBezTo>
                        <a:pt x="445" y="61"/>
                        <a:pt x="445" y="66"/>
                        <a:pt x="445" y="72"/>
                      </a:cubicBezTo>
                      <a:cubicBezTo>
                        <a:pt x="445" y="259"/>
                        <a:pt x="445" y="259"/>
                        <a:pt x="445" y="259"/>
                      </a:cubicBezTo>
                      <a:cubicBezTo>
                        <a:pt x="103" y="259"/>
                        <a:pt x="103" y="259"/>
                        <a:pt x="103" y="259"/>
                      </a:cubicBezTo>
                      <a:cubicBezTo>
                        <a:pt x="103" y="81"/>
                        <a:pt x="103" y="81"/>
                        <a:pt x="103" y="81"/>
                      </a:cubicBezTo>
                      <a:cubicBezTo>
                        <a:pt x="103" y="76"/>
                        <a:pt x="103" y="71"/>
                        <a:pt x="103" y="67"/>
                      </a:cubicBezTo>
                      <a:cubicBezTo>
                        <a:pt x="103" y="54"/>
                        <a:pt x="104" y="43"/>
                        <a:pt x="108" y="30"/>
                      </a:cubicBezTo>
                      <a:cubicBezTo>
                        <a:pt x="111" y="21"/>
                        <a:pt x="113" y="16"/>
                        <a:pt x="118" y="8"/>
                      </a:cubicBezTo>
                      <a:cubicBezTo>
                        <a:pt x="123" y="0"/>
                        <a:pt x="123" y="0"/>
                        <a:pt x="123" y="0"/>
                      </a:cubicBezTo>
                      <a:cubicBezTo>
                        <a:pt x="11" y="0"/>
                        <a:pt x="11" y="0"/>
                        <a:pt x="11" y="0"/>
                      </a:cubicBezTo>
                      <a:cubicBezTo>
                        <a:pt x="0" y="0"/>
                        <a:pt x="0" y="0"/>
                        <a:pt x="0" y="0"/>
                      </a:cubicBezTo>
                      <a:cubicBezTo>
                        <a:pt x="7" y="9"/>
                        <a:pt x="7" y="9"/>
                        <a:pt x="7" y="9"/>
                      </a:cubicBezTo>
                      <a:cubicBezTo>
                        <a:pt x="14" y="18"/>
                        <a:pt x="17" y="23"/>
                        <a:pt x="21" y="34"/>
                      </a:cubicBezTo>
                      <a:cubicBezTo>
                        <a:pt x="24" y="44"/>
                        <a:pt x="24" y="52"/>
                        <a:pt x="24" y="65"/>
                      </a:cubicBezTo>
                      <a:cubicBezTo>
                        <a:pt x="24" y="603"/>
                        <a:pt x="24" y="603"/>
                        <a:pt x="24" y="603"/>
                      </a:cubicBezTo>
                      <a:cubicBezTo>
                        <a:pt x="24" y="606"/>
                        <a:pt x="24" y="610"/>
                        <a:pt x="24" y="613"/>
                      </a:cubicBezTo>
                      <a:cubicBezTo>
                        <a:pt x="24" y="621"/>
                        <a:pt x="24" y="627"/>
                        <a:pt x="21" y="635"/>
                      </a:cubicBezTo>
                      <a:cubicBezTo>
                        <a:pt x="18" y="641"/>
                        <a:pt x="15" y="645"/>
                        <a:pt x="10" y="652"/>
                      </a:cubicBezTo>
                      <a:cubicBezTo>
                        <a:pt x="4" y="661"/>
                        <a:pt x="4" y="661"/>
                        <a:pt x="4" y="661"/>
                      </a:cubicBezTo>
                      <a:cubicBezTo>
                        <a:pt x="115" y="661"/>
                        <a:pt x="115" y="661"/>
                        <a:pt x="115" y="661"/>
                      </a:cubicBezTo>
                      <a:cubicBezTo>
                        <a:pt x="126" y="661"/>
                        <a:pt x="126" y="661"/>
                        <a:pt x="126" y="661"/>
                      </a:cubicBezTo>
                      <a:cubicBezTo>
                        <a:pt x="120" y="652"/>
                        <a:pt x="120" y="652"/>
                        <a:pt x="120" y="652"/>
                      </a:cubicBezTo>
                      <a:cubicBezTo>
                        <a:pt x="114" y="644"/>
                        <a:pt x="110" y="639"/>
                        <a:pt x="108" y="632"/>
                      </a:cubicBezTo>
                      <a:cubicBezTo>
                        <a:pt x="104" y="616"/>
                        <a:pt x="104" y="607"/>
                        <a:pt x="103" y="598"/>
                      </a:cubicBezTo>
                      <a:cubicBezTo>
                        <a:pt x="103" y="592"/>
                        <a:pt x="104" y="585"/>
                        <a:pt x="104" y="575"/>
                      </a:cubicBezTo>
                      <a:cubicBezTo>
                        <a:pt x="104" y="318"/>
                        <a:pt x="104" y="318"/>
                        <a:pt x="104" y="318"/>
                      </a:cubicBezTo>
                      <a:cubicBezTo>
                        <a:pt x="445" y="318"/>
                        <a:pt x="445" y="318"/>
                        <a:pt x="445" y="318"/>
                      </a:cubicBezTo>
                      <a:cubicBezTo>
                        <a:pt x="445" y="603"/>
                        <a:pt x="445" y="603"/>
                        <a:pt x="445" y="603"/>
                      </a:cubicBezTo>
                      <a:cubicBezTo>
                        <a:pt x="445" y="609"/>
                        <a:pt x="445" y="614"/>
                        <a:pt x="445" y="618"/>
                      </a:cubicBezTo>
                      <a:cubicBezTo>
                        <a:pt x="445" y="620"/>
                        <a:pt x="445" y="622"/>
                        <a:pt x="445" y="625"/>
                      </a:cubicBezTo>
                      <a:cubicBezTo>
                        <a:pt x="443" y="635"/>
                        <a:pt x="440" y="641"/>
                        <a:pt x="433" y="650"/>
                      </a:cubicBezTo>
                      <a:cubicBezTo>
                        <a:pt x="426" y="659"/>
                        <a:pt x="426" y="659"/>
                        <a:pt x="426" y="659"/>
                      </a:cubicBezTo>
                      <a:cubicBezTo>
                        <a:pt x="438" y="659"/>
                        <a:pt x="438" y="659"/>
                        <a:pt x="438" y="659"/>
                      </a:cubicBezTo>
                      <a:cubicBezTo>
                        <a:pt x="534" y="659"/>
                        <a:pt x="534" y="659"/>
                        <a:pt x="534" y="659"/>
                      </a:cubicBezTo>
                      <a:cubicBezTo>
                        <a:pt x="544" y="659"/>
                        <a:pt x="544" y="659"/>
                        <a:pt x="544" y="659"/>
                      </a:cubicBezTo>
                      <a:cubicBezTo>
                        <a:pt x="539" y="651"/>
                        <a:pt x="539" y="651"/>
                        <a:pt x="539" y="651"/>
                      </a:cubicBezTo>
                      <a:cubicBezTo>
                        <a:pt x="534" y="641"/>
                        <a:pt x="532" y="635"/>
                        <a:pt x="529" y="6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3" name="Freeform 148"/>
                <p:cNvSpPr>
                  <a:spLocks noChangeAspect="1"/>
                </p:cNvSpPr>
                <p:nvPr userDrawn="1"/>
              </p:nvSpPr>
              <p:spPr bwMode="black">
                <a:xfrm>
                  <a:off x="5300" y="1175"/>
                  <a:ext cx="38" cy="59"/>
                </a:xfrm>
                <a:custGeom>
                  <a:avLst/>
                  <a:gdLst/>
                  <a:ahLst/>
                  <a:cxnLst>
                    <a:cxn ang="0">
                      <a:pos x="387" y="590"/>
                    </a:cxn>
                    <a:cxn ang="0">
                      <a:pos x="351" y="596"/>
                    </a:cxn>
                    <a:cxn ang="0">
                      <a:pos x="106" y="597"/>
                    </a:cxn>
                    <a:cxn ang="0">
                      <a:pos x="105" y="84"/>
                    </a:cxn>
                    <a:cxn ang="0">
                      <a:pos x="104" y="61"/>
                    </a:cxn>
                    <a:cxn ang="0">
                      <a:pos x="108" y="31"/>
                    </a:cxn>
                    <a:cxn ang="0">
                      <a:pos x="117" y="8"/>
                    </a:cxn>
                    <a:cxn ang="0">
                      <a:pos x="121" y="0"/>
                    </a:cxn>
                    <a:cxn ang="0">
                      <a:pos x="11" y="0"/>
                    </a:cxn>
                    <a:cxn ang="0">
                      <a:pos x="0" y="0"/>
                    </a:cxn>
                    <a:cxn ang="0">
                      <a:pos x="7" y="9"/>
                    </a:cxn>
                    <a:cxn ang="0">
                      <a:pos x="20" y="36"/>
                    </a:cxn>
                    <a:cxn ang="0">
                      <a:pos x="24" y="67"/>
                    </a:cxn>
                    <a:cxn ang="0">
                      <a:pos x="24" y="599"/>
                    </a:cxn>
                    <a:cxn ang="0">
                      <a:pos x="24" y="609"/>
                    </a:cxn>
                    <a:cxn ang="0">
                      <a:pos x="20" y="632"/>
                    </a:cxn>
                    <a:cxn ang="0">
                      <a:pos x="10" y="649"/>
                    </a:cxn>
                    <a:cxn ang="0">
                      <a:pos x="4" y="658"/>
                    </a:cxn>
                    <a:cxn ang="0">
                      <a:pos x="391" y="658"/>
                    </a:cxn>
                    <a:cxn ang="0">
                      <a:pos x="391" y="652"/>
                    </a:cxn>
                    <a:cxn ang="0">
                      <a:pos x="392" y="652"/>
                    </a:cxn>
                    <a:cxn ang="0">
                      <a:pos x="392" y="652"/>
                    </a:cxn>
                    <a:cxn ang="0">
                      <a:pos x="397" y="654"/>
                    </a:cxn>
                    <a:cxn ang="0">
                      <a:pos x="425" y="580"/>
                    </a:cxn>
                    <a:cxn ang="0">
                      <a:pos x="415" y="573"/>
                    </a:cxn>
                    <a:cxn ang="0">
                      <a:pos x="387" y="590"/>
                    </a:cxn>
                  </a:cxnLst>
                  <a:rect l="0" t="0" r="r" b="b"/>
                  <a:pathLst>
                    <a:path w="425" h="658">
                      <a:moveTo>
                        <a:pt x="387" y="590"/>
                      </a:moveTo>
                      <a:cubicBezTo>
                        <a:pt x="372" y="596"/>
                        <a:pt x="365" y="596"/>
                        <a:pt x="351" y="596"/>
                      </a:cubicBezTo>
                      <a:cubicBezTo>
                        <a:pt x="106" y="597"/>
                        <a:pt x="106" y="597"/>
                        <a:pt x="106" y="597"/>
                      </a:cubicBezTo>
                      <a:cubicBezTo>
                        <a:pt x="105" y="84"/>
                        <a:pt x="105" y="84"/>
                        <a:pt x="105" y="84"/>
                      </a:cubicBezTo>
                      <a:cubicBezTo>
                        <a:pt x="105" y="75"/>
                        <a:pt x="104" y="68"/>
                        <a:pt x="104" y="61"/>
                      </a:cubicBezTo>
                      <a:cubicBezTo>
                        <a:pt x="104" y="51"/>
                        <a:pt x="105" y="42"/>
                        <a:pt x="108" y="31"/>
                      </a:cubicBezTo>
                      <a:cubicBezTo>
                        <a:pt x="111" y="22"/>
                        <a:pt x="113" y="16"/>
                        <a:pt x="117" y="8"/>
                      </a:cubicBezTo>
                      <a:cubicBezTo>
                        <a:pt x="121" y="0"/>
                        <a:pt x="121" y="0"/>
                        <a:pt x="121" y="0"/>
                      </a:cubicBezTo>
                      <a:cubicBezTo>
                        <a:pt x="11" y="0"/>
                        <a:pt x="11" y="0"/>
                        <a:pt x="11" y="0"/>
                      </a:cubicBezTo>
                      <a:cubicBezTo>
                        <a:pt x="0" y="0"/>
                        <a:pt x="0" y="0"/>
                        <a:pt x="0" y="0"/>
                      </a:cubicBezTo>
                      <a:cubicBezTo>
                        <a:pt x="7" y="9"/>
                        <a:pt x="7" y="9"/>
                        <a:pt x="7" y="9"/>
                      </a:cubicBezTo>
                      <a:cubicBezTo>
                        <a:pt x="14" y="18"/>
                        <a:pt x="16" y="25"/>
                        <a:pt x="20" y="36"/>
                      </a:cubicBezTo>
                      <a:cubicBezTo>
                        <a:pt x="23" y="48"/>
                        <a:pt x="24" y="54"/>
                        <a:pt x="24" y="67"/>
                      </a:cubicBezTo>
                      <a:cubicBezTo>
                        <a:pt x="24" y="599"/>
                        <a:pt x="24" y="599"/>
                        <a:pt x="24" y="599"/>
                      </a:cubicBezTo>
                      <a:cubicBezTo>
                        <a:pt x="24" y="603"/>
                        <a:pt x="24" y="606"/>
                        <a:pt x="24" y="609"/>
                      </a:cubicBezTo>
                      <a:cubicBezTo>
                        <a:pt x="24" y="618"/>
                        <a:pt x="24" y="624"/>
                        <a:pt x="20" y="632"/>
                      </a:cubicBezTo>
                      <a:cubicBezTo>
                        <a:pt x="18" y="638"/>
                        <a:pt x="15" y="643"/>
                        <a:pt x="10" y="649"/>
                      </a:cubicBezTo>
                      <a:cubicBezTo>
                        <a:pt x="4" y="658"/>
                        <a:pt x="4" y="658"/>
                        <a:pt x="4" y="658"/>
                      </a:cubicBezTo>
                      <a:cubicBezTo>
                        <a:pt x="391" y="658"/>
                        <a:pt x="391" y="658"/>
                        <a:pt x="391" y="658"/>
                      </a:cubicBezTo>
                      <a:cubicBezTo>
                        <a:pt x="391" y="652"/>
                        <a:pt x="391" y="652"/>
                        <a:pt x="391" y="652"/>
                      </a:cubicBezTo>
                      <a:cubicBezTo>
                        <a:pt x="392" y="652"/>
                        <a:pt x="392" y="652"/>
                        <a:pt x="392" y="652"/>
                      </a:cubicBezTo>
                      <a:cubicBezTo>
                        <a:pt x="392" y="652"/>
                        <a:pt x="392" y="652"/>
                        <a:pt x="392" y="652"/>
                      </a:cubicBezTo>
                      <a:cubicBezTo>
                        <a:pt x="397" y="654"/>
                        <a:pt x="397" y="654"/>
                        <a:pt x="397" y="654"/>
                      </a:cubicBezTo>
                      <a:cubicBezTo>
                        <a:pt x="425" y="580"/>
                        <a:pt x="425" y="580"/>
                        <a:pt x="425" y="580"/>
                      </a:cubicBezTo>
                      <a:cubicBezTo>
                        <a:pt x="415" y="573"/>
                        <a:pt x="415" y="573"/>
                        <a:pt x="415" y="573"/>
                      </a:cubicBezTo>
                      <a:cubicBezTo>
                        <a:pt x="393" y="593"/>
                        <a:pt x="402" y="585"/>
                        <a:pt x="387" y="59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4" name="Freeform 149"/>
                <p:cNvSpPr>
                  <a:spLocks noChangeAspect="1"/>
                </p:cNvSpPr>
                <p:nvPr userDrawn="1"/>
              </p:nvSpPr>
              <p:spPr bwMode="black">
                <a:xfrm>
                  <a:off x="5168" y="1175"/>
                  <a:ext cx="57" cy="61"/>
                </a:xfrm>
                <a:custGeom>
                  <a:avLst/>
                  <a:gdLst/>
                  <a:ahLst/>
                  <a:cxnLst>
                    <a:cxn ang="0">
                      <a:pos x="553" y="0"/>
                    </a:cxn>
                    <a:cxn ang="0">
                      <a:pos x="555" y="7"/>
                    </a:cxn>
                    <a:cxn ang="0">
                      <a:pos x="561" y="32"/>
                    </a:cxn>
                    <a:cxn ang="0">
                      <a:pos x="565" y="82"/>
                    </a:cxn>
                    <a:cxn ang="0">
                      <a:pos x="565" y="113"/>
                    </a:cxn>
                    <a:cxn ang="0">
                      <a:pos x="565" y="511"/>
                    </a:cxn>
                    <a:cxn ang="0">
                      <a:pos x="120" y="3"/>
                    </a:cxn>
                    <a:cxn ang="0">
                      <a:pos x="20" y="1"/>
                    </a:cxn>
                    <a:cxn ang="0">
                      <a:pos x="0" y="1"/>
                    </a:cxn>
                    <a:cxn ang="0">
                      <a:pos x="17" y="11"/>
                    </a:cxn>
                    <a:cxn ang="0">
                      <a:pos x="33" y="29"/>
                    </a:cxn>
                    <a:cxn ang="0">
                      <a:pos x="40" y="54"/>
                    </a:cxn>
                    <a:cxn ang="0">
                      <a:pos x="40" y="597"/>
                    </a:cxn>
                    <a:cxn ang="0">
                      <a:pos x="37" y="630"/>
                    </a:cxn>
                    <a:cxn ang="0">
                      <a:pos x="26" y="652"/>
                    </a:cxn>
                    <a:cxn ang="0">
                      <a:pos x="19" y="661"/>
                    </a:cxn>
                    <a:cxn ang="0">
                      <a:pos x="113" y="661"/>
                    </a:cxn>
                    <a:cxn ang="0">
                      <a:pos x="121" y="661"/>
                    </a:cxn>
                    <a:cxn ang="0">
                      <a:pos x="119" y="653"/>
                    </a:cxn>
                    <a:cxn ang="0">
                      <a:pos x="111" y="626"/>
                    </a:cxn>
                    <a:cxn ang="0">
                      <a:pos x="105" y="579"/>
                    </a:cxn>
                    <a:cxn ang="0">
                      <a:pos x="105" y="111"/>
                    </a:cxn>
                    <a:cxn ang="0">
                      <a:pos x="630" y="692"/>
                    </a:cxn>
                    <a:cxn ang="0">
                      <a:pos x="629" y="69"/>
                    </a:cxn>
                    <a:cxn ang="0">
                      <a:pos x="632" y="35"/>
                    </a:cxn>
                    <a:cxn ang="0">
                      <a:pos x="626" y="34"/>
                    </a:cxn>
                    <a:cxn ang="0">
                      <a:pos x="626" y="34"/>
                    </a:cxn>
                    <a:cxn ang="0">
                      <a:pos x="632" y="35"/>
                    </a:cxn>
                    <a:cxn ang="0">
                      <a:pos x="639" y="7"/>
                    </a:cxn>
                    <a:cxn ang="0">
                      <a:pos x="641" y="0"/>
                    </a:cxn>
                    <a:cxn ang="0">
                      <a:pos x="560" y="0"/>
                    </a:cxn>
                    <a:cxn ang="0">
                      <a:pos x="553" y="0"/>
                    </a:cxn>
                  </a:cxnLst>
                  <a:rect l="0" t="0" r="r" b="b"/>
                  <a:pathLst>
                    <a:path w="641" h="692">
                      <a:moveTo>
                        <a:pt x="553" y="0"/>
                      </a:moveTo>
                      <a:cubicBezTo>
                        <a:pt x="555" y="7"/>
                        <a:pt x="555" y="7"/>
                        <a:pt x="555" y="7"/>
                      </a:cubicBezTo>
                      <a:cubicBezTo>
                        <a:pt x="557" y="17"/>
                        <a:pt x="559" y="22"/>
                        <a:pt x="561" y="32"/>
                      </a:cubicBezTo>
                      <a:cubicBezTo>
                        <a:pt x="565" y="51"/>
                        <a:pt x="565" y="66"/>
                        <a:pt x="565" y="82"/>
                      </a:cubicBezTo>
                      <a:cubicBezTo>
                        <a:pt x="565" y="92"/>
                        <a:pt x="565" y="102"/>
                        <a:pt x="565" y="113"/>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ubicBezTo>
                        <a:pt x="38" y="38"/>
                        <a:pt x="40" y="44"/>
                        <a:pt x="40" y="54"/>
                      </a:cubicBezTo>
                      <a:cubicBezTo>
                        <a:pt x="40" y="597"/>
                        <a:pt x="40" y="597"/>
                        <a:pt x="40" y="597"/>
                      </a:cubicBezTo>
                      <a:cubicBezTo>
                        <a:pt x="40" y="610"/>
                        <a:pt x="40" y="618"/>
                        <a:pt x="37" y="630"/>
                      </a:cubicBezTo>
                      <a:cubicBezTo>
                        <a:pt x="35" y="639"/>
                        <a:pt x="32" y="643"/>
                        <a:pt x="26" y="652"/>
                      </a:cubicBezTo>
                      <a:cubicBezTo>
                        <a:pt x="19" y="661"/>
                        <a:pt x="19" y="661"/>
                        <a:pt x="19" y="661"/>
                      </a:cubicBezTo>
                      <a:cubicBezTo>
                        <a:pt x="113" y="661"/>
                        <a:pt x="113" y="661"/>
                        <a:pt x="113" y="661"/>
                      </a:cubicBezTo>
                      <a:cubicBezTo>
                        <a:pt x="121" y="661"/>
                        <a:pt x="121" y="661"/>
                        <a:pt x="121" y="661"/>
                      </a:cubicBezTo>
                      <a:cubicBezTo>
                        <a:pt x="119" y="653"/>
                        <a:pt x="119" y="653"/>
                        <a:pt x="119" y="653"/>
                      </a:cubicBezTo>
                      <a:cubicBezTo>
                        <a:pt x="115" y="642"/>
                        <a:pt x="113" y="636"/>
                        <a:pt x="111" y="626"/>
                      </a:cubicBezTo>
                      <a:cubicBezTo>
                        <a:pt x="105" y="597"/>
                        <a:pt x="105" y="599"/>
                        <a:pt x="105" y="579"/>
                      </a:cubicBezTo>
                      <a:cubicBezTo>
                        <a:pt x="105" y="111"/>
                        <a:pt x="105" y="111"/>
                        <a:pt x="105" y="111"/>
                      </a:cubicBezTo>
                      <a:cubicBezTo>
                        <a:pt x="630" y="692"/>
                        <a:pt x="630" y="692"/>
                        <a:pt x="630" y="692"/>
                      </a:cubicBezTo>
                      <a:cubicBezTo>
                        <a:pt x="629" y="69"/>
                        <a:pt x="629" y="69"/>
                        <a:pt x="629" y="69"/>
                      </a:cubicBezTo>
                      <a:cubicBezTo>
                        <a:pt x="629" y="56"/>
                        <a:pt x="629" y="49"/>
                        <a:pt x="632" y="35"/>
                      </a:cubicBezTo>
                      <a:cubicBezTo>
                        <a:pt x="626" y="34"/>
                        <a:pt x="626" y="34"/>
                        <a:pt x="626" y="34"/>
                      </a:cubicBezTo>
                      <a:cubicBezTo>
                        <a:pt x="626" y="34"/>
                        <a:pt x="626" y="34"/>
                        <a:pt x="626" y="34"/>
                      </a:cubicBezTo>
                      <a:cubicBezTo>
                        <a:pt x="632" y="35"/>
                        <a:pt x="632" y="35"/>
                        <a:pt x="632" y="35"/>
                      </a:cubicBezTo>
                      <a:cubicBezTo>
                        <a:pt x="634" y="24"/>
                        <a:pt x="635" y="17"/>
                        <a:pt x="639" y="7"/>
                      </a:cubicBezTo>
                      <a:cubicBezTo>
                        <a:pt x="641" y="0"/>
                        <a:pt x="641" y="0"/>
                        <a:pt x="641" y="0"/>
                      </a:cubicBezTo>
                      <a:cubicBezTo>
                        <a:pt x="560" y="0"/>
                        <a:pt x="560" y="0"/>
                        <a:pt x="560" y="0"/>
                      </a:cubicBezTo>
                      <a:lnTo>
                        <a:pt x="55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5" name="Freeform 150"/>
                <p:cNvSpPr>
                  <a:spLocks noChangeAspect="1"/>
                </p:cNvSpPr>
                <p:nvPr userDrawn="1"/>
              </p:nvSpPr>
              <p:spPr bwMode="black">
                <a:xfrm>
                  <a:off x="5000" y="1076"/>
                  <a:ext cx="57" cy="61"/>
                </a:xfrm>
                <a:custGeom>
                  <a:avLst/>
                  <a:gdLst/>
                  <a:ahLst/>
                  <a:cxnLst>
                    <a:cxn ang="0">
                      <a:pos x="111" y="627"/>
                    </a:cxn>
                    <a:cxn ang="0">
                      <a:pos x="105" y="580"/>
                    </a:cxn>
                    <a:cxn ang="0">
                      <a:pos x="105" y="112"/>
                    </a:cxn>
                    <a:cxn ang="0">
                      <a:pos x="630" y="693"/>
                    </a:cxn>
                    <a:cxn ang="0">
                      <a:pos x="629" y="70"/>
                    </a:cxn>
                    <a:cxn ang="0">
                      <a:pos x="632" y="36"/>
                    </a:cxn>
                    <a:cxn ang="0">
                      <a:pos x="627" y="35"/>
                    </a:cxn>
                    <a:cxn ang="0">
                      <a:pos x="627" y="35"/>
                    </a:cxn>
                    <a:cxn ang="0">
                      <a:pos x="632" y="36"/>
                    </a:cxn>
                    <a:cxn ang="0">
                      <a:pos x="639" y="8"/>
                    </a:cxn>
                    <a:cxn ang="0">
                      <a:pos x="641" y="0"/>
                    </a:cxn>
                    <a:cxn ang="0">
                      <a:pos x="560" y="0"/>
                    </a:cxn>
                    <a:cxn ang="0">
                      <a:pos x="553" y="0"/>
                    </a:cxn>
                    <a:cxn ang="0">
                      <a:pos x="555" y="8"/>
                    </a:cxn>
                    <a:cxn ang="0">
                      <a:pos x="561" y="32"/>
                    </a:cxn>
                    <a:cxn ang="0">
                      <a:pos x="565" y="83"/>
                    </a:cxn>
                    <a:cxn ang="0">
                      <a:pos x="565" y="114"/>
                    </a:cxn>
                    <a:cxn ang="0">
                      <a:pos x="565" y="511"/>
                    </a:cxn>
                    <a:cxn ang="0">
                      <a:pos x="120" y="3"/>
                    </a:cxn>
                    <a:cxn ang="0">
                      <a:pos x="20" y="1"/>
                    </a:cxn>
                    <a:cxn ang="0">
                      <a:pos x="0" y="1"/>
                    </a:cxn>
                    <a:cxn ang="0">
                      <a:pos x="18" y="12"/>
                    </a:cxn>
                    <a:cxn ang="0">
                      <a:pos x="33" y="29"/>
                    </a:cxn>
                    <a:cxn ang="0">
                      <a:pos x="40" y="55"/>
                    </a:cxn>
                    <a:cxn ang="0">
                      <a:pos x="40" y="597"/>
                    </a:cxn>
                    <a:cxn ang="0">
                      <a:pos x="37" y="631"/>
                    </a:cxn>
                    <a:cxn ang="0">
                      <a:pos x="26" y="652"/>
                    </a:cxn>
                    <a:cxn ang="0">
                      <a:pos x="20" y="661"/>
                    </a:cxn>
                    <a:cxn ang="0">
                      <a:pos x="113" y="661"/>
                    </a:cxn>
                    <a:cxn ang="0">
                      <a:pos x="121" y="661"/>
                    </a:cxn>
                    <a:cxn ang="0">
                      <a:pos x="119" y="654"/>
                    </a:cxn>
                    <a:cxn ang="0">
                      <a:pos x="111" y="627"/>
                    </a:cxn>
                  </a:cxnLst>
                  <a:rect l="0" t="0" r="r" b="b"/>
                  <a:pathLst>
                    <a:path w="641" h="693">
                      <a:moveTo>
                        <a:pt x="111" y="627"/>
                      </a:moveTo>
                      <a:cubicBezTo>
                        <a:pt x="105" y="598"/>
                        <a:pt x="105" y="599"/>
                        <a:pt x="105" y="580"/>
                      </a:cubicBezTo>
                      <a:cubicBezTo>
                        <a:pt x="105" y="112"/>
                        <a:pt x="105" y="112"/>
                        <a:pt x="105" y="112"/>
                      </a:cubicBezTo>
                      <a:cubicBezTo>
                        <a:pt x="630" y="693"/>
                        <a:pt x="630" y="693"/>
                        <a:pt x="630" y="693"/>
                      </a:cubicBezTo>
                      <a:cubicBezTo>
                        <a:pt x="629" y="70"/>
                        <a:pt x="629" y="70"/>
                        <a:pt x="629" y="70"/>
                      </a:cubicBezTo>
                      <a:cubicBezTo>
                        <a:pt x="629" y="57"/>
                        <a:pt x="629" y="49"/>
                        <a:pt x="632" y="36"/>
                      </a:cubicBezTo>
                      <a:cubicBezTo>
                        <a:pt x="627" y="35"/>
                        <a:pt x="627" y="35"/>
                        <a:pt x="627" y="35"/>
                      </a:cubicBezTo>
                      <a:cubicBezTo>
                        <a:pt x="627" y="35"/>
                        <a:pt x="627" y="35"/>
                        <a:pt x="627" y="35"/>
                      </a:cubicBezTo>
                      <a:cubicBezTo>
                        <a:pt x="632" y="36"/>
                        <a:pt x="632" y="36"/>
                        <a:pt x="632" y="36"/>
                      </a:cubicBezTo>
                      <a:cubicBezTo>
                        <a:pt x="634" y="25"/>
                        <a:pt x="635" y="18"/>
                        <a:pt x="639" y="8"/>
                      </a:cubicBezTo>
                      <a:cubicBezTo>
                        <a:pt x="641" y="0"/>
                        <a:pt x="641" y="0"/>
                        <a:pt x="641" y="0"/>
                      </a:cubicBezTo>
                      <a:cubicBezTo>
                        <a:pt x="560" y="0"/>
                        <a:pt x="560" y="0"/>
                        <a:pt x="560" y="0"/>
                      </a:cubicBezTo>
                      <a:cubicBezTo>
                        <a:pt x="553" y="0"/>
                        <a:pt x="553" y="0"/>
                        <a:pt x="553" y="0"/>
                      </a:cubicBezTo>
                      <a:cubicBezTo>
                        <a:pt x="555" y="8"/>
                        <a:pt x="555" y="8"/>
                        <a:pt x="555" y="8"/>
                      </a:cubicBezTo>
                      <a:cubicBezTo>
                        <a:pt x="558" y="17"/>
                        <a:pt x="559" y="23"/>
                        <a:pt x="561" y="32"/>
                      </a:cubicBezTo>
                      <a:cubicBezTo>
                        <a:pt x="564" y="52"/>
                        <a:pt x="565" y="67"/>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8" y="12"/>
                        <a:pt x="18" y="12"/>
                        <a:pt x="18" y="12"/>
                      </a:cubicBezTo>
                      <a:cubicBezTo>
                        <a:pt x="25" y="17"/>
                        <a:pt x="29" y="20"/>
                        <a:pt x="33" y="29"/>
                      </a:cubicBezTo>
                      <a:cubicBezTo>
                        <a:pt x="38" y="39"/>
                        <a:pt x="40" y="45"/>
                        <a:pt x="40" y="55"/>
                      </a:cubicBezTo>
                      <a:cubicBezTo>
                        <a:pt x="40" y="597"/>
                        <a:pt x="40" y="597"/>
                        <a:pt x="40" y="597"/>
                      </a:cubicBezTo>
                      <a:cubicBezTo>
                        <a:pt x="40" y="611"/>
                        <a:pt x="40" y="618"/>
                        <a:pt x="37" y="631"/>
                      </a:cubicBezTo>
                      <a:cubicBezTo>
                        <a:pt x="35" y="640"/>
                        <a:pt x="32" y="644"/>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3"/>
                        <a:pt x="113" y="637"/>
                        <a:pt x="111" y="62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6" name="Freeform 151"/>
                <p:cNvSpPr>
                  <a:spLocks noChangeAspect="1"/>
                </p:cNvSpPr>
                <p:nvPr userDrawn="1"/>
              </p:nvSpPr>
              <p:spPr bwMode="black">
                <a:xfrm>
                  <a:off x="5424" y="976"/>
                  <a:ext cx="37" cy="59"/>
                </a:xfrm>
                <a:custGeom>
                  <a:avLst/>
                  <a:gdLst/>
                  <a:ahLst/>
                  <a:cxnLst>
                    <a:cxn ang="0">
                      <a:pos x="21" y="26"/>
                    </a:cxn>
                    <a:cxn ang="0">
                      <a:pos x="26" y="52"/>
                    </a:cxn>
                    <a:cxn ang="0">
                      <a:pos x="26" y="596"/>
                    </a:cxn>
                    <a:cxn ang="0">
                      <a:pos x="26" y="612"/>
                    </a:cxn>
                    <a:cxn ang="0">
                      <a:pos x="24" y="628"/>
                    </a:cxn>
                    <a:cxn ang="0">
                      <a:pos x="13" y="650"/>
                    </a:cxn>
                    <a:cxn ang="0">
                      <a:pos x="7" y="659"/>
                    </a:cxn>
                    <a:cxn ang="0">
                      <a:pos x="393" y="659"/>
                    </a:cxn>
                    <a:cxn ang="0">
                      <a:pos x="393" y="653"/>
                    </a:cxn>
                    <a:cxn ang="0">
                      <a:pos x="393" y="653"/>
                    </a:cxn>
                    <a:cxn ang="0">
                      <a:pos x="393" y="653"/>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8" y="321"/>
                    </a:cxn>
                    <a:cxn ang="0">
                      <a:pos x="343" y="333"/>
                    </a:cxn>
                    <a:cxn ang="0">
                      <a:pos x="351" y="337"/>
                    </a:cxn>
                    <a:cxn ang="0">
                      <a:pos x="351" y="266"/>
                    </a:cxn>
                    <a:cxn ang="0">
                      <a:pos x="351" y="261"/>
                    </a:cxn>
                    <a:cxn ang="0">
                      <a:pos x="109" y="261"/>
                    </a:cxn>
                    <a:cxn ang="0">
                      <a:pos x="109" y="58"/>
                    </a:cxn>
                    <a:cxn ang="0">
                      <a:pos x="280" y="58"/>
                    </a:cxn>
                    <a:cxn ang="0">
                      <a:pos x="300" y="57"/>
                    </a:cxn>
                    <a:cxn ang="0">
                      <a:pos x="318" y="60"/>
                    </a:cxn>
                    <a:cxn ang="0">
                      <a:pos x="341" y="75"/>
                    </a:cxn>
                    <a:cxn ang="0">
                      <a:pos x="351" y="85"/>
                    </a:cxn>
                    <a:cxn ang="0">
                      <a:pos x="351" y="6"/>
                    </a:cxn>
                    <a:cxn ang="0">
                      <a:pos x="351" y="0"/>
                    </a:cxn>
                    <a:cxn ang="0">
                      <a:pos x="0" y="0"/>
                    </a:cxn>
                    <a:cxn ang="0">
                      <a:pos x="10" y="9"/>
                    </a:cxn>
                    <a:cxn ang="0">
                      <a:pos x="21" y="26"/>
                    </a:cxn>
                  </a:cxnLst>
                  <a:rect l="0" t="0" r="r" b="b"/>
                  <a:pathLst>
                    <a:path w="425" h="659">
                      <a:moveTo>
                        <a:pt x="21" y="26"/>
                      </a:moveTo>
                      <a:cubicBezTo>
                        <a:pt x="24" y="35"/>
                        <a:pt x="26" y="41"/>
                        <a:pt x="26" y="52"/>
                      </a:cubicBezTo>
                      <a:cubicBezTo>
                        <a:pt x="26" y="596"/>
                        <a:pt x="26" y="596"/>
                        <a:pt x="26" y="596"/>
                      </a:cubicBezTo>
                      <a:cubicBezTo>
                        <a:pt x="26" y="602"/>
                        <a:pt x="26" y="607"/>
                        <a:pt x="26" y="612"/>
                      </a:cubicBezTo>
                      <a:cubicBezTo>
                        <a:pt x="26" y="617"/>
                        <a:pt x="26" y="622"/>
                        <a:pt x="24" y="628"/>
                      </a:cubicBezTo>
                      <a:cubicBezTo>
                        <a:pt x="21" y="637"/>
                        <a:pt x="19" y="642"/>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1" y="337"/>
                        <a:pt x="351" y="337"/>
                        <a:pt x="351" y="337"/>
                      </a:cubicBezTo>
                      <a:cubicBezTo>
                        <a:pt x="351" y="266"/>
                        <a:pt x="351" y="266"/>
                        <a:pt x="351" y="266"/>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8" y="58"/>
                        <a:pt x="294" y="57"/>
                        <a:pt x="300" y="57"/>
                      </a:cubicBezTo>
                      <a:cubicBezTo>
                        <a:pt x="306" y="57"/>
                        <a:pt x="311" y="58"/>
                        <a:pt x="318" y="60"/>
                      </a:cubicBezTo>
                      <a:cubicBezTo>
                        <a:pt x="328" y="64"/>
                        <a:pt x="334" y="67"/>
                        <a:pt x="341" y="75"/>
                      </a:cubicBezTo>
                      <a:cubicBezTo>
                        <a:pt x="351" y="85"/>
                        <a:pt x="351" y="85"/>
                        <a:pt x="351" y="85"/>
                      </a:cubicBezTo>
                      <a:cubicBezTo>
                        <a:pt x="351" y="6"/>
                        <a:pt x="351" y="6"/>
                        <a:pt x="351" y="6"/>
                      </a:cubicBezTo>
                      <a:cubicBezTo>
                        <a:pt x="351" y="0"/>
                        <a:pt x="351" y="0"/>
                        <a:pt x="351" y="0"/>
                      </a:cubicBezTo>
                      <a:cubicBezTo>
                        <a:pt x="0" y="0"/>
                        <a:pt x="0" y="0"/>
                        <a:pt x="0" y="0"/>
                      </a:cubicBezTo>
                      <a:cubicBezTo>
                        <a:pt x="10" y="9"/>
                        <a:pt x="10" y="9"/>
                        <a:pt x="10" y="9"/>
                      </a:cubicBezTo>
                      <a:cubicBezTo>
                        <a:pt x="16" y="15"/>
                        <a:pt x="17" y="18"/>
                        <a:pt x="21" y="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7" name="Freeform 152"/>
                <p:cNvSpPr>
                  <a:spLocks noChangeAspect="1"/>
                </p:cNvSpPr>
                <p:nvPr userDrawn="1"/>
              </p:nvSpPr>
              <p:spPr bwMode="black">
                <a:xfrm>
                  <a:off x="5359" y="976"/>
                  <a:ext cx="57" cy="62"/>
                </a:xfrm>
                <a:custGeom>
                  <a:avLst/>
                  <a:gdLst/>
                  <a:ahLst/>
                  <a:cxnLst>
                    <a:cxn ang="0">
                      <a:pos x="33" y="29"/>
                    </a:cxn>
                    <a:cxn ang="0">
                      <a:pos x="40" y="54"/>
                    </a:cxn>
                    <a:cxn ang="0">
                      <a:pos x="40" y="597"/>
                    </a:cxn>
                    <a:cxn ang="0">
                      <a:pos x="36" y="631"/>
                    </a:cxn>
                    <a:cxn ang="0">
                      <a:pos x="26" y="652"/>
                    </a:cxn>
                    <a:cxn ang="0">
                      <a:pos x="20" y="661"/>
                    </a:cxn>
                    <a:cxn ang="0">
                      <a:pos x="113" y="661"/>
                    </a:cxn>
                    <a:cxn ang="0">
                      <a:pos x="121" y="661"/>
                    </a:cxn>
                    <a:cxn ang="0">
                      <a:pos x="119" y="654"/>
                    </a:cxn>
                    <a:cxn ang="0">
                      <a:pos x="111" y="627"/>
                    </a:cxn>
                    <a:cxn ang="0">
                      <a:pos x="105" y="580"/>
                    </a:cxn>
                    <a:cxn ang="0">
                      <a:pos x="105" y="112"/>
                    </a:cxn>
                    <a:cxn ang="0">
                      <a:pos x="630" y="692"/>
                    </a:cxn>
                    <a:cxn ang="0">
                      <a:pos x="629" y="69"/>
                    </a:cxn>
                    <a:cxn ang="0">
                      <a:pos x="632" y="36"/>
                    </a:cxn>
                    <a:cxn ang="0">
                      <a:pos x="626" y="34"/>
                    </a:cxn>
                    <a:cxn ang="0">
                      <a:pos x="626" y="34"/>
                    </a:cxn>
                    <a:cxn ang="0">
                      <a:pos x="632" y="35"/>
                    </a:cxn>
                    <a:cxn ang="0">
                      <a:pos x="638"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0" y="1"/>
                    </a:cxn>
                    <a:cxn ang="0">
                      <a:pos x="0" y="1"/>
                    </a:cxn>
                    <a:cxn ang="0">
                      <a:pos x="17" y="11"/>
                    </a:cxn>
                    <a:cxn ang="0">
                      <a:pos x="33" y="29"/>
                    </a:cxn>
                  </a:cxnLst>
                  <a:rect l="0" t="0" r="r" b="b"/>
                  <a:pathLst>
                    <a:path w="641" h="692">
                      <a:moveTo>
                        <a:pt x="33" y="29"/>
                      </a:moveTo>
                      <a:cubicBezTo>
                        <a:pt x="38" y="38"/>
                        <a:pt x="40" y="45"/>
                        <a:pt x="40" y="54"/>
                      </a:cubicBezTo>
                      <a:cubicBezTo>
                        <a:pt x="40" y="597"/>
                        <a:pt x="40" y="597"/>
                        <a:pt x="40" y="597"/>
                      </a:cubicBezTo>
                      <a:cubicBezTo>
                        <a:pt x="40" y="610"/>
                        <a:pt x="40" y="618"/>
                        <a:pt x="36" y="631"/>
                      </a:cubicBezTo>
                      <a:cubicBezTo>
                        <a:pt x="34" y="639"/>
                        <a:pt x="32" y="643"/>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2"/>
                        <a:pt x="112" y="637"/>
                        <a:pt x="111" y="627"/>
                      </a:cubicBezTo>
                      <a:cubicBezTo>
                        <a:pt x="105" y="597"/>
                        <a:pt x="105" y="599"/>
                        <a:pt x="105" y="580"/>
                      </a:cubicBezTo>
                      <a:cubicBezTo>
                        <a:pt x="105" y="112"/>
                        <a:pt x="105" y="112"/>
                        <a:pt x="105" y="112"/>
                      </a:cubicBezTo>
                      <a:cubicBezTo>
                        <a:pt x="630" y="692"/>
                        <a:pt x="630" y="692"/>
                        <a:pt x="630" y="692"/>
                      </a:cubicBezTo>
                      <a:cubicBezTo>
                        <a:pt x="629" y="69"/>
                        <a:pt x="629" y="69"/>
                        <a:pt x="629" y="69"/>
                      </a:cubicBezTo>
                      <a:cubicBezTo>
                        <a:pt x="629" y="56"/>
                        <a:pt x="629" y="49"/>
                        <a:pt x="632" y="36"/>
                      </a:cubicBezTo>
                      <a:cubicBezTo>
                        <a:pt x="626" y="34"/>
                        <a:pt x="626" y="34"/>
                        <a:pt x="626" y="34"/>
                      </a:cubicBezTo>
                      <a:cubicBezTo>
                        <a:pt x="626" y="34"/>
                        <a:pt x="626" y="34"/>
                        <a:pt x="626" y="34"/>
                      </a:cubicBezTo>
                      <a:cubicBezTo>
                        <a:pt x="632" y="35"/>
                        <a:pt x="632" y="35"/>
                        <a:pt x="632" y="35"/>
                      </a:cubicBezTo>
                      <a:cubicBezTo>
                        <a:pt x="633" y="24"/>
                        <a:pt x="635" y="18"/>
                        <a:pt x="638" y="7"/>
                      </a:cubicBezTo>
                      <a:cubicBezTo>
                        <a:pt x="641" y="0"/>
                        <a:pt x="641" y="0"/>
                        <a:pt x="641" y="0"/>
                      </a:cubicBezTo>
                      <a:cubicBezTo>
                        <a:pt x="560" y="0"/>
                        <a:pt x="560" y="0"/>
                        <a:pt x="560" y="0"/>
                      </a:cubicBezTo>
                      <a:cubicBezTo>
                        <a:pt x="553" y="0"/>
                        <a:pt x="553" y="0"/>
                        <a:pt x="553" y="0"/>
                      </a:cubicBezTo>
                      <a:cubicBezTo>
                        <a:pt x="555" y="7"/>
                        <a:pt x="555" y="7"/>
                        <a:pt x="555" y="7"/>
                      </a:cubicBezTo>
                      <a:cubicBezTo>
                        <a:pt x="557" y="17"/>
                        <a:pt x="559" y="23"/>
                        <a:pt x="561" y="32"/>
                      </a:cubicBezTo>
                      <a:cubicBezTo>
                        <a:pt x="564" y="52"/>
                        <a:pt x="565" y="66"/>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8" name="Freeform 153"/>
                <p:cNvSpPr>
                  <a:spLocks noChangeAspect="1"/>
                </p:cNvSpPr>
                <p:nvPr userDrawn="1"/>
              </p:nvSpPr>
              <p:spPr bwMode="black">
                <a:xfrm>
                  <a:off x="5348" y="1076"/>
                  <a:ext cx="48" cy="58"/>
                </a:xfrm>
                <a:custGeom>
                  <a:avLst/>
                  <a:gdLst/>
                  <a:ahLst/>
                  <a:cxnLst>
                    <a:cxn ang="0">
                      <a:pos x="481" y="62"/>
                    </a:cxn>
                    <a:cxn ang="0">
                      <a:pos x="500" y="34"/>
                    </a:cxn>
                    <a:cxn ang="0">
                      <a:pos x="522" y="10"/>
                    </a:cxn>
                    <a:cxn ang="0">
                      <a:pos x="532" y="0"/>
                    </a:cxn>
                    <a:cxn ang="0">
                      <a:pos x="429" y="0"/>
                    </a:cxn>
                    <a:cxn ang="0">
                      <a:pos x="423" y="0"/>
                    </a:cxn>
                    <a:cxn ang="0">
                      <a:pos x="423" y="7"/>
                    </a:cxn>
                    <a:cxn ang="0">
                      <a:pos x="424" y="14"/>
                    </a:cxn>
                    <a:cxn ang="0">
                      <a:pos x="423" y="22"/>
                    </a:cxn>
                    <a:cxn ang="0">
                      <a:pos x="415" y="40"/>
                    </a:cxn>
                    <a:cxn ang="0">
                      <a:pos x="272" y="266"/>
                    </a:cxn>
                    <a:cxn ang="0">
                      <a:pos x="141" y="54"/>
                    </a:cxn>
                    <a:cxn ang="0">
                      <a:pos x="127" y="28"/>
                    </a:cxn>
                    <a:cxn ang="0">
                      <a:pos x="125" y="14"/>
                    </a:cxn>
                    <a:cxn ang="0">
                      <a:pos x="126" y="8"/>
                    </a:cxn>
                    <a:cxn ang="0">
                      <a:pos x="126" y="1"/>
                    </a:cxn>
                    <a:cxn ang="0">
                      <a:pos x="16" y="1"/>
                    </a:cxn>
                    <a:cxn ang="0">
                      <a:pos x="0" y="1"/>
                    </a:cxn>
                    <a:cxn ang="0">
                      <a:pos x="12" y="11"/>
                    </a:cxn>
                    <a:cxn ang="0">
                      <a:pos x="31" y="30"/>
                    </a:cxn>
                    <a:cxn ang="0">
                      <a:pos x="47" y="53"/>
                    </a:cxn>
                    <a:cxn ang="0">
                      <a:pos x="223" y="331"/>
                    </a:cxn>
                    <a:cxn ang="0">
                      <a:pos x="223" y="619"/>
                    </a:cxn>
                    <a:cxn ang="0">
                      <a:pos x="223" y="628"/>
                    </a:cxn>
                    <a:cxn ang="0">
                      <a:pos x="222" y="635"/>
                    </a:cxn>
                    <a:cxn ang="0">
                      <a:pos x="216" y="654"/>
                    </a:cxn>
                    <a:cxn ang="0">
                      <a:pos x="212" y="662"/>
                    </a:cxn>
                    <a:cxn ang="0">
                      <a:pos x="306" y="662"/>
                    </a:cxn>
                    <a:cxn ang="0">
                      <a:pos x="313" y="662"/>
                    </a:cxn>
                    <a:cxn ang="0">
                      <a:pos x="311" y="655"/>
                    </a:cxn>
                    <a:cxn ang="0">
                      <a:pos x="306" y="636"/>
                    </a:cxn>
                    <a:cxn ang="0">
                      <a:pos x="303" y="616"/>
                    </a:cxn>
                    <a:cxn ang="0">
                      <a:pos x="303" y="328"/>
                    </a:cxn>
                    <a:cxn ang="0">
                      <a:pos x="481" y="62"/>
                    </a:cxn>
                  </a:cxnLst>
                  <a:rect l="0" t="0" r="r" b="b"/>
                  <a:pathLst>
                    <a:path w="532" h="662">
                      <a:moveTo>
                        <a:pt x="481" y="62"/>
                      </a:moveTo>
                      <a:cubicBezTo>
                        <a:pt x="489" y="51"/>
                        <a:pt x="493" y="44"/>
                        <a:pt x="500" y="34"/>
                      </a:cubicBezTo>
                      <a:cubicBezTo>
                        <a:pt x="507" y="24"/>
                        <a:pt x="512" y="19"/>
                        <a:pt x="522" y="10"/>
                      </a:cubicBezTo>
                      <a:cubicBezTo>
                        <a:pt x="532" y="0"/>
                        <a:pt x="532" y="0"/>
                        <a:pt x="532" y="0"/>
                      </a:cubicBezTo>
                      <a:cubicBezTo>
                        <a:pt x="429" y="0"/>
                        <a:pt x="429" y="0"/>
                        <a:pt x="429" y="0"/>
                      </a:cubicBezTo>
                      <a:cubicBezTo>
                        <a:pt x="423" y="0"/>
                        <a:pt x="423" y="0"/>
                        <a:pt x="423" y="0"/>
                      </a:cubicBezTo>
                      <a:cubicBezTo>
                        <a:pt x="423" y="7"/>
                        <a:pt x="423" y="7"/>
                        <a:pt x="423" y="7"/>
                      </a:cubicBezTo>
                      <a:cubicBezTo>
                        <a:pt x="424" y="10"/>
                        <a:pt x="424" y="12"/>
                        <a:pt x="424" y="14"/>
                      </a:cubicBezTo>
                      <a:cubicBezTo>
                        <a:pt x="424" y="17"/>
                        <a:pt x="424" y="19"/>
                        <a:pt x="423" y="22"/>
                      </a:cubicBezTo>
                      <a:cubicBezTo>
                        <a:pt x="422" y="28"/>
                        <a:pt x="419" y="33"/>
                        <a:pt x="415" y="40"/>
                      </a:cubicBezTo>
                      <a:cubicBezTo>
                        <a:pt x="272" y="266"/>
                        <a:pt x="272" y="266"/>
                        <a:pt x="272" y="266"/>
                      </a:cubicBezTo>
                      <a:cubicBezTo>
                        <a:pt x="141" y="54"/>
                        <a:pt x="141" y="54"/>
                        <a:pt x="141" y="54"/>
                      </a:cubicBezTo>
                      <a:cubicBezTo>
                        <a:pt x="135" y="44"/>
                        <a:pt x="131" y="38"/>
                        <a:pt x="127" y="28"/>
                      </a:cubicBezTo>
                      <a:cubicBezTo>
                        <a:pt x="126" y="23"/>
                        <a:pt x="125" y="19"/>
                        <a:pt x="125" y="14"/>
                      </a:cubicBezTo>
                      <a:cubicBezTo>
                        <a:pt x="125" y="12"/>
                        <a:pt x="126" y="10"/>
                        <a:pt x="126" y="8"/>
                      </a:cubicBezTo>
                      <a:cubicBezTo>
                        <a:pt x="126" y="1"/>
                        <a:pt x="126" y="1"/>
                        <a:pt x="126" y="1"/>
                      </a:cubicBezTo>
                      <a:cubicBezTo>
                        <a:pt x="16" y="1"/>
                        <a:pt x="16" y="1"/>
                        <a:pt x="16" y="1"/>
                      </a:cubicBezTo>
                      <a:cubicBezTo>
                        <a:pt x="0" y="1"/>
                        <a:pt x="0" y="1"/>
                        <a:pt x="0" y="1"/>
                      </a:cubicBezTo>
                      <a:cubicBezTo>
                        <a:pt x="12" y="11"/>
                        <a:pt x="12" y="11"/>
                        <a:pt x="12" y="11"/>
                      </a:cubicBezTo>
                      <a:cubicBezTo>
                        <a:pt x="21" y="18"/>
                        <a:pt x="25" y="23"/>
                        <a:pt x="31" y="30"/>
                      </a:cubicBezTo>
                      <a:cubicBezTo>
                        <a:pt x="37" y="39"/>
                        <a:pt x="41" y="44"/>
                        <a:pt x="47" y="53"/>
                      </a:cubicBezTo>
                      <a:cubicBezTo>
                        <a:pt x="223" y="331"/>
                        <a:pt x="223" y="331"/>
                        <a:pt x="223" y="331"/>
                      </a:cubicBezTo>
                      <a:cubicBezTo>
                        <a:pt x="223" y="619"/>
                        <a:pt x="223" y="619"/>
                        <a:pt x="223" y="619"/>
                      </a:cubicBezTo>
                      <a:cubicBezTo>
                        <a:pt x="223" y="623"/>
                        <a:pt x="223" y="626"/>
                        <a:pt x="223" y="628"/>
                      </a:cubicBezTo>
                      <a:cubicBezTo>
                        <a:pt x="223" y="631"/>
                        <a:pt x="223" y="633"/>
                        <a:pt x="222" y="635"/>
                      </a:cubicBezTo>
                      <a:cubicBezTo>
                        <a:pt x="221" y="642"/>
                        <a:pt x="219" y="647"/>
                        <a:pt x="216" y="654"/>
                      </a:cubicBezTo>
                      <a:cubicBezTo>
                        <a:pt x="212" y="662"/>
                        <a:pt x="212" y="662"/>
                        <a:pt x="212" y="662"/>
                      </a:cubicBezTo>
                      <a:cubicBezTo>
                        <a:pt x="306" y="662"/>
                        <a:pt x="306" y="662"/>
                        <a:pt x="306" y="662"/>
                      </a:cubicBezTo>
                      <a:cubicBezTo>
                        <a:pt x="313" y="662"/>
                        <a:pt x="313" y="662"/>
                        <a:pt x="313" y="662"/>
                      </a:cubicBezTo>
                      <a:cubicBezTo>
                        <a:pt x="311" y="655"/>
                        <a:pt x="311" y="655"/>
                        <a:pt x="311" y="655"/>
                      </a:cubicBezTo>
                      <a:cubicBezTo>
                        <a:pt x="308" y="647"/>
                        <a:pt x="308" y="643"/>
                        <a:pt x="306" y="636"/>
                      </a:cubicBezTo>
                      <a:cubicBezTo>
                        <a:pt x="304" y="628"/>
                        <a:pt x="303" y="623"/>
                        <a:pt x="303" y="616"/>
                      </a:cubicBezTo>
                      <a:cubicBezTo>
                        <a:pt x="303" y="328"/>
                        <a:pt x="303" y="328"/>
                        <a:pt x="303" y="328"/>
                      </a:cubicBezTo>
                      <a:lnTo>
                        <a:pt x="481" y="6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9" name="Freeform 154"/>
                <p:cNvSpPr>
                  <a:spLocks noChangeAspect="1" noEditPoints="1"/>
                </p:cNvSpPr>
                <p:nvPr userDrawn="1"/>
              </p:nvSpPr>
              <p:spPr bwMode="black">
                <a:xfrm>
                  <a:off x="5424" y="1074"/>
                  <a:ext cx="60" cy="60"/>
                </a:xfrm>
                <a:custGeom>
                  <a:avLst/>
                  <a:gdLst/>
                  <a:ahLst/>
                  <a:cxnLst>
                    <a:cxn ang="0">
                      <a:pos x="336" y="0"/>
                    </a:cxn>
                    <a:cxn ang="0">
                      <a:pos x="0" y="338"/>
                    </a:cxn>
                    <a:cxn ang="0">
                      <a:pos x="330" y="675"/>
                    </a:cxn>
                    <a:cxn ang="0">
                      <a:pos x="330" y="670"/>
                    </a:cxn>
                    <a:cxn ang="0">
                      <a:pos x="330" y="675"/>
                    </a:cxn>
                    <a:cxn ang="0">
                      <a:pos x="338" y="675"/>
                    </a:cxn>
                    <a:cxn ang="0">
                      <a:pos x="674" y="342"/>
                    </a:cxn>
                    <a:cxn ang="0">
                      <a:pos x="674" y="336"/>
                    </a:cxn>
                    <a:cxn ang="0">
                      <a:pos x="345" y="0"/>
                    </a:cxn>
                    <a:cxn ang="0">
                      <a:pos x="336" y="0"/>
                    </a:cxn>
                    <a:cxn ang="0">
                      <a:pos x="336" y="65"/>
                    </a:cxn>
                    <a:cxn ang="0">
                      <a:pos x="339" y="65"/>
                    </a:cxn>
                    <a:cxn ang="0">
                      <a:pos x="340" y="59"/>
                    </a:cxn>
                    <a:cxn ang="0">
                      <a:pos x="340" y="59"/>
                    </a:cxn>
                    <a:cxn ang="0">
                      <a:pos x="340" y="65"/>
                    </a:cxn>
                    <a:cxn ang="0">
                      <a:pos x="592" y="336"/>
                    </a:cxn>
                    <a:cxn ang="0">
                      <a:pos x="337" y="610"/>
                    </a:cxn>
                    <a:cxn ang="0">
                      <a:pos x="332" y="610"/>
                    </a:cxn>
                    <a:cxn ang="0">
                      <a:pos x="85" y="339"/>
                    </a:cxn>
                    <a:cxn ang="0">
                      <a:pos x="85" y="334"/>
                    </a:cxn>
                    <a:cxn ang="0">
                      <a:pos x="336" y="65"/>
                    </a:cxn>
                  </a:cxnLst>
                  <a:rect l="0" t="0" r="r" b="b"/>
                  <a:pathLst>
                    <a:path w="674" h="675">
                      <a:moveTo>
                        <a:pt x="336" y="0"/>
                      </a:moveTo>
                      <a:cubicBezTo>
                        <a:pt x="151" y="0"/>
                        <a:pt x="0" y="154"/>
                        <a:pt x="0" y="338"/>
                      </a:cubicBezTo>
                      <a:cubicBezTo>
                        <a:pt x="0" y="521"/>
                        <a:pt x="148" y="669"/>
                        <a:pt x="330" y="675"/>
                      </a:cubicBezTo>
                      <a:cubicBezTo>
                        <a:pt x="330" y="670"/>
                        <a:pt x="330" y="670"/>
                        <a:pt x="330" y="670"/>
                      </a:cubicBezTo>
                      <a:cubicBezTo>
                        <a:pt x="330" y="675"/>
                        <a:pt x="330" y="675"/>
                        <a:pt x="330" y="675"/>
                      </a:cubicBezTo>
                      <a:cubicBezTo>
                        <a:pt x="333" y="675"/>
                        <a:pt x="336" y="675"/>
                        <a:pt x="338" y="675"/>
                      </a:cubicBezTo>
                      <a:cubicBezTo>
                        <a:pt x="520" y="675"/>
                        <a:pt x="674" y="534"/>
                        <a:pt x="674" y="342"/>
                      </a:cubicBezTo>
                      <a:cubicBezTo>
                        <a:pt x="674" y="340"/>
                        <a:pt x="674" y="338"/>
                        <a:pt x="674" y="336"/>
                      </a:cubicBezTo>
                      <a:cubicBezTo>
                        <a:pt x="671" y="154"/>
                        <a:pt x="533" y="7"/>
                        <a:pt x="345" y="0"/>
                      </a:cubicBezTo>
                      <a:cubicBezTo>
                        <a:pt x="342" y="0"/>
                        <a:pt x="338" y="0"/>
                        <a:pt x="336" y="0"/>
                      </a:cubicBezTo>
                      <a:close/>
                      <a:moveTo>
                        <a:pt x="336" y="65"/>
                      </a:moveTo>
                      <a:cubicBezTo>
                        <a:pt x="337" y="65"/>
                        <a:pt x="338" y="65"/>
                        <a:pt x="339" y="65"/>
                      </a:cubicBezTo>
                      <a:cubicBezTo>
                        <a:pt x="340" y="59"/>
                        <a:pt x="340" y="59"/>
                        <a:pt x="340" y="59"/>
                      </a:cubicBezTo>
                      <a:cubicBezTo>
                        <a:pt x="340" y="59"/>
                        <a:pt x="340" y="59"/>
                        <a:pt x="340" y="59"/>
                      </a:cubicBezTo>
                      <a:cubicBezTo>
                        <a:pt x="340" y="65"/>
                        <a:pt x="340" y="65"/>
                        <a:pt x="340" y="65"/>
                      </a:cubicBezTo>
                      <a:cubicBezTo>
                        <a:pt x="488" y="67"/>
                        <a:pt x="591" y="191"/>
                        <a:pt x="592" y="336"/>
                      </a:cubicBezTo>
                      <a:cubicBezTo>
                        <a:pt x="592" y="480"/>
                        <a:pt x="481" y="610"/>
                        <a:pt x="337" y="610"/>
                      </a:cubicBezTo>
                      <a:cubicBezTo>
                        <a:pt x="336" y="610"/>
                        <a:pt x="334" y="610"/>
                        <a:pt x="332" y="610"/>
                      </a:cubicBezTo>
                      <a:cubicBezTo>
                        <a:pt x="186" y="607"/>
                        <a:pt x="85" y="481"/>
                        <a:pt x="85" y="339"/>
                      </a:cubicBezTo>
                      <a:cubicBezTo>
                        <a:pt x="85" y="338"/>
                        <a:pt x="85" y="336"/>
                        <a:pt x="85" y="334"/>
                      </a:cubicBezTo>
                      <a:cubicBezTo>
                        <a:pt x="88" y="191"/>
                        <a:pt x="186" y="65"/>
                        <a:pt x="336" y="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0" name="Freeform 155"/>
                <p:cNvSpPr>
                  <a:spLocks noChangeAspect="1"/>
                </p:cNvSpPr>
                <p:nvPr userDrawn="1"/>
              </p:nvSpPr>
              <p:spPr bwMode="black">
                <a:xfrm>
                  <a:off x="5282" y="1076"/>
                  <a:ext cx="11" cy="58"/>
                </a:xfrm>
                <a:custGeom>
                  <a:avLst/>
                  <a:gdLst/>
                  <a:ahLst/>
                  <a:cxnLst>
                    <a:cxn ang="0">
                      <a:pos x="112" y="33"/>
                    </a:cxn>
                    <a:cxn ang="0">
                      <a:pos x="122" y="8"/>
                    </a:cxn>
                    <a:cxn ang="0">
                      <a:pos x="126" y="0"/>
                    </a:cxn>
                    <a:cxn ang="0">
                      <a:pos x="10" y="0"/>
                    </a:cxn>
                    <a:cxn ang="0">
                      <a:pos x="0" y="0"/>
                    </a:cxn>
                    <a:cxn ang="0">
                      <a:pos x="5" y="9"/>
                    </a:cxn>
                    <a:cxn ang="0">
                      <a:pos x="19" y="37"/>
                    </a:cxn>
                    <a:cxn ang="0">
                      <a:pos x="24" y="69"/>
                    </a:cxn>
                    <a:cxn ang="0">
                      <a:pos x="24" y="598"/>
                    </a:cxn>
                    <a:cxn ang="0">
                      <a:pos x="19" y="630"/>
                    </a:cxn>
                    <a:cxn ang="0">
                      <a:pos x="9" y="651"/>
                    </a:cxn>
                    <a:cxn ang="0">
                      <a:pos x="3" y="659"/>
                    </a:cxn>
                    <a:cxn ang="0">
                      <a:pos x="115" y="659"/>
                    </a:cxn>
                    <a:cxn ang="0">
                      <a:pos x="125" y="659"/>
                    </a:cxn>
                    <a:cxn ang="0">
                      <a:pos x="120" y="651"/>
                    </a:cxn>
                    <a:cxn ang="0">
                      <a:pos x="109" y="628"/>
                    </a:cxn>
                    <a:cxn ang="0">
                      <a:pos x="106" y="545"/>
                    </a:cxn>
                    <a:cxn ang="0">
                      <a:pos x="106" y="68"/>
                    </a:cxn>
                    <a:cxn ang="0">
                      <a:pos x="112" y="33"/>
                    </a:cxn>
                  </a:cxnLst>
                  <a:rect l="0" t="0" r="r" b="b"/>
                  <a:pathLst>
                    <a:path w="126" h="659">
                      <a:moveTo>
                        <a:pt x="112" y="33"/>
                      </a:moveTo>
                      <a:cubicBezTo>
                        <a:pt x="116" y="23"/>
                        <a:pt x="118" y="17"/>
                        <a:pt x="122" y="8"/>
                      </a:cubicBezTo>
                      <a:cubicBezTo>
                        <a:pt x="126" y="0"/>
                        <a:pt x="126" y="0"/>
                        <a:pt x="126" y="0"/>
                      </a:cubicBezTo>
                      <a:cubicBezTo>
                        <a:pt x="10" y="0"/>
                        <a:pt x="10" y="0"/>
                        <a:pt x="10" y="0"/>
                      </a:cubicBezTo>
                      <a:cubicBezTo>
                        <a:pt x="0" y="0"/>
                        <a:pt x="0" y="0"/>
                        <a:pt x="0" y="0"/>
                      </a:cubicBezTo>
                      <a:cubicBezTo>
                        <a:pt x="5" y="9"/>
                        <a:pt x="5" y="9"/>
                        <a:pt x="5" y="9"/>
                      </a:cubicBezTo>
                      <a:cubicBezTo>
                        <a:pt x="12" y="19"/>
                        <a:pt x="15" y="26"/>
                        <a:pt x="19" y="37"/>
                      </a:cubicBezTo>
                      <a:cubicBezTo>
                        <a:pt x="23" y="50"/>
                        <a:pt x="24" y="57"/>
                        <a:pt x="24" y="69"/>
                      </a:cubicBezTo>
                      <a:cubicBezTo>
                        <a:pt x="24" y="598"/>
                        <a:pt x="24" y="598"/>
                        <a:pt x="24" y="598"/>
                      </a:cubicBezTo>
                      <a:cubicBezTo>
                        <a:pt x="24" y="611"/>
                        <a:pt x="24"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5" y="642"/>
                        <a:pt x="110" y="637"/>
                        <a:pt x="109" y="628"/>
                      </a:cubicBezTo>
                      <a:cubicBezTo>
                        <a:pt x="106" y="608"/>
                        <a:pt x="106" y="578"/>
                        <a:pt x="106" y="545"/>
                      </a:cubicBezTo>
                      <a:cubicBezTo>
                        <a:pt x="106" y="68"/>
                        <a:pt x="106" y="68"/>
                        <a:pt x="106" y="68"/>
                      </a:cubicBezTo>
                      <a:cubicBezTo>
                        <a:pt x="106" y="58"/>
                        <a:pt x="106" y="53"/>
                        <a:pt x="112" y="33"/>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1" name="Freeform 156"/>
                <p:cNvSpPr>
                  <a:spLocks noChangeAspect="1"/>
                </p:cNvSpPr>
                <p:nvPr userDrawn="1"/>
              </p:nvSpPr>
              <p:spPr bwMode="black">
                <a:xfrm>
                  <a:off x="5461" y="1175"/>
                  <a:ext cx="47" cy="59"/>
                </a:xfrm>
                <a:custGeom>
                  <a:avLst/>
                  <a:gdLst/>
                  <a:ahLst/>
                  <a:cxnLst>
                    <a:cxn ang="0">
                      <a:pos x="423" y="0"/>
                    </a:cxn>
                    <a:cxn ang="0">
                      <a:pos x="424" y="6"/>
                    </a:cxn>
                    <a:cxn ang="0">
                      <a:pos x="424" y="14"/>
                    </a:cxn>
                    <a:cxn ang="0">
                      <a:pos x="424" y="21"/>
                    </a:cxn>
                    <a:cxn ang="0">
                      <a:pos x="415" y="39"/>
                    </a:cxn>
                    <a:cxn ang="0">
                      <a:pos x="272" y="265"/>
                    </a:cxn>
                    <a:cxn ang="0">
                      <a:pos x="141" y="53"/>
                    </a:cxn>
                    <a:cxn ang="0">
                      <a:pos x="127" y="27"/>
                    </a:cxn>
                    <a:cxn ang="0">
                      <a:pos x="125" y="13"/>
                    </a:cxn>
                    <a:cxn ang="0">
                      <a:pos x="126" y="7"/>
                    </a:cxn>
                    <a:cxn ang="0">
                      <a:pos x="127" y="1"/>
                    </a:cxn>
                    <a:cxn ang="0">
                      <a:pos x="16" y="1"/>
                    </a:cxn>
                    <a:cxn ang="0">
                      <a:pos x="0" y="1"/>
                    </a:cxn>
                    <a:cxn ang="0">
                      <a:pos x="13" y="11"/>
                    </a:cxn>
                    <a:cxn ang="0">
                      <a:pos x="31" y="29"/>
                    </a:cxn>
                    <a:cxn ang="0">
                      <a:pos x="47" y="53"/>
                    </a:cxn>
                    <a:cxn ang="0">
                      <a:pos x="224" y="330"/>
                    </a:cxn>
                    <a:cxn ang="0">
                      <a:pos x="223" y="619"/>
                    </a:cxn>
                    <a:cxn ang="0">
                      <a:pos x="223" y="628"/>
                    </a:cxn>
                    <a:cxn ang="0">
                      <a:pos x="222" y="634"/>
                    </a:cxn>
                    <a:cxn ang="0">
                      <a:pos x="216" y="654"/>
                    </a:cxn>
                    <a:cxn ang="0">
                      <a:pos x="213" y="662"/>
                    </a:cxn>
                    <a:cxn ang="0">
                      <a:pos x="306" y="662"/>
                    </a:cxn>
                    <a:cxn ang="0">
                      <a:pos x="314" y="662"/>
                    </a:cxn>
                    <a:cxn ang="0">
                      <a:pos x="311" y="654"/>
                    </a:cxn>
                    <a:cxn ang="0">
                      <a:pos x="306" y="635"/>
                    </a:cxn>
                    <a:cxn ang="0">
                      <a:pos x="303" y="615"/>
                    </a:cxn>
                    <a:cxn ang="0">
                      <a:pos x="303" y="327"/>
                    </a:cxn>
                    <a:cxn ang="0">
                      <a:pos x="482" y="62"/>
                    </a:cxn>
                    <a:cxn ang="0">
                      <a:pos x="501" y="33"/>
                    </a:cxn>
                    <a:cxn ang="0">
                      <a:pos x="496" y="30"/>
                    </a:cxn>
                    <a:cxn ang="0">
                      <a:pos x="496" y="30"/>
                    </a:cxn>
                    <a:cxn ang="0">
                      <a:pos x="501" y="33"/>
                    </a:cxn>
                    <a:cxn ang="0">
                      <a:pos x="522" y="10"/>
                    </a:cxn>
                    <a:cxn ang="0">
                      <a:pos x="533" y="0"/>
                    </a:cxn>
                    <a:cxn ang="0">
                      <a:pos x="429" y="0"/>
                    </a:cxn>
                    <a:cxn ang="0">
                      <a:pos x="423" y="0"/>
                    </a:cxn>
                  </a:cxnLst>
                  <a:rect l="0" t="0" r="r" b="b"/>
                  <a:pathLst>
                    <a:path w="533" h="662">
                      <a:moveTo>
                        <a:pt x="423" y="0"/>
                      </a:moveTo>
                      <a:cubicBezTo>
                        <a:pt x="424" y="6"/>
                        <a:pt x="424" y="6"/>
                        <a:pt x="424" y="6"/>
                      </a:cubicBezTo>
                      <a:cubicBezTo>
                        <a:pt x="424" y="9"/>
                        <a:pt x="424" y="11"/>
                        <a:pt x="424" y="14"/>
                      </a:cubicBezTo>
                      <a:cubicBezTo>
                        <a:pt x="424" y="16"/>
                        <a:pt x="424" y="18"/>
                        <a:pt x="424" y="21"/>
                      </a:cubicBezTo>
                      <a:cubicBezTo>
                        <a:pt x="422" y="27"/>
                        <a:pt x="419" y="32"/>
                        <a:pt x="415" y="39"/>
                      </a:cubicBezTo>
                      <a:cubicBezTo>
                        <a:pt x="272" y="265"/>
                        <a:pt x="272" y="265"/>
                        <a:pt x="272" y="265"/>
                      </a:cubicBezTo>
                      <a:cubicBezTo>
                        <a:pt x="141" y="53"/>
                        <a:pt x="141" y="53"/>
                        <a:pt x="141" y="53"/>
                      </a:cubicBezTo>
                      <a:cubicBezTo>
                        <a:pt x="135" y="43"/>
                        <a:pt x="131" y="38"/>
                        <a:pt x="127" y="27"/>
                      </a:cubicBezTo>
                      <a:cubicBezTo>
                        <a:pt x="126" y="22"/>
                        <a:pt x="125" y="18"/>
                        <a:pt x="125" y="13"/>
                      </a:cubicBezTo>
                      <a:cubicBezTo>
                        <a:pt x="125" y="11"/>
                        <a:pt x="126" y="9"/>
                        <a:pt x="126" y="7"/>
                      </a:cubicBezTo>
                      <a:cubicBezTo>
                        <a:pt x="127" y="1"/>
                        <a:pt x="127" y="1"/>
                        <a:pt x="127" y="1"/>
                      </a:cubicBezTo>
                      <a:cubicBezTo>
                        <a:pt x="16" y="1"/>
                        <a:pt x="16" y="1"/>
                        <a:pt x="16" y="1"/>
                      </a:cubicBezTo>
                      <a:cubicBezTo>
                        <a:pt x="0" y="1"/>
                        <a:pt x="0" y="1"/>
                        <a:pt x="0" y="1"/>
                      </a:cubicBezTo>
                      <a:cubicBezTo>
                        <a:pt x="13" y="11"/>
                        <a:pt x="13" y="11"/>
                        <a:pt x="13" y="11"/>
                      </a:cubicBezTo>
                      <a:cubicBezTo>
                        <a:pt x="21" y="17"/>
                        <a:pt x="25" y="22"/>
                        <a:pt x="31" y="29"/>
                      </a:cubicBezTo>
                      <a:cubicBezTo>
                        <a:pt x="38" y="38"/>
                        <a:pt x="41" y="43"/>
                        <a:pt x="47" y="53"/>
                      </a:cubicBezTo>
                      <a:cubicBezTo>
                        <a:pt x="224" y="330"/>
                        <a:pt x="224" y="330"/>
                        <a:pt x="224" y="330"/>
                      </a:cubicBezTo>
                      <a:cubicBezTo>
                        <a:pt x="223" y="619"/>
                        <a:pt x="223" y="619"/>
                        <a:pt x="223" y="619"/>
                      </a:cubicBezTo>
                      <a:cubicBezTo>
                        <a:pt x="223" y="622"/>
                        <a:pt x="223" y="625"/>
                        <a:pt x="223" y="628"/>
                      </a:cubicBezTo>
                      <a:cubicBezTo>
                        <a:pt x="223" y="630"/>
                        <a:pt x="223" y="632"/>
                        <a:pt x="222" y="634"/>
                      </a:cubicBezTo>
                      <a:cubicBezTo>
                        <a:pt x="221" y="642"/>
                        <a:pt x="219" y="646"/>
                        <a:pt x="216" y="654"/>
                      </a:cubicBezTo>
                      <a:cubicBezTo>
                        <a:pt x="213" y="662"/>
                        <a:pt x="213" y="662"/>
                        <a:pt x="213" y="662"/>
                      </a:cubicBezTo>
                      <a:cubicBezTo>
                        <a:pt x="306" y="662"/>
                        <a:pt x="306" y="662"/>
                        <a:pt x="306" y="662"/>
                      </a:cubicBezTo>
                      <a:cubicBezTo>
                        <a:pt x="314" y="662"/>
                        <a:pt x="314" y="662"/>
                        <a:pt x="314" y="662"/>
                      </a:cubicBezTo>
                      <a:cubicBezTo>
                        <a:pt x="311" y="654"/>
                        <a:pt x="311" y="654"/>
                        <a:pt x="311" y="654"/>
                      </a:cubicBezTo>
                      <a:cubicBezTo>
                        <a:pt x="308" y="647"/>
                        <a:pt x="308" y="642"/>
                        <a:pt x="306" y="635"/>
                      </a:cubicBezTo>
                      <a:cubicBezTo>
                        <a:pt x="304" y="627"/>
                        <a:pt x="303" y="623"/>
                        <a:pt x="303" y="615"/>
                      </a:cubicBezTo>
                      <a:cubicBezTo>
                        <a:pt x="303" y="327"/>
                        <a:pt x="303" y="327"/>
                        <a:pt x="303" y="327"/>
                      </a:cubicBezTo>
                      <a:cubicBezTo>
                        <a:pt x="482" y="62"/>
                        <a:pt x="482" y="62"/>
                        <a:pt x="482" y="62"/>
                      </a:cubicBezTo>
                      <a:cubicBezTo>
                        <a:pt x="489" y="50"/>
                        <a:pt x="493" y="44"/>
                        <a:pt x="501" y="33"/>
                      </a:cubicBezTo>
                      <a:cubicBezTo>
                        <a:pt x="496" y="30"/>
                        <a:pt x="496" y="30"/>
                        <a:pt x="496" y="30"/>
                      </a:cubicBezTo>
                      <a:cubicBezTo>
                        <a:pt x="496" y="30"/>
                        <a:pt x="496" y="30"/>
                        <a:pt x="496" y="30"/>
                      </a:cubicBezTo>
                      <a:cubicBezTo>
                        <a:pt x="501" y="33"/>
                        <a:pt x="501" y="33"/>
                        <a:pt x="501" y="33"/>
                      </a:cubicBezTo>
                      <a:cubicBezTo>
                        <a:pt x="508" y="24"/>
                        <a:pt x="512" y="18"/>
                        <a:pt x="522" y="10"/>
                      </a:cubicBezTo>
                      <a:cubicBezTo>
                        <a:pt x="533" y="0"/>
                        <a:pt x="533" y="0"/>
                        <a:pt x="533" y="0"/>
                      </a:cubicBezTo>
                      <a:cubicBezTo>
                        <a:pt x="429" y="0"/>
                        <a:pt x="429" y="0"/>
                        <a:pt x="429" y="0"/>
                      </a:cubicBezTo>
                      <a:lnTo>
                        <a:pt x="4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2" name="Freeform 157"/>
                <p:cNvSpPr>
                  <a:spLocks noChangeAspect="1"/>
                </p:cNvSpPr>
                <p:nvPr userDrawn="1"/>
              </p:nvSpPr>
              <p:spPr bwMode="black">
                <a:xfrm>
                  <a:off x="5492" y="1076"/>
                  <a:ext cx="30" cy="58"/>
                </a:xfrm>
                <a:custGeom>
                  <a:avLst/>
                  <a:gdLst/>
                  <a:ahLst/>
                  <a:cxnLst>
                    <a:cxn ang="0">
                      <a:pos x="102" y="261"/>
                    </a:cxn>
                    <a:cxn ang="0">
                      <a:pos x="102" y="59"/>
                    </a:cxn>
                    <a:cxn ang="0">
                      <a:pos x="273" y="59"/>
                    </a:cxn>
                    <a:cxn ang="0">
                      <a:pos x="288" y="59"/>
                    </a:cxn>
                    <a:cxn ang="0">
                      <a:pos x="313" y="62"/>
                    </a:cxn>
                    <a:cxn ang="0">
                      <a:pos x="335" y="76"/>
                    </a:cxn>
                    <a:cxn ang="0">
                      <a:pos x="344" y="83"/>
                    </a:cxn>
                    <a:cxn ang="0">
                      <a:pos x="344" y="6"/>
                    </a:cxn>
                    <a:cxn ang="0">
                      <a:pos x="344" y="0"/>
                    </a:cxn>
                    <a:cxn ang="0">
                      <a:pos x="0" y="0"/>
                    </a:cxn>
                    <a:cxn ang="0">
                      <a:pos x="6" y="9"/>
                    </a:cxn>
                    <a:cxn ang="0">
                      <a:pos x="16" y="27"/>
                    </a:cxn>
                    <a:cxn ang="0">
                      <a:pos x="21" y="52"/>
                    </a:cxn>
                    <a:cxn ang="0">
                      <a:pos x="21" y="596"/>
                    </a:cxn>
                    <a:cxn ang="0">
                      <a:pos x="21" y="616"/>
                    </a:cxn>
                    <a:cxn ang="0">
                      <a:pos x="20" y="629"/>
                    </a:cxn>
                    <a:cxn ang="0">
                      <a:pos x="10" y="653"/>
                    </a:cxn>
                    <a:cxn ang="0">
                      <a:pos x="5" y="661"/>
                    </a:cxn>
                    <a:cxn ang="0">
                      <a:pos x="110" y="661"/>
                    </a:cxn>
                    <a:cxn ang="0">
                      <a:pos x="117" y="661"/>
                    </a:cxn>
                    <a:cxn ang="0">
                      <a:pos x="115" y="654"/>
                    </a:cxn>
                    <a:cxn ang="0">
                      <a:pos x="109" y="636"/>
                    </a:cxn>
                    <a:cxn ang="0">
                      <a:pos x="104" y="552"/>
                    </a:cxn>
                    <a:cxn ang="0">
                      <a:pos x="104" y="320"/>
                    </a:cxn>
                    <a:cxn ang="0">
                      <a:pos x="273" y="320"/>
                    </a:cxn>
                    <a:cxn ang="0">
                      <a:pos x="297" y="320"/>
                    </a:cxn>
                    <a:cxn ang="0">
                      <a:pos x="310" y="320"/>
                    </a:cxn>
                    <a:cxn ang="0">
                      <a:pos x="310" y="315"/>
                    </a:cxn>
                    <a:cxn ang="0">
                      <a:pos x="310" y="320"/>
                    </a:cxn>
                    <a:cxn ang="0">
                      <a:pos x="338" y="325"/>
                    </a:cxn>
                    <a:cxn ang="0">
                      <a:pos x="345" y="327"/>
                    </a:cxn>
                    <a:cxn ang="0">
                      <a:pos x="345" y="267"/>
                    </a:cxn>
                    <a:cxn ang="0">
                      <a:pos x="345" y="261"/>
                    </a:cxn>
                    <a:cxn ang="0">
                      <a:pos x="102" y="261"/>
                    </a:cxn>
                  </a:cxnLst>
                  <a:rect l="0" t="0" r="r" b="b"/>
                  <a:pathLst>
                    <a:path w="345" h="661">
                      <a:moveTo>
                        <a:pt x="102" y="261"/>
                      </a:moveTo>
                      <a:cubicBezTo>
                        <a:pt x="102" y="59"/>
                        <a:pt x="102" y="59"/>
                        <a:pt x="102" y="59"/>
                      </a:cubicBezTo>
                      <a:cubicBezTo>
                        <a:pt x="273" y="59"/>
                        <a:pt x="273" y="59"/>
                        <a:pt x="273" y="59"/>
                      </a:cubicBezTo>
                      <a:cubicBezTo>
                        <a:pt x="278" y="59"/>
                        <a:pt x="283" y="59"/>
                        <a:pt x="288" y="59"/>
                      </a:cubicBezTo>
                      <a:cubicBezTo>
                        <a:pt x="297" y="59"/>
                        <a:pt x="305" y="60"/>
                        <a:pt x="313" y="62"/>
                      </a:cubicBezTo>
                      <a:cubicBezTo>
                        <a:pt x="322" y="65"/>
                        <a:pt x="326" y="68"/>
                        <a:pt x="335" y="76"/>
                      </a:cubicBezTo>
                      <a:cubicBezTo>
                        <a:pt x="344" y="83"/>
                        <a:pt x="344" y="83"/>
                        <a:pt x="344" y="83"/>
                      </a:cubicBezTo>
                      <a:cubicBezTo>
                        <a:pt x="344" y="6"/>
                        <a:pt x="344" y="6"/>
                        <a:pt x="344" y="6"/>
                      </a:cubicBezTo>
                      <a:cubicBezTo>
                        <a:pt x="344" y="0"/>
                        <a:pt x="344" y="0"/>
                        <a:pt x="344" y="0"/>
                      </a:cubicBezTo>
                      <a:cubicBezTo>
                        <a:pt x="0" y="0"/>
                        <a:pt x="0" y="0"/>
                        <a:pt x="0" y="0"/>
                      </a:cubicBezTo>
                      <a:cubicBezTo>
                        <a:pt x="6" y="9"/>
                        <a:pt x="6" y="9"/>
                        <a:pt x="6" y="9"/>
                      </a:cubicBezTo>
                      <a:cubicBezTo>
                        <a:pt x="10" y="15"/>
                        <a:pt x="14" y="20"/>
                        <a:pt x="16" y="27"/>
                      </a:cubicBezTo>
                      <a:cubicBezTo>
                        <a:pt x="19" y="36"/>
                        <a:pt x="21" y="42"/>
                        <a:pt x="21" y="52"/>
                      </a:cubicBezTo>
                      <a:cubicBezTo>
                        <a:pt x="21" y="596"/>
                        <a:pt x="21" y="596"/>
                        <a:pt x="21" y="596"/>
                      </a:cubicBezTo>
                      <a:cubicBezTo>
                        <a:pt x="21" y="604"/>
                        <a:pt x="21" y="610"/>
                        <a:pt x="21" y="616"/>
                      </a:cubicBezTo>
                      <a:cubicBezTo>
                        <a:pt x="21" y="620"/>
                        <a:pt x="21" y="624"/>
                        <a:pt x="20" y="629"/>
                      </a:cubicBezTo>
                      <a:cubicBezTo>
                        <a:pt x="18" y="638"/>
                        <a:pt x="15" y="644"/>
                        <a:pt x="10" y="653"/>
                      </a:cubicBezTo>
                      <a:cubicBezTo>
                        <a:pt x="5" y="661"/>
                        <a:pt x="5" y="661"/>
                        <a:pt x="5" y="661"/>
                      </a:cubicBezTo>
                      <a:cubicBezTo>
                        <a:pt x="110" y="661"/>
                        <a:pt x="110" y="661"/>
                        <a:pt x="110" y="661"/>
                      </a:cubicBezTo>
                      <a:cubicBezTo>
                        <a:pt x="117" y="661"/>
                        <a:pt x="117" y="661"/>
                        <a:pt x="117" y="661"/>
                      </a:cubicBezTo>
                      <a:cubicBezTo>
                        <a:pt x="115" y="654"/>
                        <a:pt x="115" y="654"/>
                        <a:pt x="115" y="654"/>
                      </a:cubicBezTo>
                      <a:cubicBezTo>
                        <a:pt x="113" y="645"/>
                        <a:pt x="110" y="643"/>
                        <a:pt x="109" y="636"/>
                      </a:cubicBezTo>
                      <a:cubicBezTo>
                        <a:pt x="105" y="598"/>
                        <a:pt x="104" y="584"/>
                        <a:pt x="104" y="552"/>
                      </a:cubicBezTo>
                      <a:cubicBezTo>
                        <a:pt x="104" y="320"/>
                        <a:pt x="104" y="320"/>
                        <a:pt x="104" y="320"/>
                      </a:cubicBezTo>
                      <a:cubicBezTo>
                        <a:pt x="273" y="320"/>
                        <a:pt x="273" y="320"/>
                        <a:pt x="273" y="320"/>
                      </a:cubicBezTo>
                      <a:cubicBezTo>
                        <a:pt x="282" y="320"/>
                        <a:pt x="289" y="320"/>
                        <a:pt x="297" y="320"/>
                      </a:cubicBezTo>
                      <a:cubicBezTo>
                        <a:pt x="300" y="320"/>
                        <a:pt x="305" y="320"/>
                        <a:pt x="310" y="320"/>
                      </a:cubicBezTo>
                      <a:cubicBezTo>
                        <a:pt x="310" y="315"/>
                        <a:pt x="310" y="315"/>
                        <a:pt x="310" y="315"/>
                      </a:cubicBezTo>
                      <a:cubicBezTo>
                        <a:pt x="310" y="320"/>
                        <a:pt x="310" y="320"/>
                        <a:pt x="310" y="320"/>
                      </a:cubicBezTo>
                      <a:cubicBezTo>
                        <a:pt x="320" y="320"/>
                        <a:pt x="326" y="323"/>
                        <a:pt x="338" y="325"/>
                      </a:cubicBezTo>
                      <a:cubicBezTo>
                        <a:pt x="345" y="327"/>
                        <a:pt x="345" y="327"/>
                        <a:pt x="345" y="327"/>
                      </a:cubicBezTo>
                      <a:cubicBezTo>
                        <a:pt x="345" y="267"/>
                        <a:pt x="345" y="267"/>
                        <a:pt x="345" y="267"/>
                      </a:cubicBezTo>
                      <a:cubicBezTo>
                        <a:pt x="345" y="261"/>
                        <a:pt x="345" y="261"/>
                        <a:pt x="345" y="261"/>
                      </a:cubicBezTo>
                      <a:lnTo>
                        <a:pt x="102" y="261"/>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3" name="Freeform 158"/>
                <p:cNvSpPr>
                  <a:spLocks noChangeAspect="1" noEditPoints="1"/>
                </p:cNvSpPr>
                <p:nvPr userDrawn="1"/>
              </p:nvSpPr>
              <p:spPr bwMode="black">
                <a:xfrm>
                  <a:off x="5338" y="1174"/>
                  <a:ext cx="60" cy="60"/>
                </a:xfrm>
                <a:custGeom>
                  <a:avLst/>
                  <a:gdLst/>
                  <a:ahLst/>
                  <a:cxnLst>
                    <a:cxn ang="0">
                      <a:pos x="345" y="0"/>
                    </a:cxn>
                    <a:cxn ang="0">
                      <a:pos x="335" y="0"/>
                    </a:cxn>
                    <a:cxn ang="0">
                      <a:pos x="0" y="337"/>
                    </a:cxn>
                    <a:cxn ang="0">
                      <a:pos x="330" y="675"/>
                    </a:cxn>
                    <a:cxn ang="0">
                      <a:pos x="330" y="669"/>
                    </a:cxn>
                    <a:cxn ang="0">
                      <a:pos x="330" y="675"/>
                    </a:cxn>
                    <a:cxn ang="0">
                      <a:pos x="338" y="675"/>
                    </a:cxn>
                    <a:cxn ang="0">
                      <a:pos x="674" y="341"/>
                    </a:cxn>
                    <a:cxn ang="0">
                      <a:pos x="674" y="335"/>
                    </a:cxn>
                    <a:cxn ang="0">
                      <a:pos x="345" y="0"/>
                    </a:cxn>
                    <a:cxn ang="0">
                      <a:pos x="85" y="334"/>
                    </a:cxn>
                    <a:cxn ang="0">
                      <a:pos x="336" y="64"/>
                    </a:cxn>
                    <a:cxn ang="0">
                      <a:pos x="339" y="64"/>
                    </a:cxn>
                    <a:cxn ang="0">
                      <a:pos x="592" y="335"/>
                    </a:cxn>
                    <a:cxn ang="0">
                      <a:pos x="337" y="610"/>
                    </a:cxn>
                    <a:cxn ang="0">
                      <a:pos x="332" y="610"/>
                    </a:cxn>
                    <a:cxn ang="0">
                      <a:pos x="85" y="339"/>
                    </a:cxn>
                    <a:cxn ang="0">
                      <a:pos x="85" y="334"/>
                    </a:cxn>
                  </a:cxnLst>
                  <a:rect l="0" t="0" r="r" b="b"/>
                  <a:pathLst>
                    <a:path w="674" h="675">
                      <a:moveTo>
                        <a:pt x="345" y="0"/>
                      </a:moveTo>
                      <a:cubicBezTo>
                        <a:pt x="342"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5"/>
                        <a:pt x="338" y="675"/>
                      </a:cubicBezTo>
                      <a:cubicBezTo>
                        <a:pt x="520" y="674"/>
                        <a:pt x="674" y="533"/>
                        <a:pt x="674" y="341"/>
                      </a:cubicBezTo>
                      <a:cubicBezTo>
                        <a:pt x="674" y="339"/>
                        <a:pt x="674" y="337"/>
                        <a:pt x="674" y="335"/>
                      </a:cubicBezTo>
                      <a:cubicBezTo>
                        <a:pt x="670" y="154"/>
                        <a:pt x="533" y="7"/>
                        <a:pt x="345" y="0"/>
                      </a:cubicBezTo>
                      <a:close/>
                      <a:moveTo>
                        <a:pt x="85" y="334"/>
                      </a:moveTo>
                      <a:cubicBezTo>
                        <a:pt x="88" y="191"/>
                        <a:pt x="186" y="64"/>
                        <a:pt x="336" y="64"/>
                      </a:cubicBezTo>
                      <a:cubicBezTo>
                        <a:pt x="337" y="64"/>
                        <a:pt x="338" y="64"/>
                        <a:pt x="339" y="64"/>
                      </a:cubicBezTo>
                      <a:cubicBezTo>
                        <a:pt x="488" y="67"/>
                        <a:pt x="591" y="191"/>
                        <a:pt x="592" y="335"/>
                      </a:cubicBezTo>
                      <a:cubicBezTo>
                        <a:pt x="592" y="479"/>
                        <a:pt x="481" y="609"/>
                        <a:pt x="337" y="610"/>
                      </a:cubicBezTo>
                      <a:cubicBezTo>
                        <a:pt x="335" y="610"/>
                        <a:pt x="334" y="610"/>
                        <a:pt x="332" y="610"/>
                      </a:cubicBezTo>
                      <a:cubicBezTo>
                        <a:pt x="186" y="606"/>
                        <a:pt x="85" y="480"/>
                        <a:pt x="85" y="339"/>
                      </a:cubicBezTo>
                      <a:cubicBezTo>
                        <a:pt x="85" y="337"/>
                        <a:pt x="85" y="335"/>
                        <a:pt x="85" y="33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4" name="Freeform 159"/>
                <p:cNvSpPr>
                  <a:spLocks noChangeAspect="1" noEditPoints="1"/>
                </p:cNvSpPr>
                <p:nvPr userDrawn="1"/>
              </p:nvSpPr>
              <p:spPr bwMode="black">
                <a:xfrm>
                  <a:off x="5213" y="976"/>
                  <a:ext cx="36" cy="59"/>
                </a:xfrm>
                <a:custGeom>
                  <a:avLst/>
                  <a:gdLst/>
                  <a:ahLst/>
                  <a:cxnLst>
                    <a:cxn ang="0">
                      <a:pos x="20" y="32"/>
                    </a:cxn>
                    <a:cxn ang="0">
                      <a:pos x="28" y="68"/>
                    </a:cxn>
                    <a:cxn ang="0">
                      <a:pos x="28" y="603"/>
                    </a:cxn>
                    <a:cxn ang="0">
                      <a:pos x="22" y="635"/>
                    </a:cxn>
                    <a:cxn ang="0">
                      <a:pos x="13" y="652"/>
                    </a:cxn>
                    <a:cxn ang="0">
                      <a:pos x="6" y="661"/>
                    </a:cxn>
                    <a:cxn ang="0">
                      <a:pos x="191" y="661"/>
                    </a:cxn>
                    <a:cxn ang="0">
                      <a:pos x="192" y="661"/>
                    </a:cxn>
                    <a:cxn ang="0">
                      <a:pos x="411" y="470"/>
                    </a:cxn>
                    <a:cxn ang="0">
                      <a:pos x="295" y="302"/>
                    </a:cxn>
                    <a:cxn ang="0">
                      <a:pos x="280" y="297"/>
                    </a:cxn>
                    <a:cxn ang="0">
                      <a:pos x="294" y="288"/>
                    </a:cxn>
                    <a:cxn ang="0">
                      <a:pos x="367" y="167"/>
                    </a:cxn>
                    <a:cxn ang="0">
                      <a:pos x="367" y="161"/>
                    </a:cxn>
                    <a:cxn ang="0">
                      <a:pos x="208" y="0"/>
                    </a:cxn>
                    <a:cxn ang="0">
                      <a:pos x="0" y="0"/>
                    </a:cxn>
                    <a:cxn ang="0">
                      <a:pos x="7" y="9"/>
                    </a:cxn>
                    <a:cxn ang="0">
                      <a:pos x="20" y="32"/>
                    </a:cxn>
                    <a:cxn ang="0">
                      <a:pos x="159" y="277"/>
                    </a:cxn>
                    <a:cxn ang="0">
                      <a:pos x="108" y="277"/>
                    </a:cxn>
                    <a:cxn ang="0">
                      <a:pos x="108" y="55"/>
                    </a:cxn>
                    <a:cxn ang="0">
                      <a:pos x="166" y="55"/>
                    </a:cxn>
                    <a:cxn ang="0">
                      <a:pos x="289" y="162"/>
                    </a:cxn>
                    <a:cxn ang="0">
                      <a:pos x="289" y="167"/>
                    </a:cxn>
                    <a:cxn ang="0">
                      <a:pos x="159" y="277"/>
                    </a:cxn>
                    <a:cxn ang="0">
                      <a:pos x="156" y="611"/>
                    </a:cxn>
                    <a:cxn ang="0">
                      <a:pos x="108" y="603"/>
                    </a:cxn>
                    <a:cxn ang="0">
                      <a:pos x="112" y="330"/>
                    </a:cxn>
                    <a:cxn ang="0">
                      <a:pos x="163" y="330"/>
                    </a:cxn>
                    <a:cxn ang="0">
                      <a:pos x="330" y="469"/>
                    </a:cxn>
                    <a:cxn ang="0">
                      <a:pos x="330" y="473"/>
                    </a:cxn>
                    <a:cxn ang="0">
                      <a:pos x="169" y="611"/>
                    </a:cxn>
                    <a:cxn ang="0">
                      <a:pos x="156" y="611"/>
                    </a:cxn>
                  </a:cxnLst>
                  <a:rect l="0" t="0" r="r" b="b"/>
                  <a:pathLst>
                    <a:path w="411" h="661">
                      <a:moveTo>
                        <a:pt x="20" y="32"/>
                      </a:moveTo>
                      <a:cubicBezTo>
                        <a:pt x="26" y="46"/>
                        <a:pt x="28" y="54"/>
                        <a:pt x="28" y="68"/>
                      </a:cubicBezTo>
                      <a:cubicBezTo>
                        <a:pt x="28" y="603"/>
                        <a:pt x="28" y="603"/>
                        <a:pt x="28" y="603"/>
                      </a:cubicBezTo>
                      <a:cubicBezTo>
                        <a:pt x="28" y="616"/>
                        <a:pt x="27" y="623"/>
                        <a:pt x="22" y="635"/>
                      </a:cubicBezTo>
                      <a:cubicBezTo>
                        <a:pt x="19" y="642"/>
                        <a:pt x="18" y="645"/>
                        <a:pt x="13" y="652"/>
                      </a:cubicBezTo>
                      <a:cubicBezTo>
                        <a:pt x="6" y="661"/>
                        <a:pt x="6" y="661"/>
                        <a:pt x="6" y="661"/>
                      </a:cubicBezTo>
                      <a:cubicBezTo>
                        <a:pt x="191" y="661"/>
                        <a:pt x="191" y="661"/>
                        <a:pt x="191" y="661"/>
                      </a:cubicBezTo>
                      <a:cubicBezTo>
                        <a:pt x="191" y="661"/>
                        <a:pt x="191" y="661"/>
                        <a:pt x="192" y="661"/>
                      </a:cubicBezTo>
                      <a:cubicBezTo>
                        <a:pt x="325" y="661"/>
                        <a:pt x="410" y="588"/>
                        <a:pt x="411" y="470"/>
                      </a:cubicBezTo>
                      <a:cubicBezTo>
                        <a:pt x="411" y="383"/>
                        <a:pt x="369" y="327"/>
                        <a:pt x="295" y="302"/>
                      </a:cubicBezTo>
                      <a:cubicBezTo>
                        <a:pt x="280" y="297"/>
                        <a:pt x="280" y="297"/>
                        <a:pt x="280" y="297"/>
                      </a:cubicBezTo>
                      <a:cubicBezTo>
                        <a:pt x="294" y="288"/>
                        <a:pt x="294" y="288"/>
                        <a:pt x="294" y="288"/>
                      </a:cubicBezTo>
                      <a:cubicBezTo>
                        <a:pt x="340" y="261"/>
                        <a:pt x="368" y="227"/>
                        <a:pt x="367" y="167"/>
                      </a:cubicBezTo>
                      <a:cubicBezTo>
                        <a:pt x="367" y="165"/>
                        <a:pt x="367" y="163"/>
                        <a:pt x="367" y="161"/>
                      </a:cubicBezTo>
                      <a:cubicBezTo>
                        <a:pt x="363" y="74"/>
                        <a:pt x="296" y="0"/>
                        <a:pt x="208" y="0"/>
                      </a:cubicBezTo>
                      <a:cubicBezTo>
                        <a:pt x="0" y="0"/>
                        <a:pt x="0" y="0"/>
                        <a:pt x="0" y="0"/>
                      </a:cubicBezTo>
                      <a:cubicBezTo>
                        <a:pt x="7" y="9"/>
                        <a:pt x="7" y="9"/>
                        <a:pt x="7" y="9"/>
                      </a:cubicBezTo>
                      <a:cubicBezTo>
                        <a:pt x="13" y="17"/>
                        <a:pt x="16" y="23"/>
                        <a:pt x="20" y="32"/>
                      </a:cubicBezTo>
                      <a:close/>
                      <a:moveTo>
                        <a:pt x="159" y="277"/>
                      </a:moveTo>
                      <a:cubicBezTo>
                        <a:pt x="108" y="277"/>
                        <a:pt x="108" y="277"/>
                        <a:pt x="108" y="277"/>
                      </a:cubicBezTo>
                      <a:cubicBezTo>
                        <a:pt x="108" y="55"/>
                        <a:pt x="108" y="55"/>
                        <a:pt x="108" y="55"/>
                      </a:cubicBezTo>
                      <a:cubicBezTo>
                        <a:pt x="166" y="55"/>
                        <a:pt x="166" y="55"/>
                        <a:pt x="166" y="55"/>
                      </a:cubicBezTo>
                      <a:cubicBezTo>
                        <a:pt x="245" y="55"/>
                        <a:pt x="285" y="99"/>
                        <a:pt x="289" y="162"/>
                      </a:cubicBezTo>
                      <a:cubicBezTo>
                        <a:pt x="289" y="163"/>
                        <a:pt x="289" y="166"/>
                        <a:pt x="289" y="167"/>
                      </a:cubicBezTo>
                      <a:cubicBezTo>
                        <a:pt x="289" y="232"/>
                        <a:pt x="249" y="277"/>
                        <a:pt x="159" y="277"/>
                      </a:cubicBezTo>
                      <a:close/>
                      <a:moveTo>
                        <a:pt x="156" y="611"/>
                      </a:moveTo>
                      <a:cubicBezTo>
                        <a:pt x="139" y="611"/>
                        <a:pt x="126" y="608"/>
                        <a:pt x="108" y="603"/>
                      </a:cubicBezTo>
                      <a:cubicBezTo>
                        <a:pt x="112" y="330"/>
                        <a:pt x="112" y="330"/>
                        <a:pt x="112" y="330"/>
                      </a:cubicBezTo>
                      <a:cubicBezTo>
                        <a:pt x="129" y="330"/>
                        <a:pt x="141" y="330"/>
                        <a:pt x="163" y="330"/>
                      </a:cubicBezTo>
                      <a:cubicBezTo>
                        <a:pt x="248" y="334"/>
                        <a:pt x="327" y="362"/>
                        <a:pt x="330" y="469"/>
                      </a:cubicBezTo>
                      <a:cubicBezTo>
                        <a:pt x="330" y="470"/>
                        <a:pt x="330" y="472"/>
                        <a:pt x="330" y="473"/>
                      </a:cubicBezTo>
                      <a:cubicBezTo>
                        <a:pt x="330" y="560"/>
                        <a:pt x="252" y="605"/>
                        <a:pt x="169" y="611"/>
                      </a:cubicBezTo>
                      <a:cubicBezTo>
                        <a:pt x="164" y="611"/>
                        <a:pt x="160" y="611"/>
                        <a:pt x="156" y="61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5" name="Freeform 160"/>
                <p:cNvSpPr>
                  <a:spLocks noChangeAspect="1"/>
                </p:cNvSpPr>
                <p:nvPr userDrawn="1"/>
              </p:nvSpPr>
              <p:spPr bwMode="black">
                <a:xfrm>
                  <a:off x="5406" y="1174"/>
                  <a:ext cx="54" cy="61"/>
                </a:xfrm>
                <a:custGeom>
                  <a:avLst/>
                  <a:gdLst/>
                  <a:ahLst/>
                  <a:cxnLst>
                    <a:cxn ang="0">
                      <a:pos x="484" y="336"/>
                    </a:cxn>
                    <a:cxn ang="0">
                      <a:pos x="493" y="345"/>
                    </a:cxn>
                    <a:cxn ang="0">
                      <a:pos x="512" y="374"/>
                    </a:cxn>
                    <a:cxn ang="0">
                      <a:pos x="518" y="426"/>
                    </a:cxn>
                    <a:cxn ang="0">
                      <a:pos x="518" y="449"/>
                    </a:cxn>
                    <a:cxn ang="0">
                      <a:pos x="518" y="574"/>
                    </a:cxn>
                    <a:cxn ang="0">
                      <a:pos x="377" y="609"/>
                    </a:cxn>
                    <a:cxn ang="0">
                      <a:pos x="362" y="609"/>
                    </a:cxn>
                    <a:cxn ang="0">
                      <a:pos x="82" y="340"/>
                    </a:cxn>
                    <a:cxn ang="0">
                      <a:pos x="82" y="333"/>
                    </a:cxn>
                    <a:cxn ang="0">
                      <a:pos x="346" y="63"/>
                    </a:cxn>
                    <a:cxn ang="0">
                      <a:pos x="525" y="105"/>
                    </a:cxn>
                    <a:cxn ang="0">
                      <a:pos x="533" y="111"/>
                    </a:cxn>
                    <a:cxn ang="0">
                      <a:pos x="533" y="34"/>
                    </a:cxn>
                    <a:cxn ang="0">
                      <a:pos x="359" y="1"/>
                    </a:cxn>
                    <a:cxn ang="0">
                      <a:pos x="355" y="1"/>
                    </a:cxn>
                    <a:cxn ang="0">
                      <a:pos x="0" y="341"/>
                    </a:cxn>
                    <a:cxn ang="0">
                      <a:pos x="0" y="346"/>
                    </a:cxn>
                    <a:cxn ang="0">
                      <a:pos x="357" y="678"/>
                    </a:cxn>
                    <a:cxn ang="0">
                      <a:pos x="375" y="678"/>
                    </a:cxn>
                    <a:cxn ang="0">
                      <a:pos x="594" y="612"/>
                    </a:cxn>
                    <a:cxn ang="0">
                      <a:pos x="596" y="391"/>
                    </a:cxn>
                    <a:cxn ang="0">
                      <a:pos x="595" y="381"/>
                    </a:cxn>
                    <a:cxn ang="0">
                      <a:pos x="598" y="366"/>
                    </a:cxn>
                    <a:cxn ang="0">
                      <a:pos x="593" y="364"/>
                    </a:cxn>
                    <a:cxn ang="0">
                      <a:pos x="598" y="365"/>
                    </a:cxn>
                    <a:cxn ang="0">
                      <a:pos x="609" y="345"/>
                    </a:cxn>
                    <a:cxn ang="0">
                      <a:pos x="616" y="336"/>
                    </a:cxn>
                    <a:cxn ang="0">
                      <a:pos x="497" y="336"/>
                    </a:cxn>
                    <a:cxn ang="0">
                      <a:pos x="484" y="336"/>
                    </a:cxn>
                  </a:cxnLst>
                  <a:rect l="0" t="0" r="r" b="b"/>
                  <a:pathLst>
                    <a:path w="616" h="678">
                      <a:moveTo>
                        <a:pt x="484" y="336"/>
                      </a:moveTo>
                      <a:cubicBezTo>
                        <a:pt x="493" y="345"/>
                        <a:pt x="493" y="345"/>
                        <a:pt x="493" y="345"/>
                      </a:cubicBezTo>
                      <a:cubicBezTo>
                        <a:pt x="503" y="356"/>
                        <a:pt x="508" y="361"/>
                        <a:pt x="512" y="374"/>
                      </a:cubicBezTo>
                      <a:cubicBezTo>
                        <a:pt x="517" y="393"/>
                        <a:pt x="518" y="408"/>
                        <a:pt x="518" y="426"/>
                      </a:cubicBezTo>
                      <a:cubicBezTo>
                        <a:pt x="518" y="433"/>
                        <a:pt x="518" y="441"/>
                        <a:pt x="518" y="449"/>
                      </a:cubicBezTo>
                      <a:cubicBezTo>
                        <a:pt x="518" y="574"/>
                        <a:pt x="518" y="574"/>
                        <a:pt x="518" y="574"/>
                      </a:cubicBezTo>
                      <a:cubicBezTo>
                        <a:pt x="470" y="598"/>
                        <a:pt x="431" y="606"/>
                        <a:pt x="377" y="609"/>
                      </a:cubicBezTo>
                      <a:cubicBezTo>
                        <a:pt x="372" y="609"/>
                        <a:pt x="366" y="609"/>
                        <a:pt x="362" y="609"/>
                      </a:cubicBezTo>
                      <a:cubicBezTo>
                        <a:pt x="202" y="609"/>
                        <a:pt x="87" y="493"/>
                        <a:pt x="82" y="340"/>
                      </a:cubicBezTo>
                      <a:cubicBezTo>
                        <a:pt x="82" y="338"/>
                        <a:pt x="82" y="335"/>
                        <a:pt x="82" y="333"/>
                      </a:cubicBezTo>
                      <a:cubicBezTo>
                        <a:pt x="82" y="200"/>
                        <a:pt x="169" y="66"/>
                        <a:pt x="346" y="63"/>
                      </a:cubicBezTo>
                      <a:cubicBezTo>
                        <a:pt x="400" y="63"/>
                        <a:pt x="464" y="69"/>
                        <a:pt x="525" y="105"/>
                      </a:cubicBezTo>
                      <a:cubicBezTo>
                        <a:pt x="533" y="111"/>
                        <a:pt x="533" y="111"/>
                        <a:pt x="533" y="111"/>
                      </a:cubicBezTo>
                      <a:cubicBezTo>
                        <a:pt x="533" y="34"/>
                        <a:pt x="533" y="34"/>
                        <a:pt x="533" y="34"/>
                      </a:cubicBezTo>
                      <a:cubicBezTo>
                        <a:pt x="468" y="4"/>
                        <a:pt x="425" y="2"/>
                        <a:pt x="359" y="1"/>
                      </a:cubicBezTo>
                      <a:cubicBezTo>
                        <a:pt x="357" y="1"/>
                        <a:pt x="356" y="1"/>
                        <a:pt x="355" y="1"/>
                      </a:cubicBezTo>
                      <a:cubicBezTo>
                        <a:pt x="155" y="0"/>
                        <a:pt x="3" y="126"/>
                        <a:pt x="0" y="341"/>
                      </a:cubicBezTo>
                      <a:cubicBezTo>
                        <a:pt x="0" y="343"/>
                        <a:pt x="0" y="344"/>
                        <a:pt x="0" y="346"/>
                      </a:cubicBezTo>
                      <a:cubicBezTo>
                        <a:pt x="0" y="531"/>
                        <a:pt x="157" y="678"/>
                        <a:pt x="357" y="678"/>
                      </a:cubicBezTo>
                      <a:cubicBezTo>
                        <a:pt x="363" y="678"/>
                        <a:pt x="369" y="678"/>
                        <a:pt x="375" y="678"/>
                      </a:cubicBezTo>
                      <a:cubicBezTo>
                        <a:pt x="463" y="674"/>
                        <a:pt x="547" y="643"/>
                        <a:pt x="594" y="612"/>
                      </a:cubicBezTo>
                      <a:cubicBezTo>
                        <a:pt x="596" y="391"/>
                        <a:pt x="596" y="391"/>
                        <a:pt x="596" y="391"/>
                      </a:cubicBezTo>
                      <a:cubicBezTo>
                        <a:pt x="596" y="387"/>
                        <a:pt x="595" y="384"/>
                        <a:pt x="595" y="381"/>
                      </a:cubicBezTo>
                      <a:cubicBezTo>
                        <a:pt x="595" y="376"/>
                        <a:pt x="596" y="372"/>
                        <a:pt x="598" y="366"/>
                      </a:cubicBezTo>
                      <a:cubicBezTo>
                        <a:pt x="593" y="364"/>
                        <a:pt x="593" y="364"/>
                        <a:pt x="593" y="364"/>
                      </a:cubicBezTo>
                      <a:cubicBezTo>
                        <a:pt x="598" y="365"/>
                        <a:pt x="598" y="365"/>
                        <a:pt x="598" y="365"/>
                      </a:cubicBezTo>
                      <a:cubicBezTo>
                        <a:pt x="601" y="357"/>
                        <a:pt x="603" y="353"/>
                        <a:pt x="609" y="345"/>
                      </a:cubicBezTo>
                      <a:cubicBezTo>
                        <a:pt x="616" y="336"/>
                        <a:pt x="616" y="336"/>
                        <a:pt x="616" y="336"/>
                      </a:cubicBezTo>
                      <a:cubicBezTo>
                        <a:pt x="497" y="336"/>
                        <a:pt x="497" y="336"/>
                        <a:pt x="497" y="336"/>
                      </a:cubicBezTo>
                      <a:lnTo>
                        <a:pt x="484" y="336"/>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6" name="Freeform 161"/>
                <p:cNvSpPr>
                  <a:spLocks noChangeAspect="1"/>
                </p:cNvSpPr>
                <p:nvPr userDrawn="1"/>
              </p:nvSpPr>
              <p:spPr bwMode="black">
                <a:xfrm>
                  <a:off x="5148" y="976"/>
                  <a:ext cx="57" cy="62"/>
                </a:xfrm>
                <a:custGeom>
                  <a:avLst/>
                  <a:gdLst/>
                  <a:ahLst/>
                  <a:cxnLst>
                    <a:cxn ang="0">
                      <a:pos x="33" y="29"/>
                    </a:cxn>
                    <a:cxn ang="0">
                      <a:pos x="40" y="54"/>
                    </a:cxn>
                    <a:cxn ang="0">
                      <a:pos x="40" y="597"/>
                    </a:cxn>
                    <a:cxn ang="0">
                      <a:pos x="37" y="630"/>
                    </a:cxn>
                    <a:cxn ang="0">
                      <a:pos x="26" y="652"/>
                    </a:cxn>
                    <a:cxn ang="0">
                      <a:pos x="20" y="661"/>
                    </a:cxn>
                    <a:cxn ang="0">
                      <a:pos x="114" y="661"/>
                    </a:cxn>
                    <a:cxn ang="0">
                      <a:pos x="121" y="661"/>
                    </a:cxn>
                    <a:cxn ang="0">
                      <a:pos x="119" y="654"/>
                    </a:cxn>
                    <a:cxn ang="0">
                      <a:pos x="111" y="627"/>
                    </a:cxn>
                    <a:cxn ang="0">
                      <a:pos x="105" y="580"/>
                    </a:cxn>
                    <a:cxn ang="0">
                      <a:pos x="105" y="112"/>
                    </a:cxn>
                    <a:cxn ang="0">
                      <a:pos x="630" y="692"/>
                    </a:cxn>
                    <a:cxn ang="0">
                      <a:pos x="630" y="69"/>
                    </a:cxn>
                    <a:cxn ang="0">
                      <a:pos x="632" y="36"/>
                    </a:cxn>
                    <a:cxn ang="0">
                      <a:pos x="627" y="34"/>
                    </a:cxn>
                    <a:cxn ang="0">
                      <a:pos x="632" y="35"/>
                    </a:cxn>
                    <a:cxn ang="0">
                      <a:pos x="639"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1" y="1"/>
                    </a:cxn>
                    <a:cxn ang="0">
                      <a:pos x="0" y="1"/>
                    </a:cxn>
                    <a:cxn ang="0">
                      <a:pos x="18" y="11"/>
                    </a:cxn>
                    <a:cxn ang="0">
                      <a:pos x="33" y="29"/>
                    </a:cxn>
                  </a:cxnLst>
                  <a:rect l="0" t="0" r="r" b="b"/>
                  <a:pathLst>
                    <a:path w="641" h="692">
                      <a:moveTo>
                        <a:pt x="33" y="29"/>
                      </a:moveTo>
                      <a:cubicBezTo>
                        <a:pt x="39" y="38"/>
                        <a:pt x="40" y="45"/>
                        <a:pt x="40" y="54"/>
                      </a:cubicBezTo>
                      <a:cubicBezTo>
                        <a:pt x="40" y="597"/>
                        <a:pt x="40" y="597"/>
                        <a:pt x="40" y="597"/>
                      </a:cubicBezTo>
                      <a:cubicBezTo>
                        <a:pt x="40" y="610"/>
                        <a:pt x="40" y="618"/>
                        <a:pt x="37" y="630"/>
                      </a:cubicBezTo>
                      <a:cubicBezTo>
                        <a:pt x="35" y="639"/>
                        <a:pt x="32" y="643"/>
                        <a:pt x="26" y="652"/>
                      </a:cubicBezTo>
                      <a:cubicBezTo>
                        <a:pt x="20" y="661"/>
                        <a:pt x="20" y="661"/>
                        <a:pt x="20" y="661"/>
                      </a:cubicBezTo>
                      <a:cubicBezTo>
                        <a:pt x="114" y="661"/>
                        <a:pt x="114" y="661"/>
                        <a:pt x="114" y="661"/>
                      </a:cubicBezTo>
                      <a:cubicBezTo>
                        <a:pt x="121" y="661"/>
                        <a:pt x="121" y="661"/>
                        <a:pt x="121" y="661"/>
                      </a:cubicBezTo>
                      <a:cubicBezTo>
                        <a:pt x="119" y="654"/>
                        <a:pt x="119" y="654"/>
                        <a:pt x="119" y="654"/>
                      </a:cubicBezTo>
                      <a:cubicBezTo>
                        <a:pt x="115" y="642"/>
                        <a:pt x="113" y="637"/>
                        <a:pt x="111" y="627"/>
                      </a:cubicBezTo>
                      <a:cubicBezTo>
                        <a:pt x="105" y="597"/>
                        <a:pt x="105" y="599"/>
                        <a:pt x="105" y="580"/>
                      </a:cubicBezTo>
                      <a:cubicBezTo>
                        <a:pt x="105" y="112"/>
                        <a:pt x="105" y="112"/>
                        <a:pt x="105" y="112"/>
                      </a:cubicBezTo>
                      <a:cubicBezTo>
                        <a:pt x="630" y="692"/>
                        <a:pt x="630" y="692"/>
                        <a:pt x="630" y="692"/>
                      </a:cubicBezTo>
                      <a:cubicBezTo>
                        <a:pt x="630" y="69"/>
                        <a:pt x="630" y="69"/>
                        <a:pt x="630" y="69"/>
                      </a:cubicBezTo>
                      <a:cubicBezTo>
                        <a:pt x="630" y="56"/>
                        <a:pt x="630" y="49"/>
                        <a:pt x="632" y="36"/>
                      </a:cubicBezTo>
                      <a:cubicBezTo>
                        <a:pt x="627" y="34"/>
                        <a:pt x="627" y="34"/>
                        <a:pt x="627" y="34"/>
                      </a:cubicBezTo>
                      <a:cubicBezTo>
                        <a:pt x="632" y="35"/>
                        <a:pt x="632" y="35"/>
                        <a:pt x="632" y="35"/>
                      </a:cubicBezTo>
                      <a:cubicBezTo>
                        <a:pt x="634" y="24"/>
                        <a:pt x="635" y="18"/>
                        <a:pt x="639" y="7"/>
                      </a:cubicBezTo>
                      <a:cubicBezTo>
                        <a:pt x="641" y="0"/>
                        <a:pt x="641" y="0"/>
                        <a:pt x="641" y="0"/>
                      </a:cubicBezTo>
                      <a:cubicBezTo>
                        <a:pt x="560" y="0"/>
                        <a:pt x="560" y="0"/>
                        <a:pt x="560" y="0"/>
                      </a:cubicBezTo>
                      <a:cubicBezTo>
                        <a:pt x="553" y="0"/>
                        <a:pt x="553" y="0"/>
                        <a:pt x="553" y="0"/>
                      </a:cubicBezTo>
                      <a:cubicBezTo>
                        <a:pt x="555" y="7"/>
                        <a:pt x="555" y="7"/>
                        <a:pt x="555" y="7"/>
                      </a:cubicBezTo>
                      <a:cubicBezTo>
                        <a:pt x="558" y="17"/>
                        <a:pt x="559" y="23"/>
                        <a:pt x="561" y="32"/>
                      </a:cubicBezTo>
                      <a:cubicBezTo>
                        <a:pt x="565" y="51"/>
                        <a:pt x="565" y="66"/>
                        <a:pt x="565" y="83"/>
                      </a:cubicBezTo>
                      <a:cubicBezTo>
                        <a:pt x="565" y="92"/>
                        <a:pt x="565" y="102"/>
                        <a:pt x="565" y="114"/>
                      </a:cubicBezTo>
                      <a:cubicBezTo>
                        <a:pt x="565" y="511"/>
                        <a:pt x="565" y="511"/>
                        <a:pt x="565" y="511"/>
                      </a:cubicBezTo>
                      <a:cubicBezTo>
                        <a:pt x="120" y="3"/>
                        <a:pt x="120" y="3"/>
                        <a:pt x="120" y="3"/>
                      </a:cubicBezTo>
                      <a:cubicBezTo>
                        <a:pt x="21" y="1"/>
                        <a:pt x="21" y="1"/>
                        <a:pt x="21" y="1"/>
                      </a:cubicBezTo>
                      <a:cubicBezTo>
                        <a:pt x="0" y="1"/>
                        <a:pt x="0" y="1"/>
                        <a:pt x="0" y="1"/>
                      </a:cubicBezTo>
                      <a:cubicBezTo>
                        <a:pt x="18" y="11"/>
                        <a:pt x="18" y="11"/>
                        <a:pt x="18" y="11"/>
                      </a:cubicBezTo>
                      <a:cubicBezTo>
                        <a:pt x="26"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7" name="Freeform 162"/>
                <p:cNvSpPr>
                  <a:spLocks noChangeAspect="1"/>
                </p:cNvSpPr>
                <p:nvPr userDrawn="1"/>
              </p:nvSpPr>
              <p:spPr bwMode="black">
                <a:xfrm>
                  <a:off x="5149" y="1076"/>
                  <a:ext cx="38" cy="58"/>
                </a:xfrm>
                <a:custGeom>
                  <a:avLst/>
                  <a:gdLst/>
                  <a:ahLst/>
                  <a:cxnLst>
                    <a:cxn ang="0">
                      <a:pos x="13" y="650"/>
                    </a:cxn>
                    <a:cxn ang="0">
                      <a:pos x="7" y="659"/>
                    </a:cxn>
                    <a:cxn ang="0">
                      <a:pos x="393" y="659"/>
                    </a:cxn>
                    <a:cxn ang="0">
                      <a:pos x="393" y="654"/>
                    </a:cxn>
                    <a:cxn ang="0">
                      <a:pos x="393" y="654"/>
                    </a:cxn>
                    <a:cxn ang="0">
                      <a:pos x="393" y="654"/>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7" y="322"/>
                    </a:cxn>
                    <a:cxn ang="0">
                      <a:pos x="343" y="334"/>
                    </a:cxn>
                    <a:cxn ang="0">
                      <a:pos x="351" y="337"/>
                    </a:cxn>
                    <a:cxn ang="0">
                      <a:pos x="351" y="267"/>
                    </a:cxn>
                    <a:cxn ang="0">
                      <a:pos x="351" y="261"/>
                    </a:cxn>
                    <a:cxn ang="0">
                      <a:pos x="109" y="261"/>
                    </a:cxn>
                    <a:cxn ang="0">
                      <a:pos x="109" y="58"/>
                    </a:cxn>
                    <a:cxn ang="0">
                      <a:pos x="280" y="58"/>
                    </a:cxn>
                    <a:cxn ang="0">
                      <a:pos x="300" y="58"/>
                    </a:cxn>
                    <a:cxn ang="0">
                      <a:pos x="318" y="61"/>
                    </a:cxn>
                    <a:cxn ang="0">
                      <a:pos x="341" y="75"/>
                    </a:cxn>
                    <a:cxn ang="0">
                      <a:pos x="351" y="84"/>
                    </a:cxn>
                    <a:cxn ang="0">
                      <a:pos x="351" y="6"/>
                    </a:cxn>
                    <a:cxn ang="0">
                      <a:pos x="351" y="0"/>
                    </a:cxn>
                    <a:cxn ang="0">
                      <a:pos x="0" y="0"/>
                    </a:cxn>
                    <a:cxn ang="0">
                      <a:pos x="10" y="10"/>
                    </a:cxn>
                    <a:cxn ang="0">
                      <a:pos x="21" y="26"/>
                    </a:cxn>
                    <a:cxn ang="0">
                      <a:pos x="25" y="52"/>
                    </a:cxn>
                    <a:cxn ang="0">
                      <a:pos x="25" y="596"/>
                    </a:cxn>
                    <a:cxn ang="0">
                      <a:pos x="26" y="613"/>
                    </a:cxn>
                    <a:cxn ang="0">
                      <a:pos x="24" y="628"/>
                    </a:cxn>
                    <a:cxn ang="0">
                      <a:pos x="13" y="650"/>
                    </a:cxn>
                  </a:cxnLst>
                  <a:rect l="0" t="0" r="r" b="b"/>
                  <a:pathLst>
                    <a:path w="425" h="659">
                      <a:moveTo>
                        <a:pt x="13" y="650"/>
                      </a:moveTo>
                      <a:cubicBezTo>
                        <a:pt x="7" y="659"/>
                        <a:pt x="7" y="659"/>
                        <a:pt x="7" y="659"/>
                      </a:cubicBezTo>
                      <a:cubicBezTo>
                        <a:pt x="393" y="659"/>
                        <a:pt x="393" y="659"/>
                        <a:pt x="393" y="659"/>
                      </a:cubicBezTo>
                      <a:cubicBezTo>
                        <a:pt x="393" y="654"/>
                        <a:pt x="393" y="654"/>
                        <a:pt x="393" y="654"/>
                      </a:cubicBezTo>
                      <a:cubicBezTo>
                        <a:pt x="393" y="654"/>
                        <a:pt x="393" y="654"/>
                        <a:pt x="393" y="654"/>
                      </a:cubicBezTo>
                      <a:cubicBezTo>
                        <a:pt x="393" y="654"/>
                        <a:pt x="393" y="654"/>
                        <a:pt x="393" y="654"/>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8"/>
                        <a:pt x="342" y="599"/>
                        <a:pt x="314" y="599"/>
                      </a:cubicBezTo>
                      <a:cubicBezTo>
                        <a:pt x="111" y="599"/>
                        <a:pt x="111" y="599"/>
                        <a:pt x="111" y="599"/>
                      </a:cubicBezTo>
                      <a:cubicBezTo>
                        <a:pt x="111" y="320"/>
                        <a:pt x="111" y="320"/>
                        <a:pt x="111" y="320"/>
                      </a:cubicBezTo>
                      <a:cubicBezTo>
                        <a:pt x="280" y="320"/>
                        <a:pt x="280" y="320"/>
                        <a:pt x="280" y="320"/>
                      </a:cubicBezTo>
                      <a:cubicBezTo>
                        <a:pt x="290" y="320"/>
                        <a:pt x="297" y="320"/>
                        <a:pt x="307" y="322"/>
                      </a:cubicBezTo>
                      <a:cubicBezTo>
                        <a:pt x="322" y="325"/>
                        <a:pt x="330" y="328"/>
                        <a:pt x="343" y="334"/>
                      </a:cubicBezTo>
                      <a:cubicBezTo>
                        <a:pt x="351" y="337"/>
                        <a:pt x="351" y="337"/>
                        <a:pt x="351" y="337"/>
                      </a:cubicBezTo>
                      <a:cubicBezTo>
                        <a:pt x="351" y="267"/>
                        <a:pt x="351" y="267"/>
                        <a:pt x="351" y="267"/>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7" y="58"/>
                        <a:pt x="294" y="58"/>
                        <a:pt x="300" y="58"/>
                      </a:cubicBezTo>
                      <a:cubicBezTo>
                        <a:pt x="306" y="58"/>
                        <a:pt x="311" y="58"/>
                        <a:pt x="318" y="61"/>
                      </a:cubicBezTo>
                      <a:cubicBezTo>
                        <a:pt x="328" y="64"/>
                        <a:pt x="334" y="68"/>
                        <a:pt x="341" y="75"/>
                      </a:cubicBezTo>
                      <a:cubicBezTo>
                        <a:pt x="351" y="84"/>
                        <a:pt x="351" y="84"/>
                        <a:pt x="351" y="84"/>
                      </a:cubicBezTo>
                      <a:cubicBezTo>
                        <a:pt x="351" y="6"/>
                        <a:pt x="351" y="6"/>
                        <a:pt x="351" y="6"/>
                      </a:cubicBezTo>
                      <a:cubicBezTo>
                        <a:pt x="351" y="0"/>
                        <a:pt x="351" y="0"/>
                        <a:pt x="351" y="0"/>
                      </a:cubicBezTo>
                      <a:cubicBezTo>
                        <a:pt x="0" y="0"/>
                        <a:pt x="0" y="0"/>
                        <a:pt x="0" y="0"/>
                      </a:cubicBezTo>
                      <a:cubicBezTo>
                        <a:pt x="10" y="10"/>
                        <a:pt x="10" y="10"/>
                        <a:pt x="10" y="10"/>
                      </a:cubicBezTo>
                      <a:cubicBezTo>
                        <a:pt x="15" y="16"/>
                        <a:pt x="17" y="19"/>
                        <a:pt x="21" y="26"/>
                      </a:cubicBezTo>
                      <a:cubicBezTo>
                        <a:pt x="24" y="35"/>
                        <a:pt x="25" y="41"/>
                        <a:pt x="25" y="52"/>
                      </a:cubicBezTo>
                      <a:cubicBezTo>
                        <a:pt x="25" y="596"/>
                        <a:pt x="25" y="596"/>
                        <a:pt x="25" y="596"/>
                      </a:cubicBezTo>
                      <a:cubicBezTo>
                        <a:pt x="25" y="603"/>
                        <a:pt x="26" y="608"/>
                        <a:pt x="26" y="613"/>
                      </a:cubicBezTo>
                      <a:cubicBezTo>
                        <a:pt x="26" y="618"/>
                        <a:pt x="25" y="622"/>
                        <a:pt x="24" y="628"/>
                      </a:cubicBezTo>
                      <a:cubicBezTo>
                        <a:pt x="21" y="637"/>
                        <a:pt x="19" y="642"/>
                        <a:pt x="13" y="65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8" name="Freeform 163"/>
                <p:cNvSpPr>
                  <a:spLocks noChangeAspect="1" noEditPoints="1"/>
                </p:cNvSpPr>
                <p:nvPr userDrawn="1"/>
              </p:nvSpPr>
              <p:spPr bwMode="black">
                <a:xfrm>
                  <a:off x="5313" y="976"/>
                  <a:ext cx="45" cy="59"/>
                </a:xfrm>
                <a:custGeom>
                  <a:avLst/>
                  <a:gdLst/>
                  <a:ahLst/>
                  <a:cxnLst>
                    <a:cxn ang="0">
                      <a:pos x="17" y="34"/>
                    </a:cxn>
                    <a:cxn ang="0">
                      <a:pos x="22" y="95"/>
                    </a:cxn>
                    <a:cxn ang="0">
                      <a:pos x="22" y="561"/>
                    </a:cxn>
                    <a:cxn ang="0">
                      <a:pos x="19" y="626"/>
                    </a:cxn>
                    <a:cxn ang="0">
                      <a:pos x="9" y="652"/>
                    </a:cxn>
                    <a:cxn ang="0">
                      <a:pos x="5" y="660"/>
                    </a:cxn>
                    <a:cxn ang="0">
                      <a:pos x="110" y="660"/>
                    </a:cxn>
                    <a:cxn ang="0">
                      <a:pos x="118" y="660"/>
                    </a:cxn>
                    <a:cxn ang="0">
                      <a:pos x="115" y="653"/>
                    </a:cxn>
                    <a:cxn ang="0">
                      <a:pos x="106" y="622"/>
                    </a:cxn>
                    <a:cxn ang="0">
                      <a:pos x="103" y="600"/>
                    </a:cxn>
                    <a:cxn ang="0">
                      <a:pos x="103" y="588"/>
                    </a:cxn>
                    <a:cxn ang="0">
                      <a:pos x="103" y="299"/>
                    </a:cxn>
                    <a:cxn ang="0">
                      <a:pos x="105" y="301"/>
                    </a:cxn>
                    <a:cxn ang="0">
                      <a:pos x="122" y="322"/>
                    </a:cxn>
                    <a:cxn ang="0">
                      <a:pos x="383" y="661"/>
                    </a:cxn>
                    <a:cxn ang="0">
                      <a:pos x="387" y="657"/>
                    </a:cxn>
                    <a:cxn ang="0">
                      <a:pos x="387" y="657"/>
                    </a:cxn>
                    <a:cxn ang="0">
                      <a:pos x="387" y="663"/>
                    </a:cxn>
                    <a:cxn ang="0">
                      <a:pos x="490" y="663"/>
                    </a:cxn>
                    <a:cxn ang="0">
                      <a:pos x="507" y="663"/>
                    </a:cxn>
                    <a:cxn ang="0">
                      <a:pos x="493" y="653"/>
                    </a:cxn>
                    <a:cxn ang="0">
                      <a:pos x="460" y="627"/>
                    </a:cxn>
                    <a:cxn ang="0">
                      <a:pos x="406" y="563"/>
                    </a:cxn>
                    <a:cxn ang="0">
                      <a:pos x="251" y="367"/>
                    </a:cxn>
                    <a:cxn ang="0">
                      <a:pos x="205" y="316"/>
                    </a:cxn>
                    <a:cxn ang="0">
                      <a:pos x="204" y="316"/>
                    </a:cxn>
                    <a:cxn ang="0">
                      <a:pos x="211" y="316"/>
                    </a:cxn>
                    <a:cxn ang="0">
                      <a:pos x="370" y="155"/>
                    </a:cxn>
                    <a:cxn ang="0">
                      <a:pos x="370" y="151"/>
                    </a:cxn>
                    <a:cxn ang="0">
                      <a:pos x="206" y="0"/>
                    </a:cxn>
                    <a:cxn ang="0">
                      <a:pos x="0" y="0"/>
                    </a:cxn>
                    <a:cxn ang="0">
                      <a:pos x="5" y="8"/>
                    </a:cxn>
                    <a:cxn ang="0">
                      <a:pos x="17" y="34"/>
                    </a:cxn>
                    <a:cxn ang="0">
                      <a:pos x="138" y="278"/>
                    </a:cxn>
                    <a:cxn ang="0">
                      <a:pos x="104" y="276"/>
                    </a:cxn>
                    <a:cxn ang="0">
                      <a:pos x="104" y="57"/>
                    </a:cxn>
                    <a:cxn ang="0">
                      <a:pos x="167" y="50"/>
                    </a:cxn>
                    <a:cxn ang="0">
                      <a:pos x="288" y="158"/>
                    </a:cxn>
                    <a:cxn ang="0">
                      <a:pos x="288" y="166"/>
                    </a:cxn>
                    <a:cxn ang="0">
                      <a:pos x="155" y="277"/>
                    </a:cxn>
                    <a:cxn ang="0">
                      <a:pos x="138" y="278"/>
                    </a:cxn>
                  </a:cxnLst>
                  <a:rect l="0" t="0" r="r" b="b"/>
                  <a:pathLst>
                    <a:path w="507" h="663">
                      <a:moveTo>
                        <a:pt x="17" y="34"/>
                      </a:moveTo>
                      <a:cubicBezTo>
                        <a:pt x="21" y="58"/>
                        <a:pt x="22" y="71"/>
                        <a:pt x="22" y="95"/>
                      </a:cubicBezTo>
                      <a:cubicBezTo>
                        <a:pt x="22" y="561"/>
                        <a:pt x="22" y="561"/>
                        <a:pt x="22" y="561"/>
                      </a:cubicBezTo>
                      <a:cubicBezTo>
                        <a:pt x="22" y="586"/>
                        <a:pt x="22" y="615"/>
                        <a:pt x="19" y="626"/>
                      </a:cubicBezTo>
                      <a:cubicBezTo>
                        <a:pt x="18" y="636"/>
                        <a:pt x="15" y="641"/>
                        <a:pt x="9" y="652"/>
                      </a:cubicBezTo>
                      <a:cubicBezTo>
                        <a:pt x="5" y="660"/>
                        <a:pt x="5" y="660"/>
                        <a:pt x="5" y="660"/>
                      </a:cubicBezTo>
                      <a:cubicBezTo>
                        <a:pt x="110" y="660"/>
                        <a:pt x="110" y="660"/>
                        <a:pt x="110" y="660"/>
                      </a:cubicBezTo>
                      <a:cubicBezTo>
                        <a:pt x="118" y="660"/>
                        <a:pt x="118" y="660"/>
                        <a:pt x="118" y="660"/>
                      </a:cubicBezTo>
                      <a:cubicBezTo>
                        <a:pt x="115" y="653"/>
                        <a:pt x="115" y="653"/>
                        <a:pt x="115" y="653"/>
                      </a:cubicBezTo>
                      <a:cubicBezTo>
                        <a:pt x="111" y="640"/>
                        <a:pt x="107" y="634"/>
                        <a:pt x="106" y="622"/>
                      </a:cubicBezTo>
                      <a:cubicBezTo>
                        <a:pt x="103" y="613"/>
                        <a:pt x="103" y="607"/>
                        <a:pt x="103" y="600"/>
                      </a:cubicBezTo>
                      <a:cubicBezTo>
                        <a:pt x="103" y="596"/>
                        <a:pt x="103" y="592"/>
                        <a:pt x="103" y="588"/>
                      </a:cubicBezTo>
                      <a:cubicBezTo>
                        <a:pt x="103" y="299"/>
                        <a:pt x="103" y="299"/>
                        <a:pt x="103" y="299"/>
                      </a:cubicBezTo>
                      <a:cubicBezTo>
                        <a:pt x="104" y="300"/>
                        <a:pt x="104" y="300"/>
                        <a:pt x="105" y="301"/>
                      </a:cubicBezTo>
                      <a:cubicBezTo>
                        <a:pt x="112" y="307"/>
                        <a:pt x="115" y="312"/>
                        <a:pt x="122" y="322"/>
                      </a:cubicBezTo>
                      <a:cubicBezTo>
                        <a:pt x="383" y="661"/>
                        <a:pt x="383" y="661"/>
                        <a:pt x="383" y="661"/>
                      </a:cubicBezTo>
                      <a:cubicBezTo>
                        <a:pt x="387" y="657"/>
                        <a:pt x="387" y="657"/>
                        <a:pt x="387" y="657"/>
                      </a:cubicBezTo>
                      <a:cubicBezTo>
                        <a:pt x="387" y="657"/>
                        <a:pt x="387" y="657"/>
                        <a:pt x="387" y="657"/>
                      </a:cubicBezTo>
                      <a:cubicBezTo>
                        <a:pt x="387" y="663"/>
                        <a:pt x="387" y="663"/>
                        <a:pt x="387" y="663"/>
                      </a:cubicBezTo>
                      <a:cubicBezTo>
                        <a:pt x="490" y="663"/>
                        <a:pt x="490" y="663"/>
                        <a:pt x="490" y="663"/>
                      </a:cubicBezTo>
                      <a:cubicBezTo>
                        <a:pt x="507" y="663"/>
                        <a:pt x="507" y="663"/>
                        <a:pt x="507" y="663"/>
                      </a:cubicBezTo>
                      <a:cubicBezTo>
                        <a:pt x="493" y="653"/>
                        <a:pt x="493" y="653"/>
                        <a:pt x="493" y="653"/>
                      </a:cubicBezTo>
                      <a:cubicBezTo>
                        <a:pt x="480" y="643"/>
                        <a:pt x="473" y="637"/>
                        <a:pt x="460" y="627"/>
                      </a:cubicBezTo>
                      <a:cubicBezTo>
                        <a:pt x="441" y="610"/>
                        <a:pt x="426" y="589"/>
                        <a:pt x="406" y="563"/>
                      </a:cubicBezTo>
                      <a:cubicBezTo>
                        <a:pt x="251" y="367"/>
                        <a:pt x="251" y="367"/>
                        <a:pt x="251" y="367"/>
                      </a:cubicBezTo>
                      <a:cubicBezTo>
                        <a:pt x="234" y="346"/>
                        <a:pt x="223" y="334"/>
                        <a:pt x="205" y="316"/>
                      </a:cubicBezTo>
                      <a:cubicBezTo>
                        <a:pt x="205" y="316"/>
                        <a:pt x="204" y="316"/>
                        <a:pt x="204" y="316"/>
                      </a:cubicBezTo>
                      <a:cubicBezTo>
                        <a:pt x="207" y="316"/>
                        <a:pt x="209" y="316"/>
                        <a:pt x="211" y="316"/>
                      </a:cubicBezTo>
                      <a:cubicBezTo>
                        <a:pt x="300" y="316"/>
                        <a:pt x="369" y="241"/>
                        <a:pt x="370" y="155"/>
                      </a:cubicBezTo>
                      <a:cubicBezTo>
                        <a:pt x="370" y="154"/>
                        <a:pt x="370" y="152"/>
                        <a:pt x="370" y="151"/>
                      </a:cubicBezTo>
                      <a:cubicBezTo>
                        <a:pt x="370" y="57"/>
                        <a:pt x="292" y="0"/>
                        <a:pt x="206" y="0"/>
                      </a:cubicBezTo>
                      <a:cubicBezTo>
                        <a:pt x="0" y="0"/>
                        <a:pt x="0" y="0"/>
                        <a:pt x="0" y="0"/>
                      </a:cubicBezTo>
                      <a:cubicBezTo>
                        <a:pt x="5" y="8"/>
                        <a:pt x="5" y="8"/>
                        <a:pt x="5" y="8"/>
                      </a:cubicBezTo>
                      <a:cubicBezTo>
                        <a:pt x="10" y="18"/>
                        <a:pt x="14" y="24"/>
                        <a:pt x="17" y="34"/>
                      </a:cubicBezTo>
                      <a:close/>
                      <a:moveTo>
                        <a:pt x="138" y="278"/>
                      </a:moveTo>
                      <a:cubicBezTo>
                        <a:pt x="125" y="278"/>
                        <a:pt x="113" y="277"/>
                        <a:pt x="104" y="276"/>
                      </a:cubicBezTo>
                      <a:cubicBezTo>
                        <a:pt x="104" y="57"/>
                        <a:pt x="104" y="57"/>
                        <a:pt x="104" y="57"/>
                      </a:cubicBezTo>
                      <a:cubicBezTo>
                        <a:pt x="125" y="51"/>
                        <a:pt x="140" y="51"/>
                        <a:pt x="167" y="50"/>
                      </a:cubicBezTo>
                      <a:cubicBezTo>
                        <a:pt x="270" y="56"/>
                        <a:pt x="283" y="106"/>
                        <a:pt x="288" y="158"/>
                      </a:cubicBezTo>
                      <a:cubicBezTo>
                        <a:pt x="288" y="160"/>
                        <a:pt x="288" y="164"/>
                        <a:pt x="288" y="166"/>
                      </a:cubicBezTo>
                      <a:cubicBezTo>
                        <a:pt x="288" y="230"/>
                        <a:pt x="239" y="271"/>
                        <a:pt x="155" y="277"/>
                      </a:cubicBezTo>
                      <a:cubicBezTo>
                        <a:pt x="149" y="278"/>
                        <a:pt x="143" y="278"/>
                        <a:pt x="138" y="27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9" name="Freeform 164"/>
                <p:cNvSpPr>
                  <a:spLocks noChangeAspect="1"/>
                </p:cNvSpPr>
                <p:nvPr userDrawn="1"/>
              </p:nvSpPr>
              <p:spPr bwMode="black">
                <a:xfrm>
                  <a:off x="5258" y="976"/>
                  <a:ext cx="47" cy="60"/>
                </a:xfrm>
                <a:custGeom>
                  <a:avLst/>
                  <a:gdLst/>
                  <a:ahLst/>
                  <a:cxnLst>
                    <a:cxn ang="0">
                      <a:pos x="11" y="40"/>
                    </a:cxn>
                    <a:cxn ang="0">
                      <a:pos x="12" y="54"/>
                    </a:cxn>
                    <a:cxn ang="0">
                      <a:pos x="11" y="69"/>
                    </a:cxn>
                    <a:cxn ang="0">
                      <a:pos x="11" y="442"/>
                    </a:cxn>
                    <a:cxn ang="0">
                      <a:pos x="273" y="670"/>
                    </a:cxn>
                    <a:cxn ang="0">
                      <a:pos x="277" y="670"/>
                    </a:cxn>
                    <a:cxn ang="0">
                      <a:pos x="524" y="446"/>
                    </a:cxn>
                    <a:cxn ang="0">
                      <a:pos x="524" y="66"/>
                    </a:cxn>
                    <a:cxn ang="0">
                      <a:pos x="523" y="50"/>
                    </a:cxn>
                    <a:cxn ang="0">
                      <a:pos x="525" y="35"/>
                    </a:cxn>
                    <a:cxn ang="0">
                      <a:pos x="519" y="34"/>
                    </a:cxn>
                    <a:cxn ang="0">
                      <a:pos x="525" y="35"/>
                    </a:cxn>
                    <a:cxn ang="0">
                      <a:pos x="531" y="7"/>
                    </a:cxn>
                    <a:cxn ang="0">
                      <a:pos x="534" y="0"/>
                    </a:cxn>
                    <a:cxn ang="0">
                      <a:pos x="436" y="0"/>
                    </a:cxn>
                    <a:cxn ang="0">
                      <a:pos x="427" y="0"/>
                    </a:cxn>
                    <a:cxn ang="0">
                      <a:pos x="430" y="8"/>
                    </a:cxn>
                    <a:cxn ang="0">
                      <a:pos x="439" y="36"/>
                    </a:cxn>
                    <a:cxn ang="0">
                      <a:pos x="440" y="67"/>
                    </a:cxn>
                    <a:cxn ang="0">
                      <a:pos x="440" y="440"/>
                    </a:cxn>
                    <a:cxn ang="0">
                      <a:pos x="277" y="603"/>
                    </a:cxn>
                    <a:cxn ang="0">
                      <a:pos x="271" y="603"/>
                    </a:cxn>
                    <a:cxn ang="0">
                      <a:pos x="93" y="434"/>
                    </a:cxn>
                    <a:cxn ang="0">
                      <a:pos x="93" y="63"/>
                    </a:cxn>
                    <a:cxn ang="0">
                      <a:pos x="93" y="51"/>
                    </a:cxn>
                    <a:cxn ang="0">
                      <a:pos x="95" y="34"/>
                    </a:cxn>
                    <a:cxn ang="0">
                      <a:pos x="102" y="8"/>
                    </a:cxn>
                    <a:cxn ang="0">
                      <a:pos x="106" y="0"/>
                    </a:cxn>
                    <a:cxn ang="0">
                      <a:pos x="9" y="0"/>
                    </a:cxn>
                    <a:cxn ang="0">
                      <a:pos x="0" y="0"/>
                    </a:cxn>
                    <a:cxn ang="0">
                      <a:pos x="3" y="8"/>
                    </a:cxn>
                    <a:cxn ang="0">
                      <a:pos x="11" y="40"/>
                    </a:cxn>
                  </a:cxnLst>
                  <a:rect l="0" t="0" r="r" b="b"/>
                  <a:pathLst>
                    <a:path w="534" h="670">
                      <a:moveTo>
                        <a:pt x="11" y="40"/>
                      </a:moveTo>
                      <a:cubicBezTo>
                        <a:pt x="11" y="46"/>
                        <a:pt x="12" y="50"/>
                        <a:pt x="12" y="54"/>
                      </a:cubicBezTo>
                      <a:cubicBezTo>
                        <a:pt x="12" y="59"/>
                        <a:pt x="11" y="63"/>
                        <a:pt x="11" y="69"/>
                      </a:cubicBezTo>
                      <a:cubicBezTo>
                        <a:pt x="11" y="442"/>
                        <a:pt x="11" y="442"/>
                        <a:pt x="11" y="442"/>
                      </a:cubicBezTo>
                      <a:cubicBezTo>
                        <a:pt x="11" y="577"/>
                        <a:pt x="129" y="670"/>
                        <a:pt x="273" y="670"/>
                      </a:cubicBezTo>
                      <a:cubicBezTo>
                        <a:pt x="274" y="670"/>
                        <a:pt x="276" y="670"/>
                        <a:pt x="277" y="670"/>
                      </a:cubicBezTo>
                      <a:cubicBezTo>
                        <a:pt x="414" y="668"/>
                        <a:pt x="524" y="574"/>
                        <a:pt x="524" y="446"/>
                      </a:cubicBezTo>
                      <a:cubicBezTo>
                        <a:pt x="524" y="66"/>
                        <a:pt x="524" y="66"/>
                        <a:pt x="524" y="66"/>
                      </a:cubicBezTo>
                      <a:cubicBezTo>
                        <a:pt x="524" y="59"/>
                        <a:pt x="523" y="54"/>
                        <a:pt x="523" y="50"/>
                      </a:cubicBezTo>
                      <a:cubicBezTo>
                        <a:pt x="523" y="45"/>
                        <a:pt x="524" y="41"/>
                        <a:pt x="525" y="35"/>
                      </a:cubicBezTo>
                      <a:cubicBezTo>
                        <a:pt x="519" y="34"/>
                        <a:pt x="519" y="34"/>
                        <a:pt x="519" y="34"/>
                      </a:cubicBezTo>
                      <a:cubicBezTo>
                        <a:pt x="525" y="35"/>
                        <a:pt x="525" y="35"/>
                        <a:pt x="525" y="35"/>
                      </a:cubicBezTo>
                      <a:cubicBezTo>
                        <a:pt x="526" y="24"/>
                        <a:pt x="528" y="18"/>
                        <a:pt x="531" y="7"/>
                      </a:cubicBezTo>
                      <a:cubicBezTo>
                        <a:pt x="534" y="0"/>
                        <a:pt x="534" y="0"/>
                        <a:pt x="534" y="0"/>
                      </a:cubicBezTo>
                      <a:cubicBezTo>
                        <a:pt x="436" y="0"/>
                        <a:pt x="436" y="0"/>
                        <a:pt x="436" y="0"/>
                      </a:cubicBezTo>
                      <a:cubicBezTo>
                        <a:pt x="427" y="0"/>
                        <a:pt x="427" y="0"/>
                        <a:pt x="427" y="0"/>
                      </a:cubicBezTo>
                      <a:cubicBezTo>
                        <a:pt x="430" y="8"/>
                        <a:pt x="430" y="8"/>
                        <a:pt x="430" y="8"/>
                      </a:cubicBezTo>
                      <a:cubicBezTo>
                        <a:pt x="435" y="18"/>
                        <a:pt x="436" y="24"/>
                        <a:pt x="439" y="36"/>
                      </a:cubicBezTo>
                      <a:cubicBezTo>
                        <a:pt x="440" y="47"/>
                        <a:pt x="440" y="54"/>
                        <a:pt x="440" y="67"/>
                      </a:cubicBezTo>
                      <a:cubicBezTo>
                        <a:pt x="440" y="440"/>
                        <a:pt x="440" y="440"/>
                        <a:pt x="440" y="440"/>
                      </a:cubicBezTo>
                      <a:cubicBezTo>
                        <a:pt x="440" y="529"/>
                        <a:pt x="373" y="600"/>
                        <a:pt x="277" y="603"/>
                      </a:cubicBezTo>
                      <a:cubicBezTo>
                        <a:pt x="275" y="603"/>
                        <a:pt x="273" y="603"/>
                        <a:pt x="271" y="603"/>
                      </a:cubicBezTo>
                      <a:cubicBezTo>
                        <a:pt x="176" y="603"/>
                        <a:pt x="93" y="529"/>
                        <a:pt x="93" y="434"/>
                      </a:cubicBezTo>
                      <a:cubicBezTo>
                        <a:pt x="93" y="63"/>
                        <a:pt x="93" y="63"/>
                        <a:pt x="93" y="63"/>
                      </a:cubicBezTo>
                      <a:cubicBezTo>
                        <a:pt x="93" y="58"/>
                        <a:pt x="93" y="54"/>
                        <a:pt x="93" y="51"/>
                      </a:cubicBezTo>
                      <a:cubicBezTo>
                        <a:pt x="93" y="45"/>
                        <a:pt x="93" y="40"/>
                        <a:pt x="95" y="34"/>
                      </a:cubicBezTo>
                      <a:cubicBezTo>
                        <a:pt x="97" y="22"/>
                        <a:pt x="98" y="17"/>
                        <a:pt x="102" y="8"/>
                      </a:cubicBezTo>
                      <a:cubicBezTo>
                        <a:pt x="106" y="0"/>
                        <a:pt x="106" y="0"/>
                        <a:pt x="106" y="0"/>
                      </a:cubicBezTo>
                      <a:cubicBezTo>
                        <a:pt x="9" y="0"/>
                        <a:pt x="9" y="0"/>
                        <a:pt x="9" y="0"/>
                      </a:cubicBezTo>
                      <a:cubicBezTo>
                        <a:pt x="0" y="0"/>
                        <a:pt x="0" y="0"/>
                        <a:pt x="0" y="0"/>
                      </a:cubicBezTo>
                      <a:cubicBezTo>
                        <a:pt x="3" y="8"/>
                        <a:pt x="3" y="8"/>
                        <a:pt x="3" y="8"/>
                      </a:cubicBezTo>
                      <a:cubicBezTo>
                        <a:pt x="7" y="20"/>
                        <a:pt x="9" y="26"/>
                        <a:pt x="11" y="4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80" name="Freeform 165"/>
                <p:cNvSpPr>
                  <a:spLocks noChangeAspect="1"/>
                </p:cNvSpPr>
                <p:nvPr userDrawn="1"/>
              </p:nvSpPr>
              <p:spPr bwMode="black">
                <a:xfrm>
                  <a:off x="5237" y="1075"/>
                  <a:ext cx="37" cy="60"/>
                </a:xfrm>
                <a:custGeom>
                  <a:avLst/>
                  <a:gdLst/>
                  <a:ahLst/>
                  <a:cxnLst>
                    <a:cxn ang="0">
                      <a:pos x="0" y="165"/>
                    </a:cxn>
                    <a:cxn ang="0">
                      <a:pos x="1" y="167"/>
                    </a:cxn>
                    <a:cxn ang="0">
                      <a:pos x="105" y="321"/>
                    </a:cxn>
                    <a:cxn ang="0">
                      <a:pos x="223" y="389"/>
                    </a:cxn>
                    <a:cxn ang="0">
                      <a:pos x="320" y="508"/>
                    </a:cxn>
                    <a:cxn ang="0">
                      <a:pos x="171" y="626"/>
                    </a:cxn>
                    <a:cxn ang="0">
                      <a:pos x="161" y="626"/>
                    </a:cxn>
                    <a:cxn ang="0">
                      <a:pos x="12" y="583"/>
                    </a:cxn>
                    <a:cxn ang="0">
                      <a:pos x="3" y="576"/>
                    </a:cxn>
                    <a:cxn ang="0">
                      <a:pos x="3" y="656"/>
                    </a:cxn>
                    <a:cxn ang="0">
                      <a:pos x="154" y="681"/>
                    </a:cxn>
                    <a:cxn ang="0">
                      <a:pos x="154" y="675"/>
                    </a:cxn>
                    <a:cxn ang="0">
                      <a:pos x="154" y="675"/>
                    </a:cxn>
                    <a:cxn ang="0">
                      <a:pos x="154" y="681"/>
                    </a:cxn>
                    <a:cxn ang="0">
                      <a:pos x="165" y="681"/>
                    </a:cxn>
                    <a:cxn ang="0">
                      <a:pos x="413" y="505"/>
                    </a:cxn>
                    <a:cxn ang="0">
                      <a:pos x="413" y="497"/>
                    </a:cxn>
                    <a:cxn ang="0">
                      <a:pos x="262" y="313"/>
                    </a:cxn>
                    <a:cxn ang="0">
                      <a:pos x="159" y="253"/>
                    </a:cxn>
                    <a:cxn ang="0">
                      <a:pos x="85" y="162"/>
                    </a:cxn>
                    <a:cxn ang="0">
                      <a:pos x="84" y="155"/>
                    </a:cxn>
                    <a:cxn ang="0">
                      <a:pos x="214" y="53"/>
                    </a:cxn>
                    <a:cxn ang="0">
                      <a:pos x="222" y="54"/>
                    </a:cxn>
                    <a:cxn ang="0">
                      <a:pos x="342" y="96"/>
                    </a:cxn>
                    <a:cxn ang="0">
                      <a:pos x="352" y="105"/>
                    </a:cxn>
                    <a:cxn ang="0">
                      <a:pos x="352" y="25"/>
                    </a:cxn>
                    <a:cxn ang="0">
                      <a:pos x="216" y="1"/>
                    </a:cxn>
                    <a:cxn ang="0">
                      <a:pos x="207" y="0"/>
                    </a:cxn>
                    <a:cxn ang="0">
                      <a:pos x="0" y="165"/>
                    </a:cxn>
                  </a:cxnLst>
                  <a:rect l="0" t="0" r="r" b="b"/>
                  <a:pathLst>
                    <a:path w="413" h="682">
                      <a:moveTo>
                        <a:pt x="0" y="165"/>
                      </a:moveTo>
                      <a:cubicBezTo>
                        <a:pt x="0" y="166"/>
                        <a:pt x="1" y="167"/>
                        <a:pt x="1" y="167"/>
                      </a:cubicBezTo>
                      <a:cubicBezTo>
                        <a:pt x="1" y="238"/>
                        <a:pt x="41" y="283"/>
                        <a:pt x="105" y="321"/>
                      </a:cubicBezTo>
                      <a:cubicBezTo>
                        <a:pt x="223" y="389"/>
                        <a:pt x="223" y="389"/>
                        <a:pt x="223" y="389"/>
                      </a:cubicBezTo>
                      <a:cubicBezTo>
                        <a:pt x="277" y="419"/>
                        <a:pt x="320" y="450"/>
                        <a:pt x="320" y="508"/>
                      </a:cubicBezTo>
                      <a:cubicBezTo>
                        <a:pt x="320" y="583"/>
                        <a:pt x="266" y="626"/>
                        <a:pt x="171" y="626"/>
                      </a:cubicBezTo>
                      <a:cubicBezTo>
                        <a:pt x="168" y="626"/>
                        <a:pt x="165" y="626"/>
                        <a:pt x="161" y="626"/>
                      </a:cubicBezTo>
                      <a:cubicBezTo>
                        <a:pt x="99" y="625"/>
                        <a:pt x="59" y="621"/>
                        <a:pt x="12" y="583"/>
                      </a:cubicBezTo>
                      <a:cubicBezTo>
                        <a:pt x="3" y="576"/>
                        <a:pt x="3" y="576"/>
                        <a:pt x="3" y="576"/>
                      </a:cubicBezTo>
                      <a:cubicBezTo>
                        <a:pt x="3" y="656"/>
                        <a:pt x="3" y="656"/>
                        <a:pt x="3" y="656"/>
                      </a:cubicBezTo>
                      <a:cubicBezTo>
                        <a:pt x="61" y="682"/>
                        <a:pt x="98" y="680"/>
                        <a:pt x="154" y="681"/>
                      </a:cubicBezTo>
                      <a:cubicBezTo>
                        <a:pt x="154" y="675"/>
                        <a:pt x="154" y="675"/>
                        <a:pt x="154" y="675"/>
                      </a:cubicBezTo>
                      <a:cubicBezTo>
                        <a:pt x="154" y="675"/>
                        <a:pt x="154" y="675"/>
                        <a:pt x="154" y="675"/>
                      </a:cubicBezTo>
                      <a:cubicBezTo>
                        <a:pt x="154" y="681"/>
                        <a:pt x="154" y="681"/>
                        <a:pt x="154" y="681"/>
                      </a:cubicBezTo>
                      <a:cubicBezTo>
                        <a:pt x="157" y="681"/>
                        <a:pt x="161" y="681"/>
                        <a:pt x="165" y="681"/>
                      </a:cubicBezTo>
                      <a:cubicBezTo>
                        <a:pt x="278" y="680"/>
                        <a:pt x="412" y="643"/>
                        <a:pt x="413" y="505"/>
                      </a:cubicBezTo>
                      <a:cubicBezTo>
                        <a:pt x="413" y="503"/>
                        <a:pt x="413" y="500"/>
                        <a:pt x="413" y="497"/>
                      </a:cubicBezTo>
                      <a:cubicBezTo>
                        <a:pt x="408" y="384"/>
                        <a:pt x="339" y="357"/>
                        <a:pt x="262" y="313"/>
                      </a:cubicBezTo>
                      <a:cubicBezTo>
                        <a:pt x="159" y="253"/>
                        <a:pt x="159" y="253"/>
                        <a:pt x="159" y="253"/>
                      </a:cubicBezTo>
                      <a:cubicBezTo>
                        <a:pt x="118" y="229"/>
                        <a:pt x="89" y="206"/>
                        <a:pt x="85" y="162"/>
                      </a:cubicBezTo>
                      <a:cubicBezTo>
                        <a:pt x="84" y="160"/>
                        <a:pt x="84" y="158"/>
                        <a:pt x="84" y="155"/>
                      </a:cubicBezTo>
                      <a:cubicBezTo>
                        <a:pt x="84" y="95"/>
                        <a:pt x="149" y="53"/>
                        <a:pt x="214" y="53"/>
                      </a:cubicBezTo>
                      <a:cubicBezTo>
                        <a:pt x="216" y="53"/>
                        <a:pt x="219" y="53"/>
                        <a:pt x="222" y="54"/>
                      </a:cubicBezTo>
                      <a:cubicBezTo>
                        <a:pt x="273" y="55"/>
                        <a:pt x="307" y="63"/>
                        <a:pt x="342" y="96"/>
                      </a:cubicBezTo>
                      <a:cubicBezTo>
                        <a:pt x="352" y="105"/>
                        <a:pt x="352" y="105"/>
                        <a:pt x="352" y="105"/>
                      </a:cubicBezTo>
                      <a:cubicBezTo>
                        <a:pt x="352" y="25"/>
                        <a:pt x="352" y="25"/>
                        <a:pt x="352" y="25"/>
                      </a:cubicBezTo>
                      <a:cubicBezTo>
                        <a:pt x="300" y="1"/>
                        <a:pt x="267" y="2"/>
                        <a:pt x="216" y="1"/>
                      </a:cubicBezTo>
                      <a:cubicBezTo>
                        <a:pt x="213" y="0"/>
                        <a:pt x="209" y="0"/>
                        <a:pt x="207" y="0"/>
                      </a:cubicBezTo>
                      <a:cubicBezTo>
                        <a:pt x="99" y="1"/>
                        <a:pt x="1" y="62"/>
                        <a:pt x="0" y="1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sp>
            <p:nvSpPr>
              <p:cNvPr id="48" name="Rectangle 166"/>
              <p:cNvSpPr>
                <a:spLocks noChangeAspect="1" noChangeArrowheads="1"/>
              </p:cNvSpPr>
              <p:nvPr userDrawn="1"/>
            </p:nvSpPr>
            <p:spPr bwMode="auto">
              <a:xfrm>
                <a:off x="2790" y="0"/>
                <a:ext cx="756" cy="756"/>
              </a:xfrm>
              <a:prstGeom prst="rect">
                <a:avLst/>
              </a:prstGeom>
              <a:solidFill>
                <a:srgbClr val="000000"/>
              </a:solidFill>
              <a:ln w="9525">
                <a:noFill/>
                <a:miter lim="800000"/>
                <a:headEnd/>
                <a:tailEnd/>
              </a:ln>
            </p:spPr>
            <p:txBody>
              <a:bodyPr/>
              <a:lstStyle/>
              <a:p>
                <a:pPr>
                  <a:defRPr/>
                </a:pPr>
                <a:endParaRPr lang="en-AU" sz="3200">
                  <a:solidFill>
                    <a:srgbClr val="FFFFFF"/>
                  </a:solidFill>
                  <a:ea typeface="+mn-ea"/>
                  <a:cs typeface="+mn-cs"/>
                </a:endParaRPr>
              </a:p>
            </p:txBody>
          </p:sp>
          <p:sp>
            <p:nvSpPr>
              <p:cNvPr id="49" name="Freeform 167"/>
              <p:cNvSpPr>
                <a:spLocks noChangeAspect="1" noEditPoints="1"/>
              </p:cNvSpPr>
              <p:nvPr userDrawn="1"/>
            </p:nvSpPr>
            <p:spPr bwMode="white">
              <a:xfrm>
                <a:off x="2868" y="53"/>
                <a:ext cx="587" cy="637"/>
              </a:xfrm>
              <a:custGeom>
                <a:avLst/>
                <a:gdLst/>
                <a:ahLst/>
                <a:cxnLst>
                  <a:cxn ang="0">
                    <a:pos x="743" y="1280"/>
                  </a:cxn>
                  <a:cxn ang="0">
                    <a:pos x="731" y="152"/>
                  </a:cxn>
                  <a:cxn ang="0">
                    <a:pos x="4037" y="252"/>
                  </a:cxn>
                  <a:cxn ang="0">
                    <a:pos x="1456" y="222"/>
                  </a:cxn>
                  <a:cxn ang="0">
                    <a:pos x="2677" y="560"/>
                  </a:cxn>
                  <a:cxn ang="0">
                    <a:pos x="2824" y="308"/>
                  </a:cxn>
                  <a:cxn ang="0">
                    <a:pos x="4037" y="252"/>
                  </a:cxn>
                  <a:cxn ang="0">
                    <a:pos x="4146" y="906"/>
                  </a:cxn>
                  <a:cxn ang="0">
                    <a:pos x="4105" y="2222"/>
                  </a:cxn>
                  <a:cxn ang="0">
                    <a:pos x="4326" y="2160"/>
                  </a:cxn>
                  <a:cxn ang="0">
                    <a:pos x="4350" y="756"/>
                  </a:cxn>
                  <a:cxn ang="0">
                    <a:pos x="4920" y="2133"/>
                  </a:cxn>
                  <a:cxn ang="0">
                    <a:pos x="4707" y="219"/>
                  </a:cxn>
                  <a:cxn ang="0">
                    <a:pos x="6369" y="153"/>
                  </a:cxn>
                  <a:cxn ang="0">
                    <a:pos x="965" y="4496"/>
                  </a:cxn>
                  <a:cxn ang="0">
                    <a:pos x="1785" y="3476"/>
                  </a:cxn>
                  <a:cxn ang="0">
                    <a:pos x="1184" y="2731"/>
                  </a:cxn>
                  <a:cxn ang="0">
                    <a:pos x="1195" y="3626"/>
                  </a:cxn>
                  <a:cxn ang="0">
                    <a:pos x="4080" y="2784"/>
                  </a:cxn>
                  <a:cxn ang="0">
                    <a:pos x="2457" y="2593"/>
                  </a:cxn>
                  <a:cxn ang="0">
                    <a:pos x="3850" y="3975"/>
                  </a:cxn>
                  <a:cxn ang="0">
                    <a:pos x="5713" y="4665"/>
                  </a:cxn>
                  <a:cxn ang="0">
                    <a:pos x="4830" y="4656"/>
                  </a:cxn>
                  <a:cxn ang="0">
                    <a:pos x="4511" y="2590"/>
                  </a:cxn>
                  <a:cxn ang="0">
                    <a:pos x="5758" y="4377"/>
                  </a:cxn>
                  <a:cxn ang="0">
                    <a:pos x="4794" y="3468"/>
                  </a:cxn>
                  <a:cxn ang="0">
                    <a:pos x="3545" y="7166"/>
                  </a:cxn>
                  <a:cxn ang="0">
                    <a:pos x="1689" y="7022"/>
                  </a:cxn>
                  <a:cxn ang="0">
                    <a:pos x="3374" y="6684"/>
                  </a:cxn>
                  <a:cxn ang="0">
                    <a:pos x="5212" y="7097"/>
                  </a:cxn>
                  <a:cxn ang="0">
                    <a:pos x="4005" y="5033"/>
                  </a:cxn>
                  <a:cxn ang="0">
                    <a:pos x="4290" y="5864"/>
                  </a:cxn>
                  <a:cxn ang="0">
                    <a:pos x="4298" y="6942"/>
                  </a:cxn>
                  <a:cxn ang="0">
                    <a:pos x="334" y="5755"/>
                  </a:cxn>
                  <a:cxn ang="0">
                    <a:pos x="484" y="5969"/>
                  </a:cxn>
                  <a:cxn ang="0">
                    <a:pos x="371" y="5959"/>
                  </a:cxn>
                  <a:cxn ang="0">
                    <a:pos x="228" y="6106"/>
                  </a:cxn>
                  <a:cxn ang="0">
                    <a:pos x="450" y="6090"/>
                  </a:cxn>
                  <a:cxn ang="0">
                    <a:pos x="454" y="6205"/>
                  </a:cxn>
                  <a:cxn ang="0">
                    <a:pos x="655" y="6210"/>
                  </a:cxn>
                  <a:cxn ang="0">
                    <a:pos x="587" y="6053"/>
                  </a:cxn>
                  <a:cxn ang="0">
                    <a:pos x="877" y="6081"/>
                  </a:cxn>
                  <a:cxn ang="0">
                    <a:pos x="713" y="5963"/>
                  </a:cxn>
                  <a:cxn ang="0">
                    <a:pos x="764" y="5880"/>
                  </a:cxn>
                  <a:cxn ang="0">
                    <a:pos x="671" y="5717"/>
                  </a:cxn>
                  <a:cxn ang="0">
                    <a:pos x="528" y="5859"/>
                  </a:cxn>
                  <a:cxn ang="0">
                    <a:pos x="388" y="5708"/>
                  </a:cxn>
                  <a:cxn ang="0">
                    <a:pos x="6357" y="5708"/>
                  </a:cxn>
                  <a:cxn ang="0">
                    <a:pos x="6217" y="5859"/>
                  </a:cxn>
                  <a:cxn ang="0">
                    <a:pos x="6073" y="5717"/>
                  </a:cxn>
                  <a:cxn ang="0">
                    <a:pos x="5981" y="5880"/>
                  </a:cxn>
                  <a:cxn ang="0">
                    <a:pos x="6032" y="5963"/>
                  </a:cxn>
                  <a:cxn ang="0">
                    <a:pos x="5867" y="6081"/>
                  </a:cxn>
                  <a:cxn ang="0">
                    <a:pos x="6157" y="6053"/>
                  </a:cxn>
                  <a:cxn ang="0">
                    <a:pos x="6090" y="6210"/>
                  </a:cxn>
                  <a:cxn ang="0">
                    <a:pos x="6291" y="6205"/>
                  </a:cxn>
                  <a:cxn ang="0">
                    <a:pos x="6294" y="6090"/>
                  </a:cxn>
                  <a:cxn ang="0">
                    <a:pos x="6516" y="6106"/>
                  </a:cxn>
                  <a:cxn ang="0">
                    <a:pos x="6374" y="5959"/>
                  </a:cxn>
                  <a:cxn ang="0">
                    <a:pos x="6261" y="5969"/>
                  </a:cxn>
                  <a:cxn ang="0">
                    <a:pos x="6410" y="5755"/>
                  </a:cxn>
                </a:cxnLst>
                <a:rect l="0" t="0" r="r" b="b"/>
                <a:pathLst>
                  <a:path w="6602" h="7166">
                    <a:moveTo>
                      <a:pt x="500" y="2260"/>
                    </a:moveTo>
                    <a:cubicBezTo>
                      <a:pt x="310" y="2257"/>
                      <a:pt x="190" y="2263"/>
                      <a:pt x="12" y="2195"/>
                    </a:cubicBezTo>
                    <a:cubicBezTo>
                      <a:pt x="12" y="1965"/>
                      <a:pt x="12" y="1965"/>
                      <a:pt x="12" y="1965"/>
                    </a:cubicBezTo>
                    <a:cubicBezTo>
                      <a:pt x="172" y="2096"/>
                      <a:pt x="316" y="2111"/>
                      <a:pt x="523" y="2114"/>
                    </a:cubicBezTo>
                    <a:cubicBezTo>
                      <a:pt x="868" y="2125"/>
                      <a:pt x="1079" y="1970"/>
                      <a:pt x="1079" y="1698"/>
                    </a:cubicBezTo>
                    <a:cubicBezTo>
                      <a:pt x="1079" y="1491"/>
                      <a:pt x="924" y="1383"/>
                      <a:pt x="743" y="1280"/>
                    </a:cubicBezTo>
                    <a:cubicBezTo>
                      <a:pt x="345" y="1052"/>
                      <a:pt x="345" y="1052"/>
                      <a:pt x="345" y="1052"/>
                    </a:cubicBezTo>
                    <a:cubicBezTo>
                      <a:pt x="131" y="927"/>
                      <a:pt x="6" y="783"/>
                      <a:pt x="3" y="550"/>
                    </a:cubicBezTo>
                    <a:cubicBezTo>
                      <a:pt x="0" y="205"/>
                      <a:pt x="339" y="0"/>
                      <a:pt x="707" y="12"/>
                    </a:cubicBezTo>
                    <a:cubicBezTo>
                      <a:pt x="880" y="17"/>
                      <a:pt x="988" y="12"/>
                      <a:pt x="1146" y="76"/>
                    </a:cubicBezTo>
                    <a:cubicBezTo>
                      <a:pt x="1146" y="301"/>
                      <a:pt x="1146" y="301"/>
                      <a:pt x="1146" y="301"/>
                    </a:cubicBezTo>
                    <a:cubicBezTo>
                      <a:pt x="1023" y="184"/>
                      <a:pt x="900" y="158"/>
                      <a:pt x="731" y="152"/>
                    </a:cubicBezTo>
                    <a:cubicBezTo>
                      <a:pt x="491" y="137"/>
                      <a:pt x="228" y="298"/>
                      <a:pt x="248" y="538"/>
                    </a:cubicBezTo>
                    <a:cubicBezTo>
                      <a:pt x="263" y="693"/>
                      <a:pt x="368" y="778"/>
                      <a:pt x="506" y="856"/>
                    </a:cubicBezTo>
                    <a:cubicBezTo>
                      <a:pt x="854" y="1058"/>
                      <a:pt x="854" y="1058"/>
                      <a:pt x="854" y="1058"/>
                    </a:cubicBezTo>
                    <a:cubicBezTo>
                      <a:pt x="1117" y="1210"/>
                      <a:pt x="1336" y="1292"/>
                      <a:pt x="1351" y="1663"/>
                    </a:cubicBezTo>
                    <a:cubicBezTo>
                      <a:pt x="1368" y="2146"/>
                      <a:pt x="895" y="2269"/>
                      <a:pt x="500" y="2260"/>
                    </a:cubicBezTo>
                    <a:close/>
                    <a:moveTo>
                      <a:pt x="4037" y="252"/>
                    </a:moveTo>
                    <a:cubicBezTo>
                      <a:pt x="4020" y="283"/>
                      <a:pt x="4007" y="302"/>
                      <a:pt x="3996" y="335"/>
                    </a:cubicBezTo>
                    <a:cubicBezTo>
                      <a:pt x="3306" y="2258"/>
                      <a:pt x="3306" y="2258"/>
                      <a:pt x="3306" y="2258"/>
                    </a:cubicBezTo>
                    <a:cubicBezTo>
                      <a:pt x="2760" y="795"/>
                      <a:pt x="2760" y="795"/>
                      <a:pt x="2760" y="795"/>
                    </a:cubicBezTo>
                    <a:cubicBezTo>
                      <a:pt x="2226" y="2269"/>
                      <a:pt x="2226" y="2269"/>
                      <a:pt x="2226" y="2269"/>
                    </a:cubicBezTo>
                    <a:cubicBezTo>
                      <a:pt x="1494" y="299"/>
                      <a:pt x="1494" y="299"/>
                      <a:pt x="1494" y="299"/>
                    </a:cubicBezTo>
                    <a:cubicBezTo>
                      <a:pt x="1486" y="269"/>
                      <a:pt x="1478" y="250"/>
                      <a:pt x="1456" y="222"/>
                    </a:cubicBezTo>
                    <a:cubicBezTo>
                      <a:pt x="1431" y="191"/>
                      <a:pt x="1414" y="175"/>
                      <a:pt x="1381" y="155"/>
                    </a:cubicBezTo>
                    <a:cubicBezTo>
                      <a:pt x="1760" y="155"/>
                      <a:pt x="1760" y="155"/>
                      <a:pt x="1760" y="155"/>
                    </a:cubicBezTo>
                    <a:cubicBezTo>
                      <a:pt x="1746" y="177"/>
                      <a:pt x="1738" y="191"/>
                      <a:pt x="1735" y="216"/>
                    </a:cubicBezTo>
                    <a:cubicBezTo>
                      <a:pt x="1730" y="238"/>
                      <a:pt x="1727" y="255"/>
                      <a:pt x="1735" y="277"/>
                    </a:cubicBezTo>
                    <a:cubicBezTo>
                      <a:pt x="2242" y="1717"/>
                      <a:pt x="2242" y="1717"/>
                      <a:pt x="2242" y="1717"/>
                    </a:cubicBezTo>
                    <a:cubicBezTo>
                      <a:pt x="2677" y="560"/>
                      <a:pt x="2677" y="560"/>
                      <a:pt x="2677" y="560"/>
                    </a:cubicBezTo>
                    <a:cubicBezTo>
                      <a:pt x="2575" y="299"/>
                      <a:pt x="2575" y="299"/>
                      <a:pt x="2575" y="299"/>
                    </a:cubicBezTo>
                    <a:cubicBezTo>
                      <a:pt x="2561" y="263"/>
                      <a:pt x="2541" y="247"/>
                      <a:pt x="2519" y="219"/>
                    </a:cubicBezTo>
                    <a:cubicBezTo>
                      <a:pt x="2500" y="194"/>
                      <a:pt x="2483" y="177"/>
                      <a:pt x="2461" y="155"/>
                    </a:cubicBezTo>
                    <a:cubicBezTo>
                      <a:pt x="2838" y="155"/>
                      <a:pt x="2838" y="155"/>
                      <a:pt x="2838" y="155"/>
                    </a:cubicBezTo>
                    <a:cubicBezTo>
                      <a:pt x="2827" y="175"/>
                      <a:pt x="2821" y="186"/>
                      <a:pt x="2816" y="208"/>
                    </a:cubicBezTo>
                    <a:cubicBezTo>
                      <a:pt x="2807" y="247"/>
                      <a:pt x="2813" y="272"/>
                      <a:pt x="2824" y="308"/>
                    </a:cubicBezTo>
                    <a:cubicBezTo>
                      <a:pt x="3334" y="1723"/>
                      <a:pt x="3334" y="1723"/>
                      <a:pt x="3334" y="1723"/>
                    </a:cubicBezTo>
                    <a:cubicBezTo>
                      <a:pt x="3804" y="324"/>
                      <a:pt x="3804" y="324"/>
                      <a:pt x="3804" y="324"/>
                    </a:cubicBezTo>
                    <a:cubicBezTo>
                      <a:pt x="3821" y="288"/>
                      <a:pt x="3832" y="263"/>
                      <a:pt x="3829" y="227"/>
                    </a:cubicBezTo>
                    <a:cubicBezTo>
                      <a:pt x="3827" y="197"/>
                      <a:pt x="3821" y="177"/>
                      <a:pt x="3804" y="153"/>
                    </a:cubicBezTo>
                    <a:cubicBezTo>
                      <a:pt x="4109" y="153"/>
                      <a:pt x="4109" y="153"/>
                      <a:pt x="4109" y="153"/>
                    </a:cubicBezTo>
                    <a:cubicBezTo>
                      <a:pt x="4079" y="189"/>
                      <a:pt x="4062" y="213"/>
                      <a:pt x="4037" y="252"/>
                    </a:cubicBezTo>
                    <a:close/>
                    <a:moveTo>
                      <a:pt x="4350" y="756"/>
                    </a:moveTo>
                    <a:cubicBezTo>
                      <a:pt x="4110" y="756"/>
                      <a:pt x="4110" y="756"/>
                      <a:pt x="4110" y="756"/>
                    </a:cubicBezTo>
                    <a:cubicBezTo>
                      <a:pt x="4097" y="756"/>
                      <a:pt x="4097" y="756"/>
                      <a:pt x="4097" y="756"/>
                    </a:cubicBezTo>
                    <a:cubicBezTo>
                      <a:pt x="4104" y="767"/>
                      <a:pt x="4104" y="767"/>
                      <a:pt x="4104" y="767"/>
                    </a:cubicBezTo>
                    <a:cubicBezTo>
                      <a:pt x="4119" y="789"/>
                      <a:pt x="4127" y="806"/>
                      <a:pt x="4135" y="832"/>
                    </a:cubicBezTo>
                    <a:cubicBezTo>
                      <a:pt x="4145" y="861"/>
                      <a:pt x="4146" y="878"/>
                      <a:pt x="4146" y="906"/>
                    </a:cubicBezTo>
                    <a:cubicBezTo>
                      <a:pt x="4146" y="2091"/>
                      <a:pt x="4146" y="2091"/>
                      <a:pt x="4146" y="2091"/>
                    </a:cubicBezTo>
                    <a:cubicBezTo>
                      <a:pt x="4146" y="2119"/>
                      <a:pt x="4146" y="2138"/>
                      <a:pt x="4135" y="2164"/>
                    </a:cubicBezTo>
                    <a:cubicBezTo>
                      <a:pt x="4135" y="2164"/>
                      <a:pt x="4135" y="2164"/>
                      <a:pt x="4135" y="2164"/>
                    </a:cubicBezTo>
                    <a:cubicBezTo>
                      <a:pt x="4135" y="2165"/>
                      <a:pt x="4135" y="2165"/>
                      <a:pt x="4135" y="2165"/>
                    </a:cubicBezTo>
                    <a:cubicBezTo>
                      <a:pt x="4129" y="2183"/>
                      <a:pt x="4124" y="2194"/>
                      <a:pt x="4112" y="2211"/>
                    </a:cubicBezTo>
                    <a:cubicBezTo>
                      <a:pt x="4105" y="2222"/>
                      <a:pt x="4105" y="2222"/>
                      <a:pt x="4105" y="2222"/>
                    </a:cubicBezTo>
                    <a:cubicBezTo>
                      <a:pt x="4118" y="2222"/>
                      <a:pt x="4118" y="2222"/>
                      <a:pt x="4118" y="2222"/>
                    </a:cubicBezTo>
                    <a:cubicBezTo>
                      <a:pt x="4346" y="2222"/>
                      <a:pt x="4346" y="2222"/>
                      <a:pt x="4346" y="2222"/>
                    </a:cubicBezTo>
                    <a:cubicBezTo>
                      <a:pt x="4359" y="2222"/>
                      <a:pt x="4359" y="2222"/>
                      <a:pt x="4359" y="2222"/>
                    </a:cubicBezTo>
                    <a:cubicBezTo>
                      <a:pt x="4352" y="2212"/>
                      <a:pt x="4352" y="2212"/>
                      <a:pt x="4352" y="2212"/>
                    </a:cubicBezTo>
                    <a:cubicBezTo>
                      <a:pt x="4349" y="2207"/>
                      <a:pt x="4346" y="2202"/>
                      <a:pt x="4343" y="2198"/>
                    </a:cubicBezTo>
                    <a:cubicBezTo>
                      <a:pt x="4335" y="2185"/>
                      <a:pt x="4328" y="2176"/>
                      <a:pt x="4326" y="2160"/>
                    </a:cubicBezTo>
                    <a:cubicBezTo>
                      <a:pt x="4320" y="2112"/>
                      <a:pt x="4320" y="2047"/>
                      <a:pt x="4320" y="1972"/>
                    </a:cubicBezTo>
                    <a:cubicBezTo>
                      <a:pt x="4320" y="902"/>
                      <a:pt x="4320" y="902"/>
                      <a:pt x="4320" y="902"/>
                    </a:cubicBezTo>
                    <a:cubicBezTo>
                      <a:pt x="4320" y="880"/>
                      <a:pt x="4320" y="868"/>
                      <a:pt x="4333" y="822"/>
                    </a:cubicBezTo>
                    <a:cubicBezTo>
                      <a:pt x="4341" y="801"/>
                      <a:pt x="4347" y="786"/>
                      <a:pt x="4356" y="766"/>
                    </a:cubicBezTo>
                    <a:cubicBezTo>
                      <a:pt x="4361" y="756"/>
                      <a:pt x="4361" y="756"/>
                      <a:pt x="4361" y="756"/>
                    </a:cubicBezTo>
                    <a:lnTo>
                      <a:pt x="4350" y="756"/>
                    </a:lnTo>
                    <a:close/>
                    <a:moveTo>
                      <a:pt x="6579" y="244"/>
                    </a:moveTo>
                    <a:cubicBezTo>
                      <a:pt x="6571" y="288"/>
                      <a:pt x="6571" y="313"/>
                      <a:pt x="6571" y="355"/>
                    </a:cubicBezTo>
                    <a:cubicBezTo>
                      <a:pt x="6574" y="2291"/>
                      <a:pt x="6574" y="2291"/>
                      <a:pt x="6574" y="2291"/>
                    </a:cubicBezTo>
                    <a:cubicBezTo>
                      <a:pt x="4901" y="443"/>
                      <a:pt x="4901" y="443"/>
                      <a:pt x="4901" y="443"/>
                    </a:cubicBezTo>
                    <a:cubicBezTo>
                      <a:pt x="4901" y="1981"/>
                      <a:pt x="4901" y="1981"/>
                      <a:pt x="4901" y="1981"/>
                    </a:cubicBezTo>
                    <a:cubicBezTo>
                      <a:pt x="4901" y="2042"/>
                      <a:pt x="4901" y="2042"/>
                      <a:pt x="4920" y="2133"/>
                    </a:cubicBezTo>
                    <a:cubicBezTo>
                      <a:pt x="4926" y="2166"/>
                      <a:pt x="4934" y="2186"/>
                      <a:pt x="4945" y="2222"/>
                    </a:cubicBezTo>
                    <a:cubicBezTo>
                      <a:pt x="4682" y="2222"/>
                      <a:pt x="4682" y="2222"/>
                      <a:pt x="4682" y="2222"/>
                    </a:cubicBezTo>
                    <a:cubicBezTo>
                      <a:pt x="4702" y="2194"/>
                      <a:pt x="4713" y="2177"/>
                      <a:pt x="4718" y="2147"/>
                    </a:cubicBezTo>
                    <a:cubicBezTo>
                      <a:pt x="4729" y="2105"/>
                      <a:pt x="4729" y="2078"/>
                      <a:pt x="4729" y="2036"/>
                    </a:cubicBezTo>
                    <a:cubicBezTo>
                      <a:pt x="4729" y="308"/>
                      <a:pt x="4729" y="308"/>
                      <a:pt x="4729" y="308"/>
                    </a:cubicBezTo>
                    <a:cubicBezTo>
                      <a:pt x="4729" y="274"/>
                      <a:pt x="4724" y="250"/>
                      <a:pt x="4707" y="219"/>
                    </a:cubicBezTo>
                    <a:cubicBezTo>
                      <a:pt x="4693" y="189"/>
                      <a:pt x="4677" y="172"/>
                      <a:pt x="4649" y="155"/>
                    </a:cubicBezTo>
                    <a:cubicBezTo>
                      <a:pt x="4954" y="155"/>
                      <a:pt x="4954" y="155"/>
                      <a:pt x="4954" y="155"/>
                    </a:cubicBezTo>
                    <a:cubicBezTo>
                      <a:pt x="6402" y="1809"/>
                      <a:pt x="6402" y="1809"/>
                      <a:pt x="6402" y="1809"/>
                    </a:cubicBezTo>
                    <a:cubicBezTo>
                      <a:pt x="6402" y="496"/>
                      <a:pt x="6402" y="496"/>
                      <a:pt x="6402" y="496"/>
                    </a:cubicBezTo>
                    <a:cubicBezTo>
                      <a:pt x="6402" y="396"/>
                      <a:pt x="6408" y="333"/>
                      <a:pt x="6388" y="233"/>
                    </a:cubicBezTo>
                    <a:cubicBezTo>
                      <a:pt x="6383" y="202"/>
                      <a:pt x="6377" y="183"/>
                      <a:pt x="6369" y="153"/>
                    </a:cubicBezTo>
                    <a:cubicBezTo>
                      <a:pt x="6602" y="153"/>
                      <a:pt x="6602" y="153"/>
                      <a:pt x="6602" y="153"/>
                    </a:cubicBezTo>
                    <a:cubicBezTo>
                      <a:pt x="6591" y="186"/>
                      <a:pt x="6585" y="208"/>
                      <a:pt x="6579" y="244"/>
                    </a:cubicBezTo>
                    <a:close/>
                    <a:moveTo>
                      <a:pt x="1464" y="4662"/>
                    </a:moveTo>
                    <a:cubicBezTo>
                      <a:pt x="913" y="4662"/>
                      <a:pt x="913" y="4662"/>
                      <a:pt x="913" y="4662"/>
                    </a:cubicBezTo>
                    <a:cubicBezTo>
                      <a:pt x="929" y="4640"/>
                      <a:pt x="935" y="4626"/>
                      <a:pt x="946" y="4604"/>
                    </a:cubicBezTo>
                    <a:cubicBezTo>
                      <a:pt x="960" y="4565"/>
                      <a:pt x="965" y="4537"/>
                      <a:pt x="965" y="4496"/>
                    </a:cubicBezTo>
                    <a:cubicBezTo>
                      <a:pt x="965" y="2792"/>
                      <a:pt x="965" y="2792"/>
                      <a:pt x="965" y="2792"/>
                    </a:cubicBezTo>
                    <a:cubicBezTo>
                      <a:pt x="965" y="2745"/>
                      <a:pt x="957" y="2715"/>
                      <a:pt x="938" y="2670"/>
                    </a:cubicBezTo>
                    <a:cubicBezTo>
                      <a:pt x="924" y="2640"/>
                      <a:pt x="913" y="2621"/>
                      <a:pt x="893" y="2593"/>
                    </a:cubicBezTo>
                    <a:cubicBezTo>
                      <a:pt x="1519" y="2593"/>
                      <a:pt x="1519" y="2593"/>
                      <a:pt x="1519" y="2593"/>
                    </a:cubicBezTo>
                    <a:cubicBezTo>
                      <a:pt x="1788" y="2593"/>
                      <a:pt x="1996" y="2820"/>
                      <a:pt x="2010" y="3089"/>
                    </a:cubicBezTo>
                    <a:cubicBezTo>
                      <a:pt x="2015" y="3285"/>
                      <a:pt x="1935" y="3391"/>
                      <a:pt x="1785" y="3476"/>
                    </a:cubicBezTo>
                    <a:cubicBezTo>
                      <a:pt x="1708" y="3524"/>
                      <a:pt x="1708" y="3524"/>
                      <a:pt x="1708" y="3524"/>
                    </a:cubicBezTo>
                    <a:cubicBezTo>
                      <a:pt x="1791" y="3554"/>
                      <a:pt x="1791" y="3554"/>
                      <a:pt x="1791" y="3554"/>
                    </a:cubicBezTo>
                    <a:cubicBezTo>
                      <a:pt x="2021" y="3632"/>
                      <a:pt x="2148" y="3801"/>
                      <a:pt x="2148" y="4072"/>
                    </a:cubicBezTo>
                    <a:cubicBezTo>
                      <a:pt x="2145" y="4438"/>
                      <a:pt x="1885" y="4662"/>
                      <a:pt x="1464" y="4662"/>
                    </a:cubicBezTo>
                    <a:close/>
                    <a:moveTo>
                      <a:pt x="1386" y="2731"/>
                    </a:moveTo>
                    <a:cubicBezTo>
                      <a:pt x="1184" y="2731"/>
                      <a:pt x="1184" y="2731"/>
                      <a:pt x="1184" y="2731"/>
                    </a:cubicBezTo>
                    <a:cubicBezTo>
                      <a:pt x="1184" y="3476"/>
                      <a:pt x="1184" y="3476"/>
                      <a:pt x="1184" y="3476"/>
                    </a:cubicBezTo>
                    <a:cubicBezTo>
                      <a:pt x="1364" y="3476"/>
                      <a:pt x="1364" y="3476"/>
                      <a:pt x="1364" y="3476"/>
                    </a:cubicBezTo>
                    <a:cubicBezTo>
                      <a:pt x="1666" y="3476"/>
                      <a:pt x="1805" y="3313"/>
                      <a:pt x="1796" y="3089"/>
                    </a:cubicBezTo>
                    <a:cubicBezTo>
                      <a:pt x="1785" y="2881"/>
                      <a:pt x="1644" y="2731"/>
                      <a:pt x="1386" y="2731"/>
                    </a:cubicBezTo>
                    <a:close/>
                    <a:moveTo>
                      <a:pt x="1375" y="3609"/>
                    </a:moveTo>
                    <a:cubicBezTo>
                      <a:pt x="1306" y="3609"/>
                      <a:pt x="1264" y="3609"/>
                      <a:pt x="1195" y="3626"/>
                    </a:cubicBezTo>
                    <a:cubicBezTo>
                      <a:pt x="1195" y="4512"/>
                      <a:pt x="1195" y="4512"/>
                      <a:pt x="1195" y="4512"/>
                    </a:cubicBezTo>
                    <a:cubicBezTo>
                      <a:pt x="1270" y="4534"/>
                      <a:pt x="1320" y="4543"/>
                      <a:pt x="1397" y="4537"/>
                    </a:cubicBezTo>
                    <a:cubicBezTo>
                      <a:pt x="1669" y="4521"/>
                      <a:pt x="1935" y="4368"/>
                      <a:pt x="1926" y="4069"/>
                    </a:cubicBezTo>
                    <a:cubicBezTo>
                      <a:pt x="1918" y="3715"/>
                      <a:pt x="1649" y="3618"/>
                      <a:pt x="1375" y="3609"/>
                    </a:cubicBezTo>
                    <a:close/>
                    <a:moveTo>
                      <a:pt x="4083" y="2684"/>
                    </a:moveTo>
                    <a:cubicBezTo>
                      <a:pt x="4077" y="2723"/>
                      <a:pt x="4080" y="2745"/>
                      <a:pt x="4080" y="2784"/>
                    </a:cubicBezTo>
                    <a:cubicBezTo>
                      <a:pt x="4080" y="3994"/>
                      <a:pt x="4080" y="3994"/>
                      <a:pt x="4080" y="3994"/>
                    </a:cubicBezTo>
                    <a:cubicBezTo>
                      <a:pt x="4080" y="4393"/>
                      <a:pt x="3739" y="4684"/>
                      <a:pt x="3313" y="4692"/>
                    </a:cubicBezTo>
                    <a:cubicBezTo>
                      <a:pt x="2856" y="4698"/>
                      <a:pt x="2485" y="4404"/>
                      <a:pt x="2485" y="3983"/>
                    </a:cubicBezTo>
                    <a:cubicBezTo>
                      <a:pt x="2485" y="2795"/>
                      <a:pt x="2485" y="2795"/>
                      <a:pt x="2485" y="2795"/>
                    </a:cubicBezTo>
                    <a:cubicBezTo>
                      <a:pt x="2485" y="2759"/>
                      <a:pt x="2487" y="2737"/>
                      <a:pt x="2482" y="2701"/>
                    </a:cubicBezTo>
                    <a:cubicBezTo>
                      <a:pt x="2476" y="2657"/>
                      <a:pt x="2471" y="2632"/>
                      <a:pt x="2457" y="2593"/>
                    </a:cubicBezTo>
                    <a:cubicBezTo>
                      <a:pt x="2740" y="2593"/>
                      <a:pt x="2740" y="2593"/>
                      <a:pt x="2740" y="2593"/>
                    </a:cubicBezTo>
                    <a:cubicBezTo>
                      <a:pt x="2726" y="2623"/>
                      <a:pt x="2720" y="2643"/>
                      <a:pt x="2715" y="2679"/>
                    </a:cubicBezTo>
                    <a:cubicBezTo>
                      <a:pt x="2706" y="2715"/>
                      <a:pt x="2709" y="2740"/>
                      <a:pt x="2709" y="2776"/>
                    </a:cubicBezTo>
                    <a:cubicBezTo>
                      <a:pt x="2709" y="3958"/>
                      <a:pt x="2709" y="3958"/>
                      <a:pt x="2709" y="3958"/>
                    </a:cubicBezTo>
                    <a:cubicBezTo>
                      <a:pt x="2709" y="4277"/>
                      <a:pt x="2994" y="4523"/>
                      <a:pt x="3313" y="4512"/>
                    </a:cubicBezTo>
                    <a:cubicBezTo>
                      <a:pt x="3629" y="4504"/>
                      <a:pt x="3850" y="4269"/>
                      <a:pt x="3850" y="3975"/>
                    </a:cubicBezTo>
                    <a:cubicBezTo>
                      <a:pt x="3850" y="2789"/>
                      <a:pt x="3850" y="2789"/>
                      <a:pt x="3850" y="2789"/>
                    </a:cubicBezTo>
                    <a:cubicBezTo>
                      <a:pt x="3850" y="2748"/>
                      <a:pt x="3850" y="2723"/>
                      <a:pt x="3845" y="2684"/>
                    </a:cubicBezTo>
                    <a:cubicBezTo>
                      <a:pt x="3836" y="2648"/>
                      <a:pt x="3831" y="2626"/>
                      <a:pt x="3817" y="2593"/>
                    </a:cubicBezTo>
                    <a:cubicBezTo>
                      <a:pt x="4105" y="2593"/>
                      <a:pt x="4105" y="2593"/>
                      <a:pt x="4105" y="2593"/>
                    </a:cubicBezTo>
                    <a:cubicBezTo>
                      <a:pt x="4094" y="2626"/>
                      <a:pt x="4088" y="2648"/>
                      <a:pt x="4083" y="2684"/>
                    </a:cubicBezTo>
                    <a:close/>
                    <a:moveTo>
                      <a:pt x="5713" y="4665"/>
                    </a:moveTo>
                    <a:cubicBezTo>
                      <a:pt x="4882" y="3584"/>
                      <a:pt x="4882" y="3584"/>
                      <a:pt x="4882" y="3584"/>
                    </a:cubicBezTo>
                    <a:cubicBezTo>
                      <a:pt x="4860" y="3557"/>
                      <a:pt x="4852" y="3537"/>
                      <a:pt x="4827" y="3518"/>
                    </a:cubicBezTo>
                    <a:cubicBezTo>
                      <a:pt x="4816" y="3507"/>
                      <a:pt x="4805" y="3501"/>
                      <a:pt x="4791" y="3493"/>
                    </a:cubicBezTo>
                    <a:cubicBezTo>
                      <a:pt x="4791" y="4443"/>
                      <a:pt x="4791" y="4443"/>
                      <a:pt x="4791" y="4443"/>
                    </a:cubicBezTo>
                    <a:cubicBezTo>
                      <a:pt x="4791" y="4487"/>
                      <a:pt x="4788" y="4512"/>
                      <a:pt x="4799" y="4557"/>
                    </a:cubicBezTo>
                    <a:cubicBezTo>
                      <a:pt x="4805" y="4595"/>
                      <a:pt x="4816" y="4618"/>
                      <a:pt x="4830" y="4656"/>
                    </a:cubicBezTo>
                    <a:cubicBezTo>
                      <a:pt x="4525" y="4656"/>
                      <a:pt x="4525" y="4656"/>
                      <a:pt x="4525" y="4656"/>
                    </a:cubicBezTo>
                    <a:cubicBezTo>
                      <a:pt x="4542" y="4623"/>
                      <a:pt x="4555" y="4604"/>
                      <a:pt x="4558" y="4570"/>
                    </a:cubicBezTo>
                    <a:cubicBezTo>
                      <a:pt x="4567" y="4529"/>
                      <a:pt x="4567" y="4438"/>
                      <a:pt x="4567" y="4360"/>
                    </a:cubicBezTo>
                    <a:cubicBezTo>
                      <a:pt x="4567" y="2875"/>
                      <a:pt x="4567" y="2875"/>
                      <a:pt x="4567" y="2875"/>
                    </a:cubicBezTo>
                    <a:cubicBezTo>
                      <a:pt x="4567" y="2798"/>
                      <a:pt x="4564" y="2754"/>
                      <a:pt x="4550" y="2676"/>
                    </a:cubicBezTo>
                    <a:cubicBezTo>
                      <a:pt x="4542" y="2640"/>
                      <a:pt x="4528" y="2621"/>
                      <a:pt x="4511" y="2590"/>
                    </a:cubicBezTo>
                    <a:cubicBezTo>
                      <a:pt x="5134" y="2590"/>
                      <a:pt x="5134" y="2590"/>
                      <a:pt x="5134" y="2590"/>
                    </a:cubicBezTo>
                    <a:cubicBezTo>
                      <a:pt x="5406" y="2590"/>
                      <a:pt x="5650" y="2770"/>
                      <a:pt x="5641" y="3066"/>
                    </a:cubicBezTo>
                    <a:cubicBezTo>
                      <a:pt x="5636" y="3355"/>
                      <a:pt x="5384" y="3601"/>
                      <a:pt x="5079" y="3554"/>
                    </a:cubicBezTo>
                    <a:cubicBezTo>
                      <a:pt x="5096" y="3568"/>
                      <a:pt x="5104" y="3579"/>
                      <a:pt x="5121" y="3593"/>
                    </a:cubicBezTo>
                    <a:cubicBezTo>
                      <a:pt x="5179" y="3648"/>
                      <a:pt x="5212" y="3684"/>
                      <a:pt x="5265" y="3751"/>
                    </a:cubicBezTo>
                    <a:cubicBezTo>
                      <a:pt x="5758" y="4377"/>
                      <a:pt x="5758" y="4377"/>
                      <a:pt x="5758" y="4377"/>
                    </a:cubicBezTo>
                    <a:cubicBezTo>
                      <a:pt x="5821" y="4460"/>
                      <a:pt x="5871" y="4526"/>
                      <a:pt x="5935" y="4582"/>
                    </a:cubicBezTo>
                    <a:cubicBezTo>
                      <a:pt x="5974" y="4615"/>
                      <a:pt x="5999" y="4634"/>
                      <a:pt x="6040" y="4665"/>
                    </a:cubicBezTo>
                    <a:lnTo>
                      <a:pt x="5713" y="4665"/>
                    </a:lnTo>
                    <a:close/>
                    <a:moveTo>
                      <a:pt x="5013" y="2715"/>
                    </a:moveTo>
                    <a:cubicBezTo>
                      <a:pt x="4927" y="2715"/>
                      <a:pt x="4874" y="2718"/>
                      <a:pt x="4794" y="2754"/>
                    </a:cubicBezTo>
                    <a:cubicBezTo>
                      <a:pt x="4794" y="3468"/>
                      <a:pt x="4794" y="3468"/>
                      <a:pt x="4794" y="3468"/>
                    </a:cubicBezTo>
                    <a:cubicBezTo>
                      <a:pt x="4833" y="3474"/>
                      <a:pt x="4907" y="3476"/>
                      <a:pt x="4974" y="3474"/>
                    </a:cubicBezTo>
                    <a:cubicBezTo>
                      <a:pt x="5259" y="3451"/>
                      <a:pt x="5431" y="3302"/>
                      <a:pt x="5414" y="3072"/>
                    </a:cubicBezTo>
                    <a:cubicBezTo>
                      <a:pt x="5403" y="2906"/>
                      <a:pt x="5348" y="2729"/>
                      <a:pt x="5013" y="2715"/>
                    </a:cubicBezTo>
                    <a:close/>
                    <a:moveTo>
                      <a:pt x="3551" y="5119"/>
                    </a:moveTo>
                    <a:cubicBezTo>
                      <a:pt x="3542" y="5163"/>
                      <a:pt x="3542" y="5188"/>
                      <a:pt x="3542" y="5230"/>
                    </a:cubicBezTo>
                    <a:cubicBezTo>
                      <a:pt x="3545" y="7166"/>
                      <a:pt x="3545" y="7166"/>
                      <a:pt x="3545" y="7166"/>
                    </a:cubicBezTo>
                    <a:cubicBezTo>
                      <a:pt x="1872" y="5318"/>
                      <a:pt x="1872" y="5318"/>
                      <a:pt x="1872" y="5318"/>
                    </a:cubicBezTo>
                    <a:cubicBezTo>
                      <a:pt x="1872" y="6856"/>
                      <a:pt x="1872" y="6856"/>
                      <a:pt x="1872" y="6856"/>
                    </a:cubicBezTo>
                    <a:cubicBezTo>
                      <a:pt x="1872" y="6917"/>
                      <a:pt x="1872" y="6917"/>
                      <a:pt x="1892" y="7008"/>
                    </a:cubicBezTo>
                    <a:cubicBezTo>
                      <a:pt x="1897" y="7041"/>
                      <a:pt x="1905" y="7061"/>
                      <a:pt x="1917" y="7097"/>
                    </a:cubicBezTo>
                    <a:cubicBezTo>
                      <a:pt x="1654" y="7097"/>
                      <a:pt x="1654" y="7097"/>
                      <a:pt x="1654" y="7097"/>
                    </a:cubicBezTo>
                    <a:cubicBezTo>
                      <a:pt x="1673" y="7069"/>
                      <a:pt x="1684" y="7052"/>
                      <a:pt x="1689" y="7022"/>
                    </a:cubicBezTo>
                    <a:cubicBezTo>
                      <a:pt x="1701" y="6980"/>
                      <a:pt x="1701" y="6953"/>
                      <a:pt x="1701" y="6911"/>
                    </a:cubicBezTo>
                    <a:cubicBezTo>
                      <a:pt x="1701" y="5183"/>
                      <a:pt x="1701" y="5183"/>
                      <a:pt x="1701" y="5183"/>
                    </a:cubicBezTo>
                    <a:cubicBezTo>
                      <a:pt x="1701" y="5150"/>
                      <a:pt x="1695" y="5125"/>
                      <a:pt x="1678" y="5094"/>
                    </a:cubicBezTo>
                    <a:cubicBezTo>
                      <a:pt x="1665" y="5064"/>
                      <a:pt x="1648" y="5047"/>
                      <a:pt x="1620" y="5030"/>
                    </a:cubicBezTo>
                    <a:cubicBezTo>
                      <a:pt x="1925" y="5030"/>
                      <a:pt x="1925" y="5030"/>
                      <a:pt x="1925" y="5030"/>
                    </a:cubicBezTo>
                    <a:cubicBezTo>
                      <a:pt x="3374" y="6684"/>
                      <a:pt x="3374" y="6684"/>
                      <a:pt x="3374" y="6684"/>
                    </a:cubicBezTo>
                    <a:cubicBezTo>
                      <a:pt x="3374" y="5371"/>
                      <a:pt x="3374" y="5371"/>
                      <a:pt x="3374" y="5371"/>
                    </a:cubicBezTo>
                    <a:cubicBezTo>
                      <a:pt x="3374" y="5271"/>
                      <a:pt x="3379" y="5208"/>
                      <a:pt x="3360" y="5108"/>
                    </a:cubicBezTo>
                    <a:cubicBezTo>
                      <a:pt x="3354" y="5077"/>
                      <a:pt x="3349" y="5058"/>
                      <a:pt x="3340" y="5028"/>
                    </a:cubicBezTo>
                    <a:cubicBezTo>
                      <a:pt x="3573" y="5028"/>
                      <a:pt x="3573" y="5028"/>
                      <a:pt x="3573" y="5028"/>
                    </a:cubicBezTo>
                    <a:cubicBezTo>
                      <a:pt x="3562" y="5061"/>
                      <a:pt x="3556" y="5083"/>
                      <a:pt x="3551" y="5119"/>
                    </a:cubicBezTo>
                    <a:close/>
                    <a:moveTo>
                      <a:pt x="5212" y="7097"/>
                    </a:moveTo>
                    <a:cubicBezTo>
                      <a:pt x="4019" y="7097"/>
                      <a:pt x="4019" y="7097"/>
                      <a:pt x="4019" y="7097"/>
                    </a:cubicBezTo>
                    <a:cubicBezTo>
                      <a:pt x="4038" y="7069"/>
                      <a:pt x="4046" y="7050"/>
                      <a:pt x="4055" y="7019"/>
                    </a:cubicBezTo>
                    <a:cubicBezTo>
                      <a:pt x="4066" y="6980"/>
                      <a:pt x="4060" y="6953"/>
                      <a:pt x="4060" y="6914"/>
                    </a:cubicBezTo>
                    <a:cubicBezTo>
                      <a:pt x="4060" y="5180"/>
                      <a:pt x="4060" y="5180"/>
                      <a:pt x="4060" y="5180"/>
                    </a:cubicBezTo>
                    <a:cubicBezTo>
                      <a:pt x="4060" y="5144"/>
                      <a:pt x="4055" y="5122"/>
                      <a:pt x="4044" y="5091"/>
                    </a:cubicBezTo>
                    <a:cubicBezTo>
                      <a:pt x="4032" y="5066"/>
                      <a:pt x="4024" y="5053"/>
                      <a:pt x="4005" y="5033"/>
                    </a:cubicBezTo>
                    <a:cubicBezTo>
                      <a:pt x="5060" y="5033"/>
                      <a:pt x="5060" y="5033"/>
                      <a:pt x="5060" y="5033"/>
                    </a:cubicBezTo>
                    <a:cubicBezTo>
                      <a:pt x="5060" y="5241"/>
                      <a:pt x="5060" y="5241"/>
                      <a:pt x="5060" y="5241"/>
                    </a:cubicBezTo>
                    <a:cubicBezTo>
                      <a:pt x="5035" y="5216"/>
                      <a:pt x="5013" y="5202"/>
                      <a:pt x="4980" y="5191"/>
                    </a:cubicBezTo>
                    <a:cubicBezTo>
                      <a:pt x="4933" y="5174"/>
                      <a:pt x="4899" y="5183"/>
                      <a:pt x="4852" y="5183"/>
                    </a:cubicBezTo>
                    <a:cubicBezTo>
                      <a:pt x="4290" y="5183"/>
                      <a:pt x="4290" y="5183"/>
                      <a:pt x="4290" y="5183"/>
                    </a:cubicBezTo>
                    <a:cubicBezTo>
                      <a:pt x="4290" y="5864"/>
                      <a:pt x="4290" y="5864"/>
                      <a:pt x="4290" y="5864"/>
                    </a:cubicBezTo>
                    <a:cubicBezTo>
                      <a:pt x="5060" y="5864"/>
                      <a:pt x="5060" y="5864"/>
                      <a:pt x="5060" y="5864"/>
                    </a:cubicBezTo>
                    <a:cubicBezTo>
                      <a:pt x="5060" y="6061"/>
                      <a:pt x="5060" y="6061"/>
                      <a:pt x="5060" y="6061"/>
                    </a:cubicBezTo>
                    <a:cubicBezTo>
                      <a:pt x="5019" y="6041"/>
                      <a:pt x="4991" y="6033"/>
                      <a:pt x="4944" y="6022"/>
                    </a:cubicBezTo>
                    <a:cubicBezTo>
                      <a:pt x="4911" y="6016"/>
                      <a:pt x="4886" y="6016"/>
                      <a:pt x="4852" y="6016"/>
                    </a:cubicBezTo>
                    <a:cubicBezTo>
                      <a:pt x="4298" y="6016"/>
                      <a:pt x="4298" y="6016"/>
                      <a:pt x="4298" y="6016"/>
                    </a:cubicBezTo>
                    <a:cubicBezTo>
                      <a:pt x="4298" y="6942"/>
                      <a:pt x="4298" y="6942"/>
                      <a:pt x="4298" y="6942"/>
                    </a:cubicBezTo>
                    <a:cubicBezTo>
                      <a:pt x="4960" y="6942"/>
                      <a:pt x="4960" y="6942"/>
                      <a:pt x="4960" y="6942"/>
                    </a:cubicBezTo>
                    <a:cubicBezTo>
                      <a:pt x="5052" y="6942"/>
                      <a:pt x="5104" y="6936"/>
                      <a:pt x="5190" y="6908"/>
                    </a:cubicBezTo>
                    <a:cubicBezTo>
                      <a:pt x="5229" y="6897"/>
                      <a:pt x="5251" y="6886"/>
                      <a:pt x="5284" y="6864"/>
                    </a:cubicBezTo>
                    <a:lnTo>
                      <a:pt x="5212" y="7097"/>
                    </a:lnTo>
                    <a:close/>
                    <a:moveTo>
                      <a:pt x="326" y="5704"/>
                    </a:moveTo>
                    <a:cubicBezTo>
                      <a:pt x="327" y="5723"/>
                      <a:pt x="339" y="5734"/>
                      <a:pt x="334" y="5755"/>
                    </a:cubicBezTo>
                    <a:cubicBezTo>
                      <a:pt x="329" y="5776"/>
                      <a:pt x="317" y="5800"/>
                      <a:pt x="317" y="5823"/>
                    </a:cubicBezTo>
                    <a:cubicBezTo>
                      <a:pt x="317" y="5853"/>
                      <a:pt x="343" y="5892"/>
                      <a:pt x="369" y="5910"/>
                    </a:cubicBezTo>
                    <a:cubicBezTo>
                      <a:pt x="374" y="5913"/>
                      <a:pt x="384" y="5915"/>
                      <a:pt x="389" y="5917"/>
                    </a:cubicBezTo>
                    <a:cubicBezTo>
                      <a:pt x="398" y="5922"/>
                      <a:pt x="402" y="5929"/>
                      <a:pt x="410" y="5931"/>
                    </a:cubicBezTo>
                    <a:cubicBezTo>
                      <a:pt x="415" y="5933"/>
                      <a:pt x="424" y="5930"/>
                      <a:pt x="428" y="5931"/>
                    </a:cubicBezTo>
                    <a:cubicBezTo>
                      <a:pt x="431" y="5932"/>
                      <a:pt x="482" y="5965"/>
                      <a:pt x="484" y="5969"/>
                    </a:cubicBezTo>
                    <a:cubicBezTo>
                      <a:pt x="486" y="5974"/>
                      <a:pt x="482" y="5986"/>
                      <a:pt x="478" y="5990"/>
                    </a:cubicBezTo>
                    <a:cubicBezTo>
                      <a:pt x="468" y="6003"/>
                      <a:pt x="454" y="6003"/>
                      <a:pt x="442" y="6001"/>
                    </a:cubicBezTo>
                    <a:cubicBezTo>
                      <a:pt x="438" y="6004"/>
                      <a:pt x="438" y="6004"/>
                      <a:pt x="438" y="6004"/>
                    </a:cubicBezTo>
                    <a:cubicBezTo>
                      <a:pt x="432" y="6001"/>
                      <a:pt x="424" y="5997"/>
                      <a:pt x="422" y="5994"/>
                    </a:cubicBezTo>
                    <a:cubicBezTo>
                      <a:pt x="417" y="5990"/>
                      <a:pt x="415" y="5982"/>
                      <a:pt x="411" y="5978"/>
                    </a:cubicBezTo>
                    <a:cubicBezTo>
                      <a:pt x="407" y="5975"/>
                      <a:pt x="378" y="5962"/>
                      <a:pt x="371" y="5959"/>
                    </a:cubicBezTo>
                    <a:cubicBezTo>
                      <a:pt x="357" y="5954"/>
                      <a:pt x="323" y="5954"/>
                      <a:pt x="308" y="5962"/>
                    </a:cubicBezTo>
                    <a:cubicBezTo>
                      <a:pt x="299" y="5966"/>
                      <a:pt x="285" y="5982"/>
                      <a:pt x="279" y="5988"/>
                    </a:cubicBezTo>
                    <a:cubicBezTo>
                      <a:pt x="275" y="5991"/>
                      <a:pt x="270" y="5993"/>
                      <a:pt x="267" y="5996"/>
                    </a:cubicBezTo>
                    <a:cubicBezTo>
                      <a:pt x="255" y="6011"/>
                      <a:pt x="251" y="6036"/>
                      <a:pt x="243" y="6051"/>
                    </a:cubicBezTo>
                    <a:cubicBezTo>
                      <a:pt x="237" y="6062"/>
                      <a:pt x="226" y="6069"/>
                      <a:pt x="222" y="6080"/>
                    </a:cubicBezTo>
                    <a:cubicBezTo>
                      <a:pt x="219" y="6091"/>
                      <a:pt x="223" y="6093"/>
                      <a:pt x="228" y="6106"/>
                    </a:cubicBezTo>
                    <a:cubicBezTo>
                      <a:pt x="229" y="6106"/>
                      <a:pt x="233" y="6105"/>
                      <a:pt x="233" y="6105"/>
                    </a:cubicBezTo>
                    <a:cubicBezTo>
                      <a:pt x="233" y="6105"/>
                      <a:pt x="262" y="6125"/>
                      <a:pt x="274" y="6138"/>
                    </a:cubicBezTo>
                    <a:cubicBezTo>
                      <a:pt x="287" y="6152"/>
                      <a:pt x="322" y="6169"/>
                      <a:pt x="337" y="6169"/>
                    </a:cubicBezTo>
                    <a:cubicBezTo>
                      <a:pt x="344" y="6168"/>
                      <a:pt x="370" y="6164"/>
                      <a:pt x="374" y="6163"/>
                    </a:cubicBezTo>
                    <a:cubicBezTo>
                      <a:pt x="386" y="6161"/>
                      <a:pt x="405" y="6152"/>
                      <a:pt x="416" y="6143"/>
                    </a:cubicBezTo>
                    <a:cubicBezTo>
                      <a:pt x="420" y="6139"/>
                      <a:pt x="448" y="6094"/>
                      <a:pt x="450" y="6090"/>
                    </a:cubicBezTo>
                    <a:cubicBezTo>
                      <a:pt x="451" y="6087"/>
                      <a:pt x="484" y="6048"/>
                      <a:pt x="498" y="6057"/>
                    </a:cubicBezTo>
                    <a:cubicBezTo>
                      <a:pt x="499" y="6057"/>
                      <a:pt x="518" y="6074"/>
                      <a:pt x="521" y="6082"/>
                    </a:cubicBezTo>
                    <a:cubicBezTo>
                      <a:pt x="523" y="6086"/>
                      <a:pt x="520" y="6102"/>
                      <a:pt x="518" y="6107"/>
                    </a:cubicBezTo>
                    <a:cubicBezTo>
                      <a:pt x="512" y="6120"/>
                      <a:pt x="494" y="6125"/>
                      <a:pt x="481" y="6139"/>
                    </a:cubicBezTo>
                    <a:cubicBezTo>
                      <a:pt x="478" y="6143"/>
                      <a:pt x="458" y="6171"/>
                      <a:pt x="455" y="6181"/>
                    </a:cubicBezTo>
                    <a:cubicBezTo>
                      <a:pt x="452" y="6188"/>
                      <a:pt x="454" y="6197"/>
                      <a:pt x="454" y="6205"/>
                    </a:cubicBezTo>
                    <a:cubicBezTo>
                      <a:pt x="453" y="6227"/>
                      <a:pt x="455" y="6253"/>
                      <a:pt x="479" y="6279"/>
                    </a:cubicBezTo>
                    <a:cubicBezTo>
                      <a:pt x="483" y="6283"/>
                      <a:pt x="495" y="6291"/>
                      <a:pt x="499" y="6295"/>
                    </a:cubicBezTo>
                    <a:cubicBezTo>
                      <a:pt x="515" y="6311"/>
                      <a:pt x="533" y="6341"/>
                      <a:pt x="552" y="6337"/>
                    </a:cubicBezTo>
                    <a:cubicBezTo>
                      <a:pt x="570" y="6334"/>
                      <a:pt x="580" y="6313"/>
                      <a:pt x="600" y="6301"/>
                    </a:cubicBezTo>
                    <a:cubicBezTo>
                      <a:pt x="621" y="6288"/>
                      <a:pt x="643" y="6268"/>
                      <a:pt x="651" y="6247"/>
                    </a:cubicBezTo>
                    <a:cubicBezTo>
                      <a:pt x="655" y="6238"/>
                      <a:pt x="654" y="6220"/>
                      <a:pt x="655" y="6210"/>
                    </a:cubicBezTo>
                    <a:cubicBezTo>
                      <a:pt x="655" y="6208"/>
                      <a:pt x="648" y="6179"/>
                      <a:pt x="643" y="6168"/>
                    </a:cubicBezTo>
                    <a:cubicBezTo>
                      <a:pt x="639" y="6159"/>
                      <a:pt x="635" y="6146"/>
                      <a:pt x="626" y="6135"/>
                    </a:cubicBezTo>
                    <a:cubicBezTo>
                      <a:pt x="615" y="6122"/>
                      <a:pt x="587" y="6115"/>
                      <a:pt x="581" y="6099"/>
                    </a:cubicBezTo>
                    <a:cubicBezTo>
                      <a:pt x="580" y="6098"/>
                      <a:pt x="584" y="6092"/>
                      <a:pt x="584" y="6091"/>
                    </a:cubicBezTo>
                    <a:cubicBezTo>
                      <a:pt x="583" y="6086"/>
                      <a:pt x="579" y="6085"/>
                      <a:pt x="579" y="6080"/>
                    </a:cubicBezTo>
                    <a:cubicBezTo>
                      <a:pt x="578" y="6076"/>
                      <a:pt x="585" y="6056"/>
                      <a:pt x="587" y="6053"/>
                    </a:cubicBezTo>
                    <a:cubicBezTo>
                      <a:pt x="603" y="6036"/>
                      <a:pt x="635" y="6042"/>
                      <a:pt x="646" y="6053"/>
                    </a:cubicBezTo>
                    <a:cubicBezTo>
                      <a:pt x="661" y="6069"/>
                      <a:pt x="658" y="6089"/>
                      <a:pt x="667" y="6104"/>
                    </a:cubicBezTo>
                    <a:cubicBezTo>
                      <a:pt x="686" y="6139"/>
                      <a:pt x="737" y="6162"/>
                      <a:pt x="763" y="6158"/>
                    </a:cubicBezTo>
                    <a:cubicBezTo>
                      <a:pt x="769" y="6157"/>
                      <a:pt x="788" y="6154"/>
                      <a:pt x="794" y="6151"/>
                    </a:cubicBezTo>
                    <a:cubicBezTo>
                      <a:pt x="810" y="6143"/>
                      <a:pt x="822" y="6128"/>
                      <a:pt x="831" y="6119"/>
                    </a:cubicBezTo>
                    <a:cubicBezTo>
                      <a:pt x="843" y="6107"/>
                      <a:pt x="870" y="6095"/>
                      <a:pt x="877" y="6081"/>
                    </a:cubicBezTo>
                    <a:cubicBezTo>
                      <a:pt x="884" y="6069"/>
                      <a:pt x="865" y="6036"/>
                      <a:pt x="860" y="6022"/>
                    </a:cubicBezTo>
                    <a:cubicBezTo>
                      <a:pt x="854" y="6006"/>
                      <a:pt x="839" y="5970"/>
                      <a:pt x="821" y="5958"/>
                    </a:cubicBezTo>
                    <a:cubicBezTo>
                      <a:pt x="819" y="5956"/>
                      <a:pt x="798" y="5950"/>
                      <a:pt x="791" y="5949"/>
                    </a:cubicBezTo>
                    <a:cubicBezTo>
                      <a:pt x="787" y="5948"/>
                      <a:pt x="778" y="5952"/>
                      <a:pt x="774" y="5949"/>
                    </a:cubicBezTo>
                    <a:cubicBezTo>
                      <a:pt x="771" y="5945"/>
                      <a:pt x="771" y="5945"/>
                      <a:pt x="771" y="5945"/>
                    </a:cubicBezTo>
                    <a:cubicBezTo>
                      <a:pt x="759" y="5946"/>
                      <a:pt x="724" y="5957"/>
                      <a:pt x="713" y="5963"/>
                    </a:cubicBezTo>
                    <a:cubicBezTo>
                      <a:pt x="686" y="5977"/>
                      <a:pt x="675" y="5991"/>
                      <a:pt x="651" y="5994"/>
                    </a:cubicBezTo>
                    <a:cubicBezTo>
                      <a:pt x="651" y="5994"/>
                      <a:pt x="647" y="5994"/>
                      <a:pt x="646" y="5994"/>
                    </a:cubicBezTo>
                    <a:cubicBezTo>
                      <a:pt x="643" y="5994"/>
                      <a:pt x="624" y="5981"/>
                      <a:pt x="621" y="5976"/>
                    </a:cubicBezTo>
                    <a:cubicBezTo>
                      <a:pt x="619" y="5972"/>
                      <a:pt x="622" y="5962"/>
                      <a:pt x="623" y="5957"/>
                    </a:cubicBezTo>
                    <a:cubicBezTo>
                      <a:pt x="633" y="5910"/>
                      <a:pt x="703" y="5925"/>
                      <a:pt x="730" y="5912"/>
                    </a:cubicBezTo>
                    <a:cubicBezTo>
                      <a:pt x="746" y="5905"/>
                      <a:pt x="757" y="5890"/>
                      <a:pt x="764" y="5880"/>
                    </a:cubicBezTo>
                    <a:cubicBezTo>
                      <a:pt x="771" y="5868"/>
                      <a:pt x="782" y="5821"/>
                      <a:pt x="778" y="5808"/>
                    </a:cubicBezTo>
                    <a:cubicBezTo>
                      <a:pt x="777" y="5804"/>
                      <a:pt x="761" y="5754"/>
                      <a:pt x="767" y="5733"/>
                    </a:cubicBezTo>
                    <a:cubicBezTo>
                      <a:pt x="769" y="5727"/>
                      <a:pt x="774" y="5715"/>
                      <a:pt x="772" y="5709"/>
                    </a:cubicBezTo>
                    <a:cubicBezTo>
                      <a:pt x="770" y="5706"/>
                      <a:pt x="761" y="5699"/>
                      <a:pt x="761" y="5699"/>
                    </a:cubicBezTo>
                    <a:cubicBezTo>
                      <a:pt x="747" y="5704"/>
                      <a:pt x="735" y="5713"/>
                      <a:pt x="720" y="5716"/>
                    </a:cubicBezTo>
                    <a:cubicBezTo>
                      <a:pt x="704" y="5719"/>
                      <a:pt x="686" y="5715"/>
                      <a:pt x="671" y="5717"/>
                    </a:cubicBezTo>
                    <a:cubicBezTo>
                      <a:pt x="642" y="5721"/>
                      <a:pt x="605" y="5739"/>
                      <a:pt x="590" y="5771"/>
                    </a:cubicBezTo>
                    <a:cubicBezTo>
                      <a:pt x="561" y="5834"/>
                      <a:pt x="591" y="5873"/>
                      <a:pt x="593" y="5884"/>
                    </a:cubicBezTo>
                    <a:cubicBezTo>
                      <a:pt x="593" y="5889"/>
                      <a:pt x="596" y="5888"/>
                      <a:pt x="596" y="5893"/>
                    </a:cubicBezTo>
                    <a:cubicBezTo>
                      <a:pt x="597" y="5908"/>
                      <a:pt x="568" y="5928"/>
                      <a:pt x="554" y="5926"/>
                    </a:cubicBezTo>
                    <a:cubicBezTo>
                      <a:pt x="544" y="5924"/>
                      <a:pt x="525" y="5905"/>
                      <a:pt x="524" y="5891"/>
                    </a:cubicBezTo>
                    <a:cubicBezTo>
                      <a:pt x="524" y="5890"/>
                      <a:pt x="525" y="5865"/>
                      <a:pt x="528" y="5859"/>
                    </a:cubicBezTo>
                    <a:cubicBezTo>
                      <a:pt x="529" y="5854"/>
                      <a:pt x="532" y="5839"/>
                      <a:pt x="532" y="5835"/>
                    </a:cubicBezTo>
                    <a:cubicBezTo>
                      <a:pt x="531" y="5821"/>
                      <a:pt x="535" y="5798"/>
                      <a:pt x="529" y="5784"/>
                    </a:cubicBezTo>
                    <a:cubicBezTo>
                      <a:pt x="526" y="5778"/>
                      <a:pt x="513" y="5751"/>
                      <a:pt x="508" y="5746"/>
                    </a:cubicBezTo>
                    <a:cubicBezTo>
                      <a:pt x="506" y="5744"/>
                      <a:pt x="459" y="5714"/>
                      <a:pt x="456" y="5714"/>
                    </a:cubicBezTo>
                    <a:cubicBezTo>
                      <a:pt x="453" y="5713"/>
                      <a:pt x="434" y="5711"/>
                      <a:pt x="431" y="5711"/>
                    </a:cubicBezTo>
                    <a:cubicBezTo>
                      <a:pt x="421" y="5710"/>
                      <a:pt x="388" y="5708"/>
                      <a:pt x="388" y="5708"/>
                    </a:cubicBezTo>
                    <a:cubicBezTo>
                      <a:pt x="388" y="5708"/>
                      <a:pt x="351" y="5687"/>
                      <a:pt x="348" y="5686"/>
                    </a:cubicBezTo>
                    <a:cubicBezTo>
                      <a:pt x="346" y="5684"/>
                      <a:pt x="333" y="5688"/>
                      <a:pt x="332" y="5688"/>
                    </a:cubicBezTo>
                    <a:cubicBezTo>
                      <a:pt x="330" y="5693"/>
                      <a:pt x="325" y="5699"/>
                      <a:pt x="326" y="5704"/>
                    </a:cubicBezTo>
                    <a:close/>
                    <a:moveTo>
                      <a:pt x="6412" y="5688"/>
                    </a:moveTo>
                    <a:cubicBezTo>
                      <a:pt x="6411" y="5688"/>
                      <a:pt x="6399" y="5684"/>
                      <a:pt x="6396" y="5686"/>
                    </a:cubicBezTo>
                    <a:cubicBezTo>
                      <a:pt x="6394" y="5687"/>
                      <a:pt x="6357" y="5708"/>
                      <a:pt x="6357" y="5708"/>
                    </a:cubicBezTo>
                    <a:cubicBezTo>
                      <a:pt x="6356" y="5708"/>
                      <a:pt x="6323" y="5710"/>
                      <a:pt x="6314" y="5711"/>
                    </a:cubicBezTo>
                    <a:cubicBezTo>
                      <a:pt x="6311" y="5711"/>
                      <a:pt x="6291" y="5713"/>
                      <a:pt x="6288" y="5714"/>
                    </a:cubicBezTo>
                    <a:cubicBezTo>
                      <a:pt x="6285" y="5714"/>
                      <a:pt x="6238" y="5744"/>
                      <a:pt x="6237" y="5746"/>
                    </a:cubicBezTo>
                    <a:cubicBezTo>
                      <a:pt x="6232" y="5751"/>
                      <a:pt x="6218" y="5778"/>
                      <a:pt x="6216" y="5784"/>
                    </a:cubicBezTo>
                    <a:cubicBezTo>
                      <a:pt x="6209" y="5798"/>
                      <a:pt x="6213" y="5821"/>
                      <a:pt x="6212" y="5835"/>
                    </a:cubicBezTo>
                    <a:cubicBezTo>
                      <a:pt x="6212" y="5840"/>
                      <a:pt x="6215" y="5854"/>
                      <a:pt x="6217" y="5859"/>
                    </a:cubicBezTo>
                    <a:cubicBezTo>
                      <a:pt x="6219" y="5865"/>
                      <a:pt x="6221" y="5890"/>
                      <a:pt x="6221" y="5891"/>
                    </a:cubicBezTo>
                    <a:cubicBezTo>
                      <a:pt x="6220" y="5905"/>
                      <a:pt x="6201" y="5924"/>
                      <a:pt x="6190" y="5926"/>
                    </a:cubicBezTo>
                    <a:cubicBezTo>
                      <a:pt x="6176" y="5928"/>
                      <a:pt x="6147" y="5908"/>
                      <a:pt x="6148" y="5893"/>
                    </a:cubicBezTo>
                    <a:cubicBezTo>
                      <a:pt x="6148" y="5888"/>
                      <a:pt x="6151" y="5889"/>
                      <a:pt x="6152" y="5884"/>
                    </a:cubicBezTo>
                    <a:cubicBezTo>
                      <a:pt x="6153" y="5873"/>
                      <a:pt x="6183" y="5834"/>
                      <a:pt x="6154" y="5771"/>
                    </a:cubicBezTo>
                    <a:cubicBezTo>
                      <a:pt x="6139" y="5739"/>
                      <a:pt x="6102" y="5721"/>
                      <a:pt x="6073" y="5717"/>
                    </a:cubicBezTo>
                    <a:cubicBezTo>
                      <a:pt x="6058" y="5715"/>
                      <a:pt x="6040" y="5719"/>
                      <a:pt x="6024" y="5716"/>
                    </a:cubicBezTo>
                    <a:cubicBezTo>
                      <a:pt x="6010" y="5713"/>
                      <a:pt x="5998" y="5704"/>
                      <a:pt x="5983" y="5699"/>
                    </a:cubicBezTo>
                    <a:cubicBezTo>
                      <a:pt x="5983" y="5699"/>
                      <a:pt x="5974" y="5706"/>
                      <a:pt x="5973" y="5709"/>
                    </a:cubicBezTo>
                    <a:cubicBezTo>
                      <a:pt x="5971" y="5715"/>
                      <a:pt x="5975" y="5727"/>
                      <a:pt x="5977" y="5733"/>
                    </a:cubicBezTo>
                    <a:cubicBezTo>
                      <a:pt x="5984" y="5754"/>
                      <a:pt x="5967" y="5804"/>
                      <a:pt x="5966" y="5808"/>
                    </a:cubicBezTo>
                    <a:cubicBezTo>
                      <a:pt x="5962" y="5821"/>
                      <a:pt x="5973" y="5868"/>
                      <a:pt x="5981" y="5880"/>
                    </a:cubicBezTo>
                    <a:cubicBezTo>
                      <a:pt x="5987" y="5890"/>
                      <a:pt x="5998" y="5905"/>
                      <a:pt x="6014" y="5912"/>
                    </a:cubicBezTo>
                    <a:cubicBezTo>
                      <a:pt x="6042" y="5925"/>
                      <a:pt x="6111" y="5910"/>
                      <a:pt x="6121" y="5957"/>
                    </a:cubicBezTo>
                    <a:cubicBezTo>
                      <a:pt x="6122" y="5962"/>
                      <a:pt x="6125" y="5972"/>
                      <a:pt x="6123" y="5976"/>
                    </a:cubicBezTo>
                    <a:cubicBezTo>
                      <a:pt x="6121" y="5981"/>
                      <a:pt x="6101" y="5994"/>
                      <a:pt x="6098" y="5994"/>
                    </a:cubicBezTo>
                    <a:cubicBezTo>
                      <a:pt x="6098" y="5994"/>
                      <a:pt x="6093" y="5994"/>
                      <a:pt x="6093" y="5994"/>
                    </a:cubicBezTo>
                    <a:cubicBezTo>
                      <a:pt x="6069" y="5991"/>
                      <a:pt x="6059" y="5977"/>
                      <a:pt x="6032" y="5963"/>
                    </a:cubicBezTo>
                    <a:cubicBezTo>
                      <a:pt x="6021" y="5957"/>
                      <a:pt x="5985" y="5946"/>
                      <a:pt x="5973" y="5945"/>
                    </a:cubicBezTo>
                    <a:cubicBezTo>
                      <a:pt x="5970" y="5949"/>
                      <a:pt x="5970" y="5949"/>
                      <a:pt x="5970" y="5949"/>
                    </a:cubicBezTo>
                    <a:cubicBezTo>
                      <a:pt x="5967" y="5952"/>
                      <a:pt x="5957" y="5948"/>
                      <a:pt x="5953" y="5949"/>
                    </a:cubicBezTo>
                    <a:cubicBezTo>
                      <a:pt x="5947" y="5950"/>
                      <a:pt x="5925" y="5956"/>
                      <a:pt x="5923" y="5958"/>
                    </a:cubicBezTo>
                    <a:cubicBezTo>
                      <a:pt x="5906" y="5970"/>
                      <a:pt x="5891" y="6006"/>
                      <a:pt x="5884" y="6022"/>
                    </a:cubicBezTo>
                    <a:cubicBezTo>
                      <a:pt x="5879" y="6036"/>
                      <a:pt x="5861" y="6069"/>
                      <a:pt x="5867" y="6081"/>
                    </a:cubicBezTo>
                    <a:cubicBezTo>
                      <a:pt x="5875" y="6096"/>
                      <a:pt x="5902" y="6107"/>
                      <a:pt x="5914" y="6119"/>
                    </a:cubicBezTo>
                    <a:cubicBezTo>
                      <a:pt x="5922" y="6128"/>
                      <a:pt x="5935" y="6143"/>
                      <a:pt x="5951" y="6151"/>
                    </a:cubicBezTo>
                    <a:cubicBezTo>
                      <a:pt x="5956" y="6154"/>
                      <a:pt x="5976" y="6157"/>
                      <a:pt x="5981" y="6158"/>
                    </a:cubicBezTo>
                    <a:cubicBezTo>
                      <a:pt x="6008" y="6162"/>
                      <a:pt x="6058" y="6139"/>
                      <a:pt x="6078" y="6104"/>
                    </a:cubicBezTo>
                    <a:cubicBezTo>
                      <a:pt x="6087" y="6089"/>
                      <a:pt x="6083" y="6069"/>
                      <a:pt x="6098" y="6054"/>
                    </a:cubicBezTo>
                    <a:cubicBezTo>
                      <a:pt x="6109" y="6042"/>
                      <a:pt x="6142" y="6036"/>
                      <a:pt x="6157" y="6053"/>
                    </a:cubicBezTo>
                    <a:cubicBezTo>
                      <a:pt x="6160" y="6056"/>
                      <a:pt x="6166" y="6076"/>
                      <a:pt x="6166" y="6080"/>
                    </a:cubicBezTo>
                    <a:cubicBezTo>
                      <a:pt x="6165" y="6085"/>
                      <a:pt x="6161" y="6086"/>
                      <a:pt x="6161" y="6091"/>
                    </a:cubicBezTo>
                    <a:cubicBezTo>
                      <a:pt x="6161" y="6092"/>
                      <a:pt x="6164" y="6098"/>
                      <a:pt x="6164" y="6099"/>
                    </a:cubicBezTo>
                    <a:cubicBezTo>
                      <a:pt x="6157" y="6116"/>
                      <a:pt x="6130" y="6122"/>
                      <a:pt x="6118" y="6135"/>
                    </a:cubicBezTo>
                    <a:cubicBezTo>
                      <a:pt x="6109" y="6146"/>
                      <a:pt x="6106" y="6159"/>
                      <a:pt x="6101" y="6168"/>
                    </a:cubicBezTo>
                    <a:cubicBezTo>
                      <a:pt x="6096" y="6179"/>
                      <a:pt x="6090" y="6208"/>
                      <a:pt x="6090" y="6210"/>
                    </a:cubicBezTo>
                    <a:cubicBezTo>
                      <a:pt x="6091" y="6220"/>
                      <a:pt x="6089" y="6239"/>
                      <a:pt x="6093" y="6247"/>
                    </a:cubicBezTo>
                    <a:cubicBezTo>
                      <a:pt x="6101" y="6268"/>
                      <a:pt x="6123" y="6288"/>
                      <a:pt x="6144" y="6301"/>
                    </a:cubicBezTo>
                    <a:cubicBezTo>
                      <a:pt x="6164" y="6313"/>
                      <a:pt x="6174" y="6334"/>
                      <a:pt x="6193" y="6337"/>
                    </a:cubicBezTo>
                    <a:cubicBezTo>
                      <a:pt x="6212" y="6341"/>
                      <a:pt x="6230" y="6311"/>
                      <a:pt x="6246" y="6295"/>
                    </a:cubicBezTo>
                    <a:cubicBezTo>
                      <a:pt x="6250" y="6291"/>
                      <a:pt x="6262" y="6283"/>
                      <a:pt x="6266" y="6279"/>
                    </a:cubicBezTo>
                    <a:cubicBezTo>
                      <a:pt x="6289" y="6253"/>
                      <a:pt x="6291" y="6227"/>
                      <a:pt x="6291" y="6205"/>
                    </a:cubicBezTo>
                    <a:cubicBezTo>
                      <a:pt x="6291" y="6197"/>
                      <a:pt x="6293" y="6188"/>
                      <a:pt x="6290" y="6181"/>
                    </a:cubicBezTo>
                    <a:cubicBezTo>
                      <a:pt x="6286" y="6171"/>
                      <a:pt x="6267" y="6143"/>
                      <a:pt x="6263" y="6139"/>
                    </a:cubicBezTo>
                    <a:cubicBezTo>
                      <a:pt x="6250" y="6125"/>
                      <a:pt x="6232" y="6120"/>
                      <a:pt x="6226" y="6107"/>
                    </a:cubicBezTo>
                    <a:cubicBezTo>
                      <a:pt x="6224" y="6102"/>
                      <a:pt x="6221" y="6086"/>
                      <a:pt x="6223" y="6082"/>
                    </a:cubicBezTo>
                    <a:cubicBezTo>
                      <a:pt x="6227" y="6074"/>
                      <a:pt x="6246" y="6057"/>
                      <a:pt x="6247" y="6057"/>
                    </a:cubicBezTo>
                    <a:cubicBezTo>
                      <a:pt x="6261" y="6048"/>
                      <a:pt x="6294" y="6087"/>
                      <a:pt x="6294" y="6090"/>
                    </a:cubicBezTo>
                    <a:cubicBezTo>
                      <a:pt x="6296" y="6094"/>
                      <a:pt x="6324" y="6139"/>
                      <a:pt x="6328" y="6143"/>
                    </a:cubicBezTo>
                    <a:cubicBezTo>
                      <a:pt x="6339" y="6152"/>
                      <a:pt x="6358" y="6161"/>
                      <a:pt x="6370" y="6163"/>
                    </a:cubicBezTo>
                    <a:cubicBezTo>
                      <a:pt x="6375" y="6164"/>
                      <a:pt x="6401" y="6168"/>
                      <a:pt x="6408" y="6169"/>
                    </a:cubicBezTo>
                    <a:cubicBezTo>
                      <a:pt x="6423" y="6169"/>
                      <a:pt x="6457" y="6152"/>
                      <a:pt x="6470" y="6139"/>
                    </a:cubicBezTo>
                    <a:cubicBezTo>
                      <a:pt x="6483" y="6125"/>
                      <a:pt x="6511" y="6105"/>
                      <a:pt x="6511" y="6105"/>
                    </a:cubicBezTo>
                    <a:cubicBezTo>
                      <a:pt x="6511" y="6105"/>
                      <a:pt x="6516" y="6106"/>
                      <a:pt x="6516" y="6106"/>
                    </a:cubicBezTo>
                    <a:cubicBezTo>
                      <a:pt x="6522" y="6093"/>
                      <a:pt x="6526" y="6091"/>
                      <a:pt x="6522" y="6080"/>
                    </a:cubicBezTo>
                    <a:cubicBezTo>
                      <a:pt x="6519" y="6069"/>
                      <a:pt x="6507" y="6062"/>
                      <a:pt x="6501" y="6051"/>
                    </a:cubicBezTo>
                    <a:cubicBezTo>
                      <a:pt x="6493" y="6036"/>
                      <a:pt x="6489" y="6011"/>
                      <a:pt x="6478" y="5996"/>
                    </a:cubicBezTo>
                    <a:cubicBezTo>
                      <a:pt x="6475" y="5993"/>
                      <a:pt x="6469" y="5991"/>
                      <a:pt x="6466" y="5988"/>
                    </a:cubicBezTo>
                    <a:cubicBezTo>
                      <a:pt x="6459" y="5982"/>
                      <a:pt x="6445" y="5966"/>
                      <a:pt x="6437" y="5962"/>
                    </a:cubicBezTo>
                    <a:cubicBezTo>
                      <a:pt x="6422" y="5954"/>
                      <a:pt x="6387" y="5954"/>
                      <a:pt x="6374" y="5959"/>
                    </a:cubicBezTo>
                    <a:cubicBezTo>
                      <a:pt x="6366" y="5962"/>
                      <a:pt x="6338" y="5975"/>
                      <a:pt x="6334" y="5979"/>
                    </a:cubicBezTo>
                    <a:cubicBezTo>
                      <a:pt x="6329" y="5982"/>
                      <a:pt x="6327" y="5990"/>
                      <a:pt x="6322" y="5994"/>
                    </a:cubicBezTo>
                    <a:cubicBezTo>
                      <a:pt x="6320" y="5997"/>
                      <a:pt x="6312" y="6001"/>
                      <a:pt x="6307" y="6004"/>
                    </a:cubicBezTo>
                    <a:cubicBezTo>
                      <a:pt x="6303" y="6001"/>
                      <a:pt x="6303" y="6001"/>
                      <a:pt x="6303" y="6001"/>
                    </a:cubicBezTo>
                    <a:cubicBezTo>
                      <a:pt x="6291" y="6003"/>
                      <a:pt x="6276" y="6003"/>
                      <a:pt x="6266" y="5991"/>
                    </a:cubicBezTo>
                    <a:cubicBezTo>
                      <a:pt x="6263" y="5986"/>
                      <a:pt x="6258" y="5974"/>
                      <a:pt x="6261" y="5969"/>
                    </a:cubicBezTo>
                    <a:cubicBezTo>
                      <a:pt x="6263" y="5965"/>
                      <a:pt x="6313" y="5932"/>
                      <a:pt x="6317" y="5931"/>
                    </a:cubicBezTo>
                    <a:cubicBezTo>
                      <a:pt x="6320" y="5930"/>
                      <a:pt x="6330" y="5933"/>
                      <a:pt x="6334" y="5932"/>
                    </a:cubicBezTo>
                    <a:cubicBezTo>
                      <a:pt x="6343" y="5929"/>
                      <a:pt x="6347" y="5922"/>
                      <a:pt x="6356" y="5917"/>
                    </a:cubicBezTo>
                    <a:cubicBezTo>
                      <a:pt x="6360" y="5915"/>
                      <a:pt x="6371" y="5913"/>
                      <a:pt x="6375" y="5910"/>
                    </a:cubicBezTo>
                    <a:cubicBezTo>
                      <a:pt x="6402" y="5892"/>
                      <a:pt x="6427" y="5853"/>
                      <a:pt x="6428" y="5823"/>
                    </a:cubicBezTo>
                    <a:cubicBezTo>
                      <a:pt x="6428" y="5800"/>
                      <a:pt x="6416" y="5776"/>
                      <a:pt x="6410" y="5755"/>
                    </a:cubicBezTo>
                    <a:cubicBezTo>
                      <a:pt x="6405" y="5734"/>
                      <a:pt x="6418" y="5723"/>
                      <a:pt x="6419" y="5704"/>
                    </a:cubicBezTo>
                    <a:cubicBezTo>
                      <a:pt x="6419" y="5699"/>
                      <a:pt x="6414" y="5693"/>
                      <a:pt x="6412" y="568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grpSp>
          <p:nvGrpSpPr>
            <p:cNvPr id="7" name="Group 168"/>
            <p:cNvGrpSpPr>
              <a:grpSpLocks/>
            </p:cNvGrpSpPr>
            <p:nvPr userDrawn="1"/>
          </p:nvGrpSpPr>
          <p:grpSpPr bwMode="auto">
            <a:xfrm>
              <a:off x="4858" y="0"/>
              <a:ext cx="756" cy="1512"/>
              <a:chOff x="4858" y="0"/>
              <a:chExt cx="756" cy="1512"/>
            </a:xfrm>
          </p:grpSpPr>
          <p:sp>
            <p:nvSpPr>
              <p:cNvPr id="9" name="Rectangle 169"/>
              <p:cNvSpPr>
                <a:spLocks noChangeAspect="1" noChangeArrowheads="1"/>
              </p:cNvSpPr>
              <p:nvPr userDrawn="1"/>
            </p:nvSpPr>
            <p:spPr bwMode="auto">
              <a:xfrm>
                <a:off x="4858" y="756"/>
                <a:ext cx="756" cy="756"/>
              </a:xfrm>
              <a:prstGeom prst="rect">
                <a:avLst/>
              </a:prstGeom>
              <a:solidFill>
                <a:srgbClr val="F0F0F0"/>
              </a:solidFill>
              <a:ln w="9525">
                <a:noFill/>
                <a:miter lim="800000"/>
                <a:headEnd/>
                <a:tailEnd/>
              </a:ln>
            </p:spPr>
            <p:txBody>
              <a:bodyPr/>
              <a:lstStyle/>
              <a:p>
                <a:pPr>
                  <a:defRPr/>
                </a:pPr>
                <a:endParaRPr lang="en-AU" sz="3200">
                  <a:solidFill>
                    <a:srgbClr val="FFFFFF"/>
                  </a:solidFill>
                  <a:ea typeface="+mn-ea"/>
                  <a:cs typeface="+mn-cs"/>
                </a:endParaRPr>
              </a:p>
            </p:txBody>
          </p:sp>
          <p:sp>
            <p:nvSpPr>
              <p:cNvPr id="10" name="Rectangle 170"/>
              <p:cNvSpPr>
                <a:spLocks noChangeAspect="1" noChangeArrowheads="1"/>
              </p:cNvSpPr>
              <p:nvPr userDrawn="1"/>
            </p:nvSpPr>
            <p:spPr bwMode="hidden">
              <a:xfrm>
                <a:off x="4858" y="756"/>
                <a:ext cx="756" cy="756"/>
              </a:xfrm>
              <a:prstGeom prst="rect">
                <a:avLst/>
              </a:prstGeom>
              <a:solidFill>
                <a:srgbClr val="ED1C2E"/>
              </a:solidFill>
              <a:ln w="9525">
                <a:noFill/>
                <a:miter lim="800000"/>
                <a:headEnd/>
                <a:tailEnd/>
              </a:ln>
            </p:spPr>
            <p:txBody>
              <a:bodyPr/>
              <a:lstStyle/>
              <a:p>
                <a:pPr>
                  <a:defRPr/>
                </a:pPr>
                <a:endParaRPr lang="en-AU" sz="3200">
                  <a:solidFill>
                    <a:srgbClr val="FFFFFF"/>
                  </a:solidFill>
                  <a:ea typeface="+mn-ea"/>
                  <a:cs typeface="+mn-cs"/>
                </a:endParaRPr>
              </a:p>
            </p:txBody>
          </p:sp>
          <p:grpSp>
            <p:nvGrpSpPr>
              <p:cNvPr id="8" name="Group 171"/>
              <p:cNvGrpSpPr>
                <a:grpSpLocks/>
              </p:cNvGrpSpPr>
              <p:nvPr userDrawn="1"/>
            </p:nvGrpSpPr>
            <p:grpSpPr bwMode="auto">
              <a:xfrm>
                <a:off x="4946" y="975"/>
                <a:ext cx="576" cy="261"/>
                <a:chOff x="4946" y="975"/>
                <a:chExt cx="576" cy="261"/>
              </a:xfrm>
            </p:grpSpPr>
            <p:sp>
              <p:nvSpPr>
                <p:cNvPr id="14" name="Freeform 172"/>
                <p:cNvSpPr>
                  <a:spLocks noChangeAspect="1"/>
                </p:cNvSpPr>
                <p:nvPr userDrawn="1"/>
              </p:nvSpPr>
              <p:spPr bwMode="black">
                <a:xfrm>
                  <a:off x="4946" y="1076"/>
                  <a:ext cx="48" cy="59"/>
                </a:xfrm>
                <a:custGeom>
                  <a:avLst/>
                  <a:gdLst/>
                  <a:ahLst/>
                  <a:cxnLst>
                    <a:cxn ang="0">
                      <a:pos x="277" y="671"/>
                    </a:cxn>
                    <a:cxn ang="0">
                      <a:pos x="523" y="446"/>
                    </a:cxn>
                    <a:cxn ang="0">
                      <a:pos x="523" y="66"/>
                    </a:cxn>
                    <a:cxn ang="0">
                      <a:pos x="523" y="50"/>
                    </a:cxn>
                    <a:cxn ang="0">
                      <a:pos x="524" y="36"/>
                    </a:cxn>
                    <a:cxn ang="0">
                      <a:pos x="519" y="35"/>
                    </a:cxn>
                    <a:cxn ang="0">
                      <a:pos x="519" y="35"/>
                    </a:cxn>
                    <a:cxn ang="0">
                      <a:pos x="524" y="35"/>
                    </a:cxn>
                    <a:cxn ang="0">
                      <a:pos x="531" y="8"/>
                    </a:cxn>
                    <a:cxn ang="0">
                      <a:pos x="533" y="0"/>
                    </a:cxn>
                    <a:cxn ang="0">
                      <a:pos x="435" y="0"/>
                    </a:cxn>
                    <a:cxn ang="0">
                      <a:pos x="427" y="0"/>
                    </a:cxn>
                    <a:cxn ang="0">
                      <a:pos x="430" y="8"/>
                    </a:cxn>
                    <a:cxn ang="0">
                      <a:pos x="438" y="36"/>
                    </a:cxn>
                    <a:cxn ang="0">
                      <a:pos x="440" y="68"/>
                    </a:cxn>
                    <a:cxn ang="0">
                      <a:pos x="440" y="440"/>
                    </a:cxn>
                    <a:cxn ang="0">
                      <a:pos x="276" y="603"/>
                    </a:cxn>
                    <a:cxn ang="0">
                      <a:pos x="270" y="603"/>
                    </a:cxn>
                    <a:cxn ang="0">
                      <a:pos x="93" y="435"/>
                    </a:cxn>
                    <a:cxn ang="0">
                      <a:pos x="93" y="63"/>
                    </a:cxn>
                    <a:cxn ang="0">
                      <a:pos x="93" y="51"/>
                    </a:cxn>
                    <a:cxn ang="0">
                      <a:pos x="94" y="34"/>
                    </a:cxn>
                    <a:cxn ang="0">
                      <a:pos x="102" y="8"/>
                    </a:cxn>
                    <a:cxn ang="0">
                      <a:pos x="105" y="0"/>
                    </a:cxn>
                    <a:cxn ang="0">
                      <a:pos x="8" y="0"/>
                    </a:cxn>
                    <a:cxn ang="0">
                      <a:pos x="0" y="0"/>
                    </a:cxn>
                    <a:cxn ang="0">
                      <a:pos x="3" y="8"/>
                    </a:cxn>
                    <a:cxn ang="0">
                      <a:pos x="10" y="41"/>
                    </a:cxn>
                    <a:cxn ang="0">
                      <a:pos x="11" y="55"/>
                    </a:cxn>
                    <a:cxn ang="0">
                      <a:pos x="11" y="69"/>
                    </a:cxn>
                    <a:cxn ang="0">
                      <a:pos x="11" y="443"/>
                    </a:cxn>
                    <a:cxn ang="0">
                      <a:pos x="272" y="671"/>
                    </a:cxn>
                    <a:cxn ang="0">
                      <a:pos x="277" y="671"/>
                    </a:cxn>
                  </a:cxnLst>
                  <a:rect l="0" t="0" r="r" b="b"/>
                  <a:pathLst>
                    <a:path w="533" h="671">
                      <a:moveTo>
                        <a:pt x="277" y="671"/>
                      </a:moveTo>
                      <a:cubicBezTo>
                        <a:pt x="413" y="668"/>
                        <a:pt x="523" y="575"/>
                        <a:pt x="523" y="446"/>
                      </a:cubicBezTo>
                      <a:cubicBezTo>
                        <a:pt x="523" y="66"/>
                        <a:pt x="523" y="66"/>
                        <a:pt x="523" y="66"/>
                      </a:cubicBezTo>
                      <a:cubicBezTo>
                        <a:pt x="523" y="60"/>
                        <a:pt x="523" y="55"/>
                        <a:pt x="523" y="50"/>
                      </a:cubicBezTo>
                      <a:cubicBezTo>
                        <a:pt x="523" y="46"/>
                        <a:pt x="523" y="41"/>
                        <a:pt x="524" y="36"/>
                      </a:cubicBezTo>
                      <a:cubicBezTo>
                        <a:pt x="519" y="35"/>
                        <a:pt x="519" y="35"/>
                        <a:pt x="519" y="35"/>
                      </a:cubicBezTo>
                      <a:cubicBezTo>
                        <a:pt x="519" y="35"/>
                        <a:pt x="519" y="35"/>
                        <a:pt x="519" y="35"/>
                      </a:cubicBezTo>
                      <a:cubicBezTo>
                        <a:pt x="524" y="35"/>
                        <a:pt x="524" y="35"/>
                        <a:pt x="524" y="35"/>
                      </a:cubicBezTo>
                      <a:cubicBezTo>
                        <a:pt x="526" y="24"/>
                        <a:pt x="527" y="18"/>
                        <a:pt x="531" y="8"/>
                      </a:cubicBezTo>
                      <a:cubicBezTo>
                        <a:pt x="533" y="0"/>
                        <a:pt x="533" y="0"/>
                        <a:pt x="533" y="0"/>
                      </a:cubicBezTo>
                      <a:cubicBezTo>
                        <a:pt x="435" y="0"/>
                        <a:pt x="435" y="0"/>
                        <a:pt x="435" y="0"/>
                      </a:cubicBezTo>
                      <a:cubicBezTo>
                        <a:pt x="427" y="0"/>
                        <a:pt x="427" y="0"/>
                        <a:pt x="427" y="0"/>
                      </a:cubicBezTo>
                      <a:cubicBezTo>
                        <a:pt x="430" y="8"/>
                        <a:pt x="430" y="8"/>
                        <a:pt x="430" y="8"/>
                      </a:cubicBezTo>
                      <a:cubicBezTo>
                        <a:pt x="434" y="18"/>
                        <a:pt x="436" y="25"/>
                        <a:pt x="438" y="36"/>
                      </a:cubicBezTo>
                      <a:cubicBezTo>
                        <a:pt x="440" y="47"/>
                        <a:pt x="440" y="55"/>
                        <a:pt x="440" y="68"/>
                      </a:cubicBezTo>
                      <a:cubicBezTo>
                        <a:pt x="440" y="440"/>
                        <a:pt x="440" y="440"/>
                        <a:pt x="440" y="440"/>
                      </a:cubicBezTo>
                      <a:cubicBezTo>
                        <a:pt x="440" y="529"/>
                        <a:pt x="373" y="600"/>
                        <a:pt x="276" y="603"/>
                      </a:cubicBezTo>
                      <a:cubicBezTo>
                        <a:pt x="274" y="603"/>
                        <a:pt x="272" y="603"/>
                        <a:pt x="270" y="603"/>
                      </a:cubicBezTo>
                      <a:cubicBezTo>
                        <a:pt x="176" y="603"/>
                        <a:pt x="93" y="529"/>
                        <a:pt x="93" y="435"/>
                      </a:cubicBezTo>
                      <a:cubicBezTo>
                        <a:pt x="93" y="63"/>
                        <a:pt x="93" y="63"/>
                        <a:pt x="93" y="63"/>
                      </a:cubicBezTo>
                      <a:cubicBezTo>
                        <a:pt x="93" y="59"/>
                        <a:pt x="93" y="55"/>
                        <a:pt x="93" y="51"/>
                      </a:cubicBezTo>
                      <a:cubicBezTo>
                        <a:pt x="93" y="46"/>
                        <a:pt x="93" y="41"/>
                        <a:pt x="94" y="34"/>
                      </a:cubicBezTo>
                      <a:cubicBezTo>
                        <a:pt x="96" y="23"/>
                        <a:pt x="98" y="18"/>
                        <a:pt x="102" y="8"/>
                      </a:cubicBezTo>
                      <a:cubicBezTo>
                        <a:pt x="105" y="0"/>
                        <a:pt x="105" y="0"/>
                        <a:pt x="105" y="0"/>
                      </a:cubicBezTo>
                      <a:cubicBezTo>
                        <a:pt x="8" y="0"/>
                        <a:pt x="8" y="0"/>
                        <a:pt x="8" y="0"/>
                      </a:cubicBezTo>
                      <a:cubicBezTo>
                        <a:pt x="0" y="0"/>
                        <a:pt x="0" y="0"/>
                        <a:pt x="0" y="0"/>
                      </a:cubicBezTo>
                      <a:cubicBezTo>
                        <a:pt x="3" y="8"/>
                        <a:pt x="3" y="8"/>
                        <a:pt x="3" y="8"/>
                      </a:cubicBezTo>
                      <a:cubicBezTo>
                        <a:pt x="7" y="20"/>
                        <a:pt x="9" y="27"/>
                        <a:pt x="10" y="41"/>
                      </a:cubicBezTo>
                      <a:cubicBezTo>
                        <a:pt x="11" y="46"/>
                        <a:pt x="11" y="50"/>
                        <a:pt x="11" y="55"/>
                      </a:cubicBezTo>
                      <a:cubicBezTo>
                        <a:pt x="11" y="59"/>
                        <a:pt x="11" y="64"/>
                        <a:pt x="11" y="69"/>
                      </a:cubicBezTo>
                      <a:cubicBezTo>
                        <a:pt x="11" y="443"/>
                        <a:pt x="11" y="443"/>
                        <a:pt x="11" y="443"/>
                      </a:cubicBezTo>
                      <a:cubicBezTo>
                        <a:pt x="11" y="577"/>
                        <a:pt x="129" y="671"/>
                        <a:pt x="272" y="671"/>
                      </a:cubicBezTo>
                      <a:cubicBezTo>
                        <a:pt x="274" y="671"/>
                        <a:pt x="275" y="671"/>
                        <a:pt x="277" y="67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5" name="Freeform 173"/>
                <p:cNvSpPr>
                  <a:spLocks noChangeAspect="1"/>
                </p:cNvSpPr>
                <p:nvPr userDrawn="1"/>
              </p:nvSpPr>
              <p:spPr bwMode="black">
                <a:xfrm>
                  <a:off x="5009" y="975"/>
                  <a:ext cx="37" cy="61"/>
                </a:xfrm>
                <a:custGeom>
                  <a:avLst/>
                  <a:gdLst/>
                  <a:ahLst/>
                  <a:cxnLst>
                    <a:cxn ang="0">
                      <a:pos x="105" y="320"/>
                    </a:cxn>
                    <a:cxn ang="0">
                      <a:pos x="223" y="388"/>
                    </a:cxn>
                    <a:cxn ang="0">
                      <a:pos x="321" y="508"/>
                    </a:cxn>
                    <a:cxn ang="0">
                      <a:pos x="172" y="626"/>
                    </a:cxn>
                    <a:cxn ang="0">
                      <a:pos x="161" y="626"/>
                    </a:cxn>
                    <a:cxn ang="0">
                      <a:pos x="12" y="583"/>
                    </a:cxn>
                    <a:cxn ang="0">
                      <a:pos x="3" y="575"/>
                    </a:cxn>
                    <a:cxn ang="0">
                      <a:pos x="3" y="656"/>
                    </a:cxn>
                    <a:cxn ang="0">
                      <a:pos x="154" y="680"/>
                    </a:cxn>
                    <a:cxn ang="0">
                      <a:pos x="165" y="680"/>
                    </a:cxn>
                    <a:cxn ang="0">
                      <a:pos x="413" y="505"/>
                    </a:cxn>
                    <a:cxn ang="0">
                      <a:pos x="413" y="497"/>
                    </a:cxn>
                    <a:cxn ang="0">
                      <a:pos x="262" y="312"/>
                    </a:cxn>
                    <a:cxn ang="0">
                      <a:pos x="159" y="252"/>
                    </a:cxn>
                    <a:cxn ang="0">
                      <a:pos x="85" y="162"/>
                    </a:cxn>
                    <a:cxn ang="0">
                      <a:pos x="84" y="155"/>
                    </a:cxn>
                    <a:cxn ang="0">
                      <a:pos x="214" y="53"/>
                    </a:cxn>
                    <a:cxn ang="0">
                      <a:pos x="222" y="53"/>
                    </a:cxn>
                    <a:cxn ang="0">
                      <a:pos x="342" y="96"/>
                    </a:cxn>
                    <a:cxn ang="0">
                      <a:pos x="352" y="105"/>
                    </a:cxn>
                    <a:cxn ang="0">
                      <a:pos x="352" y="25"/>
                    </a:cxn>
                    <a:cxn ang="0">
                      <a:pos x="216" y="0"/>
                    </a:cxn>
                    <a:cxn ang="0">
                      <a:pos x="207" y="0"/>
                    </a:cxn>
                    <a:cxn ang="0">
                      <a:pos x="0" y="165"/>
                    </a:cxn>
                    <a:cxn ang="0">
                      <a:pos x="1" y="167"/>
                    </a:cxn>
                    <a:cxn ang="0">
                      <a:pos x="105" y="320"/>
                    </a:cxn>
                  </a:cxnLst>
                  <a:rect l="0" t="0" r="r" b="b"/>
                  <a:pathLst>
                    <a:path w="413" h="681">
                      <a:moveTo>
                        <a:pt x="105" y="320"/>
                      </a:moveTo>
                      <a:cubicBezTo>
                        <a:pt x="223" y="388"/>
                        <a:pt x="223" y="388"/>
                        <a:pt x="223" y="388"/>
                      </a:cubicBezTo>
                      <a:cubicBezTo>
                        <a:pt x="277" y="419"/>
                        <a:pt x="321" y="449"/>
                        <a:pt x="321" y="508"/>
                      </a:cubicBezTo>
                      <a:cubicBezTo>
                        <a:pt x="320" y="582"/>
                        <a:pt x="266" y="625"/>
                        <a:pt x="172" y="626"/>
                      </a:cubicBezTo>
                      <a:cubicBezTo>
                        <a:pt x="168" y="626"/>
                        <a:pt x="165" y="626"/>
                        <a:pt x="161" y="626"/>
                      </a:cubicBezTo>
                      <a:cubicBezTo>
                        <a:pt x="99" y="625"/>
                        <a:pt x="59" y="621"/>
                        <a:pt x="12" y="583"/>
                      </a:cubicBezTo>
                      <a:cubicBezTo>
                        <a:pt x="3" y="575"/>
                        <a:pt x="3" y="575"/>
                        <a:pt x="3" y="575"/>
                      </a:cubicBezTo>
                      <a:cubicBezTo>
                        <a:pt x="3" y="656"/>
                        <a:pt x="3" y="656"/>
                        <a:pt x="3" y="656"/>
                      </a:cubicBezTo>
                      <a:cubicBezTo>
                        <a:pt x="61" y="681"/>
                        <a:pt x="98" y="679"/>
                        <a:pt x="154" y="680"/>
                      </a:cubicBezTo>
                      <a:cubicBezTo>
                        <a:pt x="158" y="680"/>
                        <a:pt x="162" y="680"/>
                        <a:pt x="165" y="680"/>
                      </a:cubicBezTo>
                      <a:cubicBezTo>
                        <a:pt x="279" y="680"/>
                        <a:pt x="412" y="642"/>
                        <a:pt x="413" y="505"/>
                      </a:cubicBezTo>
                      <a:cubicBezTo>
                        <a:pt x="413" y="502"/>
                        <a:pt x="413" y="500"/>
                        <a:pt x="413" y="497"/>
                      </a:cubicBezTo>
                      <a:cubicBezTo>
                        <a:pt x="409" y="384"/>
                        <a:pt x="339" y="357"/>
                        <a:pt x="262" y="312"/>
                      </a:cubicBezTo>
                      <a:cubicBezTo>
                        <a:pt x="159" y="252"/>
                        <a:pt x="159" y="252"/>
                        <a:pt x="159" y="252"/>
                      </a:cubicBezTo>
                      <a:cubicBezTo>
                        <a:pt x="118" y="229"/>
                        <a:pt x="89" y="205"/>
                        <a:pt x="85" y="162"/>
                      </a:cubicBezTo>
                      <a:cubicBezTo>
                        <a:pt x="84" y="159"/>
                        <a:pt x="84" y="157"/>
                        <a:pt x="84" y="155"/>
                      </a:cubicBezTo>
                      <a:cubicBezTo>
                        <a:pt x="85" y="95"/>
                        <a:pt x="150" y="53"/>
                        <a:pt x="214" y="53"/>
                      </a:cubicBezTo>
                      <a:cubicBezTo>
                        <a:pt x="216" y="53"/>
                        <a:pt x="219" y="53"/>
                        <a:pt x="222" y="53"/>
                      </a:cubicBezTo>
                      <a:cubicBezTo>
                        <a:pt x="273" y="55"/>
                        <a:pt x="307" y="62"/>
                        <a:pt x="342" y="96"/>
                      </a:cubicBezTo>
                      <a:cubicBezTo>
                        <a:pt x="352" y="105"/>
                        <a:pt x="352" y="105"/>
                        <a:pt x="352" y="105"/>
                      </a:cubicBezTo>
                      <a:cubicBezTo>
                        <a:pt x="352" y="25"/>
                        <a:pt x="352" y="25"/>
                        <a:pt x="352" y="25"/>
                      </a:cubicBezTo>
                      <a:cubicBezTo>
                        <a:pt x="300" y="0"/>
                        <a:pt x="267" y="2"/>
                        <a:pt x="216" y="0"/>
                      </a:cubicBezTo>
                      <a:cubicBezTo>
                        <a:pt x="213" y="0"/>
                        <a:pt x="210" y="0"/>
                        <a:pt x="207" y="0"/>
                      </a:cubicBezTo>
                      <a:cubicBezTo>
                        <a:pt x="99" y="0"/>
                        <a:pt x="0" y="61"/>
                        <a:pt x="0" y="165"/>
                      </a:cubicBezTo>
                      <a:cubicBezTo>
                        <a:pt x="0" y="166"/>
                        <a:pt x="0" y="166"/>
                        <a:pt x="1" y="167"/>
                      </a:cubicBezTo>
                      <a:cubicBezTo>
                        <a:pt x="1" y="238"/>
                        <a:pt x="41" y="283"/>
                        <a:pt x="105" y="32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6" name="Freeform 174"/>
                <p:cNvSpPr>
                  <a:spLocks noChangeAspect="1"/>
                </p:cNvSpPr>
                <p:nvPr userDrawn="1"/>
              </p:nvSpPr>
              <p:spPr bwMode="black">
                <a:xfrm>
                  <a:off x="4962" y="1175"/>
                  <a:ext cx="47" cy="59"/>
                </a:xfrm>
                <a:custGeom>
                  <a:avLst/>
                  <a:gdLst/>
                  <a:ahLst/>
                  <a:cxnLst>
                    <a:cxn ang="0">
                      <a:pos x="23" y="0"/>
                    </a:cxn>
                    <a:cxn ang="0">
                      <a:pos x="3" y="71"/>
                    </a:cxn>
                    <a:cxn ang="0">
                      <a:pos x="0" y="84"/>
                    </a:cxn>
                    <a:cxn ang="0">
                      <a:pos x="12" y="77"/>
                    </a:cxn>
                    <a:cxn ang="0">
                      <a:pos x="44" y="64"/>
                    </a:cxn>
                    <a:cxn ang="0">
                      <a:pos x="65" y="60"/>
                    </a:cxn>
                    <a:cxn ang="0">
                      <a:pos x="223" y="60"/>
                    </a:cxn>
                    <a:cxn ang="0">
                      <a:pos x="223" y="598"/>
                    </a:cxn>
                    <a:cxn ang="0">
                      <a:pos x="223" y="618"/>
                    </a:cxn>
                    <a:cxn ang="0">
                      <a:pos x="222" y="632"/>
                    </a:cxn>
                    <a:cxn ang="0">
                      <a:pos x="214" y="651"/>
                    </a:cxn>
                    <a:cxn ang="0">
                      <a:pos x="209" y="660"/>
                    </a:cxn>
                    <a:cxn ang="0">
                      <a:pos x="320" y="660"/>
                    </a:cxn>
                    <a:cxn ang="0">
                      <a:pos x="330" y="660"/>
                    </a:cxn>
                    <a:cxn ang="0">
                      <a:pos x="325" y="651"/>
                    </a:cxn>
                    <a:cxn ang="0">
                      <a:pos x="316" y="630"/>
                    </a:cxn>
                    <a:cxn ang="0">
                      <a:pos x="312" y="604"/>
                    </a:cxn>
                    <a:cxn ang="0">
                      <a:pos x="313" y="596"/>
                    </a:cxn>
                    <a:cxn ang="0">
                      <a:pos x="313" y="58"/>
                    </a:cxn>
                    <a:cxn ang="0">
                      <a:pos x="449" y="58"/>
                    </a:cxn>
                    <a:cxn ang="0">
                      <a:pos x="485" y="64"/>
                    </a:cxn>
                    <a:cxn ang="0">
                      <a:pos x="487" y="59"/>
                    </a:cxn>
                    <a:cxn ang="0">
                      <a:pos x="486" y="64"/>
                    </a:cxn>
                    <a:cxn ang="0">
                      <a:pos x="514" y="74"/>
                    </a:cxn>
                    <a:cxn ang="0">
                      <a:pos x="523" y="79"/>
                    </a:cxn>
                    <a:cxn ang="0">
                      <a:pos x="516" y="5"/>
                    </a:cxn>
                    <a:cxn ang="0">
                      <a:pos x="23" y="0"/>
                    </a:cxn>
                  </a:cxnLst>
                  <a:rect l="0" t="0" r="r" b="b"/>
                  <a:pathLst>
                    <a:path w="523" h="660">
                      <a:moveTo>
                        <a:pt x="23" y="0"/>
                      </a:moveTo>
                      <a:cubicBezTo>
                        <a:pt x="3" y="71"/>
                        <a:pt x="3" y="71"/>
                        <a:pt x="3" y="71"/>
                      </a:cubicBezTo>
                      <a:cubicBezTo>
                        <a:pt x="0" y="84"/>
                        <a:pt x="0" y="84"/>
                        <a:pt x="0" y="84"/>
                      </a:cubicBezTo>
                      <a:cubicBezTo>
                        <a:pt x="12" y="77"/>
                        <a:pt x="12" y="77"/>
                        <a:pt x="12" y="77"/>
                      </a:cubicBezTo>
                      <a:cubicBezTo>
                        <a:pt x="23" y="70"/>
                        <a:pt x="30" y="66"/>
                        <a:pt x="44" y="64"/>
                      </a:cubicBezTo>
                      <a:cubicBezTo>
                        <a:pt x="53" y="61"/>
                        <a:pt x="57" y="61"/>
                        <a:pt x="65" y="60"/>
                      </a:cubicBezTo>
                      <a:cubicBezTo>
                        <a:pt x="223" y="60"/>
                        <a:pt x="223" y="60"/>
                        <a:pt x="223" y="60"/>
                      </a:cubicBezTo>
                      <a:cubicBezTo>
                        <a:pt x="223" y="598"/>
                        <a:pt x="223" y="598"/>
                        <a:pt x="223" y="598"/>
                      </a:cubicBezTo>
                      <a:cubicBezTo>
                        <a:pt x="223" y="606"/>
                        <a:pt x="223" y="612"/>
                        <a:pt x="223" y="618"/>
                      </a:cubicBezTo>
                      <a:cubicBezTo>
                        <a:pt x="223" y="623"/>
                        <a:pt x="223" y="627"/>
                        <a:pt x="222" y="632"/>
                      </a:cubicBezTo>
                      <a:cubicBezTo>
                        <a:pt x="220" y="639"/>
                        <a:pt x="218" y="644"/>
                        <a:pt x="214" y="651"/>
                      </a:cubicBezTo>
                      <a:cubicBezTo>
                        <a:pt x="209" y="660"/>
                        <a:pt x="209" y="660"/>
                        <a:pt x="209" y="660"/>
                      </a:cubicBezTo>
                      <a:cubicBezTo>
                        <a:pt x="320" y="660"/>
                        <a:pt x="320" y="660"/>
                        <a:pt x="320" y="660"/>
                      </a:cubicBezTo>
                      <a:cubicBezTo>
                        <a:pt x="330" y="660"/>
                        <a:pt x="330" y="660"/>
                        <a:pt x="330" y="660"/>
                      </a:cubicBezTo>
                      <a:cubicBezTo>
                        <a:pt x="325" y="651"/>
                        <a:pt x="325" y="651"/>
                        <a:pt x="325" y="651"/>
                      </a:cubicBezTo>
                      <a:cubicBezTo>
                        <a:pt x="320" y="642"/>
                        <a:pt x="317" y="637"/>
                        <a:pt x="316" y="630"/>
                      </a:cubicBezTo>
                      <a:cubicBezTo>
                        <a:pt x="313" y="612"/>
                        <a:pt x="312" y="609"/>
                        <a:pt x="312" y="604"/>
                      </a:cubicBezTo>
                      <a:cubicBezTo>
                        <a:pt x="312" y="602"/>
                        <a:pt x="313" y="600"/>
                        <a:pt x="313" y="596"/>
                      </a:cubicBezTo>
                      <a:cubicBezTo>
                        <a:pt x="313" y="58"/>
                        <a:pt x="313" y="58"/>
                        <a:pt x="313" y="58"/>
                      </a:cubicBezTo>
                      <a:cubicBezTo>
                        <a:pt x="449" y="58"/>
                        <a:pt x="449" y="58"/>
                        <a:pt x="449" y="58"/>
                      </a:cubicBezTo>
                      <a:cubicBezTo>
                        <a:pt x="463" y="58"/>
                        <a:pt x="472" y="59"/>
                        <a:pt x="485" y="64"/>
                      </a:cubicBezTo>
                      <a:cubicBezTo>
                        <a:pt x="487" y="59"/>
                        <a:pt x="487" y="59"/>
                        <a:pt x="487" y="59"/>
                      </a:cubicBezTo>
                      <a:cubicBezTo>
                        <a:pt x="486" y="64"/>
                        <a:pt x="486" y="64"/>
                        <a:pt x="486" y="64"/>
                      </a:cubicBezTo>
                      <a:cubicBezTo>
                        <a:pt x="497" y="66"/>
                        <a:pt x="504" y="69"/>
                        <a:pt x="514" y="74"/>
                      </a:cubicBezTo>
                      <a:cubicBezTo>
                        <a:pt x="523" y="79"/>
                        <a:pt x="523" y="79"/>
                        <a:pt x="523" y="79"/>
                      </a:cubicBezTo>
                      <a:cubicBezTo>
                        <a:pt x="516" y="5"/>
                        <a:pt x="516" y="5"/>
                        <a:pt x="516" y="5"/>
                      </a:cubicBezTo>
                      <a:lnTo>
                        <a:pt x="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7" name="Freeform 175"/>
                <p:cNvSpPr>
                  <a:spLocks noChangeAspect="1"/>
                </p:cNvSpPr>
                <p:nvPr userDrawn="1"/>
              </p:nvSpPr>
              <p:spPr bwMode="black">
                <a:xfrm>
                  <a:off x="5130" y="976"/>
                  <a:ext cx="11" cy="59"/>
                </a:xfrm>
                <a:custGeom>
                  <a:avLst/>
                  <a:gdLst/>
                  <a:ahLst/>
                  <a:cxnLst>
                    <a:cxn ang="0">
                      <a:pos x="19" y="37"/>
                    </a:cxn>
                    <a:cxn ang="0">
                      <a:pos x="24" y="69"/>
                    </a:cxn>
                    <a:cxn ang="0">
                      <a:pos x="24" y="598"/>
                    </a:cxn>
                    <a:cxn ang="0">
                      <a:pos x="19" y="629"/>
                    </a:cxn>
                    <a:cxn ang="0">
                      <a:pos x="9" y="650"/>
                    </a:cxn>
                    <a:cxn ang="0">
                      <a:pos x="3" y="659"/>
                    </a:cxn>
                    <a:cxn ang="0">
                      <a:pos x="116" y="659"/>
                    </a:cxn>
                    <a:cxn ang="0">
                      <a:pos x="126" y="659"/>
                    </a:cxn>
                    <a:cxn ang="0">
                      <a:pos x="120" y="651"/>
                    </a:cxn>
                    <a:cxn ang="0">
                      <a:pos x="109" y="628"/>
                    </a:cxn>
                    <a:cxn ang="0">
                      <a:pos x="106" y="545"/>
                    </a:cxn>
                    <a:cxn ang="0">
                      <a:pos x="106" y="67"/>
                    </a:cxn>
                    <a:cxn ang="0">
                      <a:pos x="112" y="32"/>
                    </a:cxn>
                    <a:cxn ang="0">
                      <a:pos x="112" y="32"/>
                    </a:cxn>
                    <a:cxn ang="0">
                      <a:pos x="122" y="8"/>
                    </a:cxn>
                    <a:cxn ang="0">
                      <a:pos x="126" y="0"/>
                    </a:cxn>
                    <a:cxn ang="0">
                      <a:pos x="10" y="0"/>
                    </a:cxn>
                    <a:cxn ang="0">
                      <a:pos x="0" y="0"/>
                    </a:cxn>
                    <a:cxn ang="0">
                      <a:pos x="6" y="9"/>
                    </a:cxn>
                    <a:cxn ang="0">
                      <a:pos x="19" y="37"/>
                    </a:cxn>
                  </a:cxnLst>
                  <a:rect l="0" t="0" r="r" b="b"/>
                  <a:pathLst>
                    <a:path w="126" h="659">
                      <a:moveTo>
                        <a:pt x="19" y="37"/>
                      </a:moveTo>
                      <a:cubicBezTo>
                        <a:pt x="23" y="49"/>
                        <a:pt x="24" y="56"/>
                        <a:pt x="24" y="69"/>
                      </a:cubicBezTo>
                      <a:cubicBezTo>
                        <a:pt x="24" y="598"/>
                        <a:pt x="24" y="598"/>
                        <a:pt x="24" y="598"/>
                      </a:cubicBezTo>
                      <a:cubicBezTo>
                        <a:pt x="24" y="611"/>
                        <a:pt x="24" y="618"/>
                        <a:pt x="19" y="629"/>
                      </a:cubicBezTo>
                      <a:cubicBezTo>
                        <a:pt x="16" y="638"/>
                        <a:pt x="14" y="643"/>
                        <a:pt x="9" y="650"/>
                      </a:cubicBezTo>
                      <a:cubicBezTo>
                        <a:pt x="3" y="659"/>
                        <a:pt x="3" y="659"/>
                        <a:pt x="3" y="659"/>
                      </a:cubicBezTo>
                      <a:cubicBezTo>
                        <a:pt x="116" y="659"/>
                        <a:pt x="116" y="659"/>
                        <a:pt x="116" y="659"/>
                      </a:cubicBezTo>
                      <a:cubicBezTo>
                        <a:pt x="126" y="659"/>
                        <a:pt x="126" y="659"/>
                        <a:pt x="126" y="659"/>
                      </a:cubicBezTo>
                      <a:cubicBezTo>
                        <a:pt x="120" y="651"/>
                        <a:pt x="120" y="651"/>
                        <a:pt x="120" y="651"/>
                      </a:cubicBezTo>
                      <a:cubicBezTo>
                        <a:pt x="115" y="641"/>
                        <a:pt x="110" y="637"/>
                        <a:pt x="109" y="628"/>
                      </a:cubicBezTo>
                      <a:cubicBezTo>
                        <a:pt x="107" y="607"/>
                        <a:pt x="106" y="578"/>
                        <a:pt x="106" y="545"/>
                      </a:cubicBezTo>
                      <a:cubicBezTo>
                        <a:pt x="106" y="67"/>
                        <a:pt x="106" y="67"/>
                        <a:pt x="106" y="67"/>
                      </a:cubicBezTo>
                      <a:cubicBezTo>
                        <a:pt x="107" y="58"/>
                        <a:pt x="106" y="53"/>
                        <a:pt x="112" y="32"/>
                      </a:cubicBezTo>
                      <a:cubicBezTo>
                        <a:pt x="112" y="32"/>
                        <a:pt x="112" y="32"/>
                        <a:pt x="112" y="32"/>
                      </a:cubicBezTo>
                      <a:cubicBezTo>
                        <a:pt x="116" y="23"/>
                        <a:pt x="118" y="16"/>
                        <a:pt x="122" y="8"/>
                      </a:cubicBezTo>
                      <a:cubicBezTo>
                        <a:pt x="126" y="0"/>
                        <a:pt x="126" y="0"/>
                        <a:pt x="126" y="0"/>
                      </a:cubicBezTo>
                      <a:cubicBezTo>
                        <a:pt x="10" y="0"/>
                        <a:pt x="10" y="0"/>
                        <a:pt x="10" y="0"/>
                      </a:cubicBezTo>
                      <a:cubicBezTo>
                        <a:pt x="0" y="0"/>
                        <a:pt x="0" y="0"/>
                        <a:pt x="0" y="0"/>
                      </a:cubicBezTo>
                      <a:cubicBezTo>
                        <a:pt x="6" y="9"/>
                        <a:pt x="6" y="9"/>
                        <a:pt x="6" y="9"/>
                      </a:cubicBezTo>
                      <a:cubicBezTo>
                        <a:pt x="12" y="19"/>
                        <a:pt x="16" y="26"/>
                        <a:pt x="19" y="3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8" name="Freeform 176"/>
                <p:cNvSpPr>
                  <a:spLocks noChangeAspect="1"/>
                </p:cNvSpPr>
                <p:nvPr userDrawn="1"/>
              </p:nvSpPr>
              <p:spPr bwMode="black">
                <a:xfrm>
                  <a:off x="5016" y="1175"/>
                  <a:ext cx="38" cy="59"/>
                </a:xfrm>
                <a:custGeom>
                  <a:avLst/>
                  <a:gdLst/>
                  <a:ahLst/>
                  <a:cxnLst>
                    <a:cxn ang="0">
                      <a:pos x="384" y="589"/>
                    </a:cxn>
                    <a:cxn ang="0">
                      <a:pos x="314" y="599"/>
                    </a:cxn>
                    <a:cxn ang="0">
                      <a:pos x="111" y="599"/>
                    </a:cxn>
                    <a:cxn ang="0">
                      <a:pos x="111" y="320"/>
                    </a:cxn>
                    <a:cxn ang="0">
                      <a:pos x="280" y="320"/>
                    </a:cxn>
                    <a:cxn ang="0">
                      <a:pos x="308" y="321"/>
                    </a:cxn>
                    <a:cxn ang="0">
                      <a:pos x="343" y="333"/>
                    </a:cxn>
                    <a:cxn ang="0">
                      <a:pos x="350" y="337"/>
                    </a:cxn>
                    <a:cxn ang="0">
                      <a:pos x="350" y="266"/>
                    </a:cxn>
                    <a:cxn ang="0">
                      <a:pos x="350" y="260"/>
                    </a:cxn>
                    <a:cxn ang="0">
                      <a:pos x="109" y="260"/>
                    </a:cxn>
                    <a:cxn ang="0">
                      <a:pos x="109" y="58"/>
                    </a:cxn>
                    <a:cxn ang="0">
                      <a:pos x="280" y="58"/>
                    </a:cxn>
                    <a:cxn ang="0">
                      <a:pos x="300" y="57"/>
                    </a:cxn>
                    <a:cxn ang="0">
                      <a:pos x="318" y="60"/>
                    </a:cxn>
                    <a:cxn ang="0">
                      <a:pos x="341" y="75"/>
                    </a:cxn>
                    <a:cxn ang="0">
                      <a:pos x="350" y="84"/>
                    </a:cxn>
                    <a:cxn ang="0">
                      <a:pos x="350" y="5"/>
                    </a:cxn>
                    <a:cxn ang="0">
                      <a:pos x="350" y="0"/>
                    </a:cxn>
                    <a:cxn ang="0">
                      <a:pos x="0" y="0"/>
                    </a:cxn>
                    <a:cxn ang="0">
                      <a:pos x="10" y="9"/>
                    </a:cxn>
                    <a:cxn ang="0">
                      <a:pos x="21" y="26"/>
                    </a:cxn>
                    <a:cxn ang="0">
                      <a:pos x="25" y="51"/>
                    </a:cxn>
                    <a:cxn ang="0">
                      <a:pos x="25" y="596"/>
                    </a:cxn>
                    <a:cxn ang="0">
                      <a:pos x="26" y="612"/>
                    </a:cxn>
                    <a:cxn ang="0">
                      <a:pos x="24" y="627"/>
                    </a:cxn>
                    <a:cxn ang="0">
                      <a:pos x="13" y="650"/>
                    </a:cxn>
                    <a:cxn ang="0">
                      <a:pos x="7" y="659"/>
                    </a:cxn>
                    <a:cxn ang="0">
                      <a:pos x="393" y="659"/>
                    </a:cxn>
                    <a:cxn ang="0">
                      <a:pos x="393" y="653"/>
                    </a:cxn>
                    <a:cxn ang="0">
                      <a:pos x="393" y="653"/>
                    </a:cxn>
                    <a:cxn ang="0">
                      <a:pos x="398" y="655"/>
                    </a:cxn>
                    <a:cxn ang="0">
                      <a:pos x="421" y="582"/>
                    </a:cxn>
                    <a:cxn ang="0">
                      <a:pos x="425" y="566"/>
                    </a:cxn>
                    <a:cxn ang="0">
                      <a:pos x="412" y="575"/>
                    </a:cxn>
                    <a:cxn ang="0">
                      <a:pos x="384" y="589"/>
                    </a:cxn>
                  </a:cxnLst>
                  <a:rect l="0" t="0" r="r" b="b"/>
                  <a:pathLst>
                    <a:path w="425" h="659">
                      <a:moveTo>
                        <a:pt x="384" y="589"/>
                      </a:move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0" y="337"/>
                        <a:pt x="350" y="337"/>
                        <a:pt x="350" y="337"/>
                      </a:cubicBezTo>
                      <a:cubicBezTo>
                        <a:pt x="350" y="266"/>
                        <a:pt x="350" y="266"/>
                        <a:pt x="350" y="266"/>
                      </a:cubicBezTo>
                      <a:cubicBezTo>
                        <a:pt x="350" y="260"/>
                        <a:pt x="350" y="260"/>
                        <a:pt x="350" y="260"/>
                      </a:cubicBezTo>
                      <a:cubicBezTo>
                        <a:pt x="109" y="260"/>
                        <a:pt x="109" y="260"/>
                        <a:pt x="109" y="260"/>
                      </a:cubicBezTo>
                      <a:cubicBezTo>
                        <a:pt x="109" y="58"/>
                        <a:pt x="109" y="58"/>
                        <a:pt x="109" y="58"/>
                      </a:cubicBezTo>
                      <a:cubicBezTo>
                        <a:pt x="280" y="58"/>
                        <a:pt x="280" y="58"/>
                        <a:pt x="280" y="58"/>
                      </a:cubicBezTo>
                      <a:cubicBezTo>
                        <a:pt x="287" y="58"/>
                        <a:pt x="294" y="57"/>
                        <a:pt x="300" y="57"/>
                      </a:cubicBezTo>
                      <a:cubicBezTo>
                        <a:pt x="306" y="57"/>
                        <a:pt x="311" y="58"/>
                        <a:pt x="318" y="60"/>
                      </a:cubicBezTo>
                      <a:cubicBezTo>
                        <a:pt x="328" y="64"/>
                        <a:pt x="334" y="67"/>
                        <a:pt x="341" y="75"/>
                      </a:cubicBezTo>
                      <a:cubicBezTo>
                        <a:pt x="350" y="84"/>
                        <a:pt x="350" y="84"/>
                        <a:pt x="350" y="84"/>
                      </a:cubicBezTo>
                      <a:cubicBezTo>
                        <a:pt x="350" y="5"/>
                        <a:pt x="350" y="5"/>
                        <a:pt x="350" y="5"/>
                      </a:cubicBezTo>
                      <a:cubicBezTo>
                        <a:pt x="350" y="0"/>
                        <a:pt x="350" y="0"/>
                        <a:pt x="350" y="0"/>
                      </a:cubicBezTo>
                      <a:cubicBezTo>
                        <a:pt x="0" y="0"/>
                        <a:pt x="0" y="0"/>
                        <a:pt x="0" y="0"/>
                      </a:cubicBezTo>
                      <a:cubicBezTo>
                        <a:pt x="10" y="9"/>
                        <a:pt x="10" y="9"/>
                        <a:pt x="10" y="9"/>
                      </a:cubicBezTo>
                      <a:cubicBezTo>
                        <a:pt x="15" y="15"/>
                        <a:pt x="17" y="18"/>
                        <a:pt x="21" y="26"/>
                      </a:cubicBezTo>
                      <a:cubicBezTo>
                        <a:pt x="24" y="35"/>
                        <a:pt x="25" y="41"/>
                        <a:pt x="25" y="51"/>
                      </a:cubicBezTo>
                      <a:cubicBezTo>
                        <a:pt x="25" y="596"/>
                        <a:pt x="25" y="596"/>
                        <a:pt x="25" y="596"/>
                      </a:cubicBezTo>
                      <a:cubicBezTo>
                        <a:pt x="25" y="602"/>
                        <a:pt x="26" y="607"/>
                        <a:pt x="26" y="612"/>
                      </a:cubicBezTo>
                      <a:cubicBezTo>
                        <a:pt x="26" y="617"/>
                        <a:pt x="25" y="622"/>
                        <a:pt x="24" y="627"/>
                      </a:cubicBezTo>
                      <a:cubicBezTo>
                        <a:pt x="21" y="636"/>
                        <a:pt x="19" y="641"/>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6"/>
                        <a:pt x="425" y="566"/>
                        <a:pt x="425" y="566"/>
                      </a:cubicBezTo>
                      <a:cubicBezTo>
                        <a:pt x="412" y="575"/>
                        <a:pt x="412" y="575"/>
                        <a:pt x="412" y="575"/>
                      </a:cubicBezTo>
                      <a:cubicBezTo>
                        <a:pt x="402" y="582"/>
                        <a:pt x="396" y="585"/>
                        <a:pt x="384" y="58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9" name="Freeform 177"/>
                <p:cNvSpPr>
                  <a:spLocks noChangeAspect="1"/>
                </p:cNvSpPr>
                <p:nvPr userDrawn="1"/>
              </p:nvSpPr>
              <p:spPr bwMode="black">
                <a:xfrm>
                  <a:off x="5066" y="1076"/>
                  <a:ext cx="11" cy="58"/>
                </a:xfrm>
                <a:custGeom>
                  <a:avLst/>
                  <a:gdLst/>
                  <a:ahLst/>
                  <a:cxnLst>
                    <a:cxn ang="0">
                      <a:pos x="126" y="0"/>
                    </a:cxn>
                    <a:cxn ang="0">
                      <a:pos x="10" y="0"/>
                    </a:cxn>
                    <a:cxn ang="0">
                      <a:pos x="0" y="0"/>
                    </a:cxn>
                    <a:cxn ang="0">
                      <a:pos x="5" y="9"/>
                    </a:cxn>
                    <a:cxn ang="0">
                      <a:pos x="18" y="37"/>
                    </a:cxn>
                    <a:cxn ang="0">
                      <a:pos x="23" y="69"/>
                    </a:cxn>
                    <a:cxn ang="0">
                      <a:pos x="23" y="598"/>
                    </a:cxn>
                    <a:cxn ang="0">
                      <a:pos x="19" y="630"/>
                    </a:cxn>
                    <a:cxn ang="0">
                      <a:pos x="9" y="651"/>
                    </a:cxn>
                    <a:cxn ang="0">
                      <a:pos x="3" y="659"/>
                    </a:cxn>
                    <a:cxn ang="0">
                      <a:pos x="115" y="659"/>
                    </a:cxn>
                    <a:cxn ang="0">
                      <a:pos x="125" y="659"/>
                    </a:cxn>
                    <a:cxn ang="0">
                      <a:pos x="120" y="651"/>
                    </a:cxn>
                    <a:cxn ang="0">
                      <a:pos x="108" y="628"/>
                    </a:cxn>
                    <a:cxn ang="0">
                      <a:pos x="106" y="545"/>
                    </a:cxn>
                    <a:cxn ang="0">
                      <a:pos x="106" y="68"/>
                    </a:cxn>
                    <a:cxn ang="0">
                      <a:pos x="112" y="33"/>
                    </a:cxn>
                    <a:cxn ang="0">
                      <a:pos x="112" y="33"/>
                    </a:cxn>
                    <a:cxn ang="0">
                      <a:pos x="122" y="8"/>
                    </a:cxn>
                    <a:cxn ang="0">
                      <a:pos x="126" y="0"/>
                    </a:cxn>
                  </a:cxnLst>
                  <a:rect l="0" t="0" r="r" b="b"/>
                  <a:pathLst>
                    <a:path w="126" h="659">
                      <a:moveTo>
                        <a:pt x="126" y="0"/>
                      </a:moveTo>
                      <a:cubicBezTo>
                        <a:pt x="10" y="0"/>
                        <a:pt x="10" y="0"/>
                        <a:pt x="10" y="0"/>
                      </a:cubicBezTo>
                      <a:cubicBezTo>
                        <a:pt x="0" y="0"/>
                        <a:pt x="0" y="0"/>
                        <a:pt x="0" y="0"/>
                      </a:cubicBezTo>
                      <a:cubicBezTo>
                        <a:pt x="5" y="9"/>
                        <a:pt x="5" y="9"/>
                        <a:pt x="5" y="9"/>
                      </a:cubicBezTo>
                      <a:cubicBezTo>
                        <a:pt x="12" y="19"/>
                        <a:pt x="15" y="26"/>
                        <a:pt x="18" y="37"/>
                      </a:cubicBezTo>
                      <a:cubicBezTo>
                        <a:pt x="23" y="50"/>
                        <a:pt x="23" y="56"/>
                        <a:pt x="23" y="69"/>
                      </a:cubicBezTo>
                      <a:cubicBezTo>
                        <a:pt x="23" y="598"/>
                        <a:pt x="23" y="598"/>
                        <a:pt x="23" y="598"/>
                      </a:cubicBezTo>
                      <a:cubicBezTo>
                        <a:pt x="23" y="611"/>
                        <a:pt x="23"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4" y="642"/>
                        <a:pt x="110" y="637"/>
                        <a:pt x="108" y="628"/>
                      </a:cubicBezTo>
                      <a:cubicBezTo>
                        <a:pt x="106" y="608"/>
                        <a:pt x="106" y="578"/>
                        <a:pt x="106" y="545"/>
                      </a:cubicBezTo>
                      <a:cubicBezTo>
                        <a:pt x="106" y="68"/>
                        <a:pt x="106" y="68"/>
                        <a:pt x="106" y="68"/>
                      </a:cubicBezTo>
                      <a:cubicBezTo>
                        <a:pt x="106" y="58"/>
                        <a:pt x="106" y="53"/>
                        <a:pt x="112" y="33"/>
                      </a:cubicBezTo>
                      <a:cubicBezTo>
                        <a:pt x="112" y="33"/>
                        <a:pt x="112" y="33"/>
                        <a:pt x="112" y="33"/>
                      </a:cubicBezTo>
                      <a:cubicBezTo>
                        <a:pt x="115" y="23"/>
                        <a:pt x="118" y="17"/>
                        <a:pt x="122" y="8"/>
                      </a:cubicBezTo>
                      <a:lnTo>
                        <a:pt x="126"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0" name="Freeform 178"/>
                <p:cNvSpPr>
                  <a:spLocks noChangeAspect="1"/>
                </p:cNvSpPr>
                <p:nvPr userDrawn="1"/>
              </p:nvSpPr>
              <p:spPr bwMode="black">
                <a:xfrm>
                  <a:off x="5045" y="976"/>
                  <a:ext cx="79" cy="61"/>
                </a:xfrm>
                <a:custGeom>
                  <a:avLst/>
                  <a:gdLst/>
                  <a:ahLst/>
                  <a:cxnLst>
                    <a:cxn ang="0">
                      <a:pos x="39" y="31"/>
                    </a:cxn>
                    <a:cxn ang="0">
                      <a:pos x="51" y="53"/>
                    </a:cxn>
                    <a:cxn ang="0">
                      <a:pos x="286" y="686"/>
                    </a:cxn>
                    <a:cxn ang="0">
                      <a:pos x="453" y="224"/>
                    </a:cxn>
                    <a:cxn ang="0">
                      <a:pos x="625" y="683"/>
                    </a:cxn>
                    <a:cxn ang="0">
                      <a:pos x="847" y="65"/>
                    </a:cxn>
                    <a:cxn ang="0">
                      <a:pos x="859" y="40"/>
                    </a:cxn>
                    <a:cxn ang="0">
                      <a:pos x="859" y="40"/>
                    </a:cxn>
                    <a:cxn ang="0">
                      <a:pos x="881" y="9"/>
                    </a:cxn>
                    <a:cxn ang="0">
                      <a:pos x="889" y="0"/>
                    </a:cxn>
                    <a:cxn ang="0">
                      <a:pos x="781" y="0"/>
                    </a:cxn>
                    <a:cxn ang="0">
                      <a:pos x="771" y="0"/>
                    </a:cxn>
                    <a:cxn ang="0">
                      <a:pos x="777" y="9"/>
                    </a:cxn>
                    <a:cxn ang="0">
                      <a:pos x="783" y="30"/>
                    </a:cxn>
                    <a:cxn ang="0">
                      <a:pos x="783" y="33"/>
                    </a:cxn>
                    <a:cxn ang="0">
                      <a:pos x="776" y="57"/>
                    </a:cxn>
                    <a:cxn ang="0">
                      <a:pos x="633" y="482"/>
                    </a:cxn>
                    <a:cxn ang="0">
                      <a:pos x="479" y="53"/>
                    </a:cxn>
                    <a:cxn ang="0">
                      <a:pos x="475" y="34"/>
                    </a:cxn>
                    <a:cxn ang="0">
                      <a:pos x="476" y="25"/>
                    </a:cxn>
                    <a:cxn ang="0">
                      <a:pos x="483" y="10"/>
                    </a:cxn>
                    <a:cxn ang="0">
                      <a:pos x="488" y="1"/>
                    </a:cxn>
                    <a:cxn ang="0">
                      <a:pos x="346" y="1"/>
                    </a:cxn>
                    <a:cxn ang="0">
                      <a:pos x="356" y="11"/>
                    </a:cxn>
                    <a:cxn ang="0">
                      <a:pos x="373" y="30"/>
                    </a:cxn>
                    <a:cxn ang="0">
                      <a:pos x="390" y="54"/>
                    </a:cxn>
                    <a:cxn ang="0">
                      <a:pos x="422" y="136"/>
                    </a:cxn>
                    <a:cxn ang="0">
                      <a:pos x="291" y="481"/>
                    </a:cxn>
                    <a:cxn ang="0">
                      <a:pos x="137" y="43"/>
                    </a:cxn>
                    <a:cxn ang="0">
                      <a:pos x="136" y="36"/>
                    </a:cxn>
                    <a:cxn ang="0">
                      <a:pos x="137" y="27"/>
                    </a:cxn>
                    <a:cxn ang="0">
                      <a:pos x="144" y="10"/>
                    </a:cxn>
                    <a:cxn ang="0">
                      <a:pos x="149" y="1"/>
                    </a:cxn>
                    <a:cxn ang="0">
                      <a:pos x="0" y="1"/>
                    </a:cxn>
                    <a:cxn ang="0">
                      <a:pos x="17" y="11"/>
                    </a:cxn>
                    <a:cxn ang="0">
                      <a:pos x="39" y="31"/>
                    </a:cxn>
                  </a:cxnLst>
                  <a:rect l="0" t="0" r="r" b="b"/>
                  <a:pathLst>
                    <a:path w="889" h="686">
                      <a:moveTo>
                        <a:pt x="39" y="31"/>
                      </a:moveTo>
                      <a:cubicBezTo>
                        <a:pt x="46" y="39"/>
                        <a:pt x="48" y="44"/>
                        <a:pt x="51" y="53"/>
                      </a:cubicBezTo>
                      <a:cubicBezTo>
                        <a:pt x="286" y="686"/>
                        <a:pt x="286" y="686"/>
                        <a:pt x="286" y="686"/>
                      </a:cubicBezTo>
                      <a:cubicBezTo>
                        <a:pt x="453" y="224"/>
                        <a:pt x="453" y="224"/>
                        <a:pt x="453" y="224"/>
                      </a:cubicBezTo>
                      <a:cubicBezTo>
                        <a:pt x="625" y="683"/>
                        <a:pt x="625" y="683"/>
                        <a:pt x="625" y="683"/>
                      </a:cubicBezTo>
                      <a:cubicBezTo>
                        <a:pt x="847" y="65"/>
                        <a:pt x="847" y="65"/>
                        <a:pt x="847" y="65"/>
                      </a:cubicBezTo>
                      <a:cubicBezTo>
                        <a:pt x="850" y="55"/>
                        <a:pt x="854" y="50"/>
                        <a:pt x="859" y="40"/>
                      </a:cubicBezTo>
                      <a:cubicBezTo>
                        <a:pt x="859" y="40"/>
                        <a:pt x="859" y="40"/>
                        <a:pt x="859" y="40"/>
                      </a:cubicBezTo>
                      <a:cubicBezTo>
                        <a:pt x="867" y="28"/>
                        <a:pt x="872" y="20"/>
                        <a:pt x="881" y="9"/>
                      </a:cubicBezTo>
                      <a:cubicBezTo>
                        <a:pt x="889" y="0"/>
                        <a:pt x="889" y="0"/>
                        <a:pt x="889" y="0"/>
                      </a:cubicBezTo>
                      <a:cubicBezTo>
                        <a:pt x="781" y="0"/>
                        <a:pt x="781" y="0"/>
                        <a:pt x="781" y="0"/>
                      </a:cubicBezTo>
                      <a:cubicBezTo>
                        <a:pt x="771" y="0"/>
                        <a:pt x="771" y="0"/>
                        <a:pt x="771" y="0"/>
                      </a:cubicBezTo>
                      <a:cubicBezTo>
                        <a:pt x="777" y="9"/>
                        <a:pt x="777" y="9"/>
                        <a:pt x="777" y="9"/>
                      </a:cubicBezTo>
                      <a:cubicBezTo>
                        <a:pt x="781" y="16"/>
                        <a:pt x="783" y="21"/>
                        <a:pt x="783" y="30"/>
                      </a:cubicBezTo>
                      <a:cubicBezTo>
                        <a:pt x="783" y="30"/>
                        <a:pt x="783" y="32"/>
                        <a:pt x="783" y="33"/>
                      </a:cubicBezTo>
                      <a:cubicBezTo>
                        <a:pt x="783" y="41"/>
                        <a:pt x="781" y="47"/>
                        <a:pt x="776" y="57"/>
                      </a:cubicBezTo>
                      <a:cubicBezTo>
                        <a:pt x="633" y="482"/>
                        <a:pt x="633" y="482"/>
                        <a:pt x="633" y="482"/>
                      </a:cubicBezTo>
                      <a:cubicBezTo>
                        <a:pt x="479" y="53"/>
                        <a:pt x="479" y="53"/>
                        <a:pt x="479" y="53"/>
                      </a:cubicBezTo>
                      <a:cubicBezTo>
                        <a:pt x="476" y="45"/>
                        <a:pt x="475" y="40"/>
                        <a:pt x="475" y="34"/>
                      </a:cubicBezTo>
                      <a:cubicBezTo>
                        <a:pt x="475" y="31"/>
                        <a:pt x="475" y="28"/>
                        <a:pt x="476" y="25"/>
                      </a:cubicBezTo>
                      <a:cubicBezTo>
                        <a:pt x="478" y="18"/>
                        <a:pt x="479" y="16"/>
                        <a:pt x="483" y="10"/>
                      </a:cubicBezTo>
                      <a:cubicBezTo>
                        <a:pt x="488" y="1"/>
                        <a:pt x="488" y="1"/>
                        <a:pt x="488" y="1"/>
                      </a:cubicBezTo>
                      <a:cubicBezTo>
                        <a:pt x="346" y="1"/>
                        <a:pt x="346" y="1"/>
                        <a:pt x="346" y="1"/>
                      </a:cubicBezTo>
                      <a:cubicBezTo>
                        <a:pt x="356" y="11"/>
                        <a:pt x="356" y="11"/>
                        <a:pt x="356" y="11"/>
                      </a:cubicBezTo>
                      <a:cubicBezTo>
                        <a:pt x="363" y="17"/>
                        <a:pt x="367" y="22"/>
                        <a:pt x="373" y="30"/>
                      </a:cubicBezTo>
                      <a:cubicBezTo>
                        <a:pt x="381" y="39"/>
                        <a:pt x="386" y="44"/>
                        <a:pt x="390" y="54"/>
                      </a:cubicBezTo>
                      <a:cubicBezTo>
                        <a:pt x="422" y="136"/>
                        <a:pt x="422" y="136"/>
                        <a:pt x="422" y="136"/>
                      </a:cubicBezTo>
                      <a:cubicBezTo>
                        <a:pt x="291" y="481"/>
                        <a:pt x="291" y="481"/>
                        <a:pt x="291" y="481"/>
                      </a:cubicBezTo>
                      <a:cubicBezTo>
                        <a:pt x="137" y="43"/>
                        <a:pt x="137" y="43"/>
                        <a:pt x="137" y="43"/>
                      </a:cubicBezTo>
                      <a:cubicBezTo>
                        <a:pt x="136" y="40"/>
                        <a:pt x="136" y="38"/>
                        <a:pt x="136" y="36"/>
                      </a:cubicBezTo>
                      <a:cubicBezTo>
                        <a:pt x="136" y="34"/>
                        <a:pt x="136" y="31"/>
                        <a:pt x="137" y="27"/>
                      </a:cubicBezTo>
                      <a:cubicBezTo>
                        <a:pt x="138" y="20"/>
                        <a:pt x="140" y="17"/>
                        <a:pt x="144" y="10"/>
                      </a:cubicBezTo>
                      <a:cubicBezTo>
                        <a:pt x="149" y="1"/>
                        <a:pt x="149" y="1"/>
                        <a:pt x="149" y="1"/>
                      </a:cubicBezTo>
                      <a:cubicBezTo>
                        <a:pt x="0" y="1"/>
                        <a:pt x="0" y="1"/>
                        <a:pt x="0" y="1"/>
                      </a:cubicBezTo>
                      <a:cubicBezTo>
                        <a:pt x="17" y="11"/>
                        <a:pt x="17" y="11"/>
                        <a:pt x="17" y="11"/>
                      </a:cubicBezTo>
                      <a:cubicBezTo>
                        <a:pt x="27" y="17"/>
                        <a:pt x="32" y="22"/>
                        <a:pt x="39" y="3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1" name="Freeform 179"/>
                <p:cNvSpPr>
                  <a:spLocks noChangeAspect="1"/>
                </p:cNvSpPr>
                <p:nvPr userDrawn="1"/>
              </p:nvSpPr>
              <p:spPr bwMode="black">
                <a:xfrm>
                  <a:off x="5298" y="1076"/>
                  <a:ext cx="46" cy="58"/>
                </a:xfrm>
                <a:custGeom>
                  <a:avLst/>
                  <a:gdLst/>
                  <a:ahLst/>
                  <a:cxnLst>
                    <a:cxn ang="0">
                      <a:pos x="64" y="61"/>
                    </a:cxn>
                    <a:cxn ang="0">
                      <a:pos x="222" y="61"/>
                    </a:cxn>
                    <a:cxn ang="0">
                      <a:pos x="222" y="598"/>
                    </a:cxn>
                    <a:cxn ang="0">
                      <a:pos x="223" y="619"/>
                    </a:cxn>
                    <a:cxn ang="0">
                      <a:pos x="222" y="633"/>
                    </a:cxn>
                    <a:cxn ang="0">
                      <a:pos x="213" y="652"/>
                    </a:cxn>
                    <a:cxn ang="0">
                      <a:pos x="209" y="660"/>
                    </a:cxn>
                    <a:cxn ang="0">
                      <a:pos x="319" y="660"/>
                    </a:cxn>
                    <a:cxn ang="0">
                      <a:pos x="329" y="660"/>
                    </a:cxn>
                    <a:cxn ang="0">
                      <a:pos x="324" y="652"/>
                    </a:cxn>
                    <a:cxn ang="0">
                      <a:pos x="315" y="631"/>
                    </a:cxn>
                    <a:cxn ang="0">
                      <a:pos x="312" y="604"/>
                    </a:cxn>
                    <a:cxn ang="0">
                      <a:pos x="312" y="596"/>
                    </a:cxn>
                    <a:cxn ang="0">
                      <a:pos x="312" y="59"/>
                    </a:cxn>
                    <a:cxn ang="0">
                      <a:pos x="448" y="59"/>
                    </a:cxn>
                    <a:cxn ang="0">
                      <a:pos x="485" y="64"/>
                    </a:cxn>
                    <a:cxn ang="0">
                      <a:pos x="486" y="59"/>
                    </a:cxn>
                    <a:cxn ang="0">
                      <a:pos x="486" y="59"/>
                    </a:cxn>
                    <a:cxn ang="0">
                      <a:pos x="485" y="65"/>
                    </a:cxn>
                    <a:cxn ang="0">
                      <a:pos x="513" y="74"/>
                    </a:cxn>
                    <a:cxn ang="0">
                      <a:pos x="522" y="79"/>
                    </a:cxn>
                    <a:cxn ang="0">
                      <a:pos x="515" y="5"/>
                    </a:cxn>
                    <a:cxn ang="0">
                      <a:pos x="22" y="0"/>
                    </a:cxn>
                    <a:cxn ang="0">
                      <a:pos x="2" y="72"/>
                    </a:cxn>
                    <a:cxn ang="0">
                      <a:pos x="0" y="84"/>
                    </a:cxn>
                    <a:cxn ang="0">
                      <a:pos x="11" y="78"/>
                    </a:cxn>
                    <a:cxn ang="0">
                      <a:pos x="43" y="65"/>
                    </a:cxn>
                    <a:cxn ang="0">
                      <a:pos x="64" y="61"/>
                    </a:cxn>
                  </a:cxnLst>
                  <a:rect l="0" t="0" r="r" b="b"/>
                  <a:pathLst>
                    <a:path w="522" h="660">
                      <a:moveTo>
                        <a:pt x="64" y="61"/>
                      </a:moveTo>
                      <a:cubicBezTo>
                        <a:pt x="222" y="61"/>
                        <a:pt x="222" y="61"/>
                        <a:pt x="222" y="61"/>
                      </a:cubicBezTo>
                      <a:cubicBezTo>
                        <a:pt x="222" y="598"/>
                        <a:pt x="222" y="598"/>
                        <a:pt x="222" y="598"/>
                      </a:cubicBezTo>
                      <a:cubicBezTo>
                        <a:pt x="222" y="606"/>
                        <a:pt x="223" y="613"/>
                        <a:pt x="223" y="619"/>
                      </a:cubicBezTo>
                      <a:cubicBezTo>
                        <a:pt x="223" y="623"/>
                        <a:pt x="223" y="628"/>
                        <a:pt x="222" y="633"/>
                      </a:cubicBezTo>
                      <a:cubicBezTo>
                        <a:pt x="219" y="640"/>
                        <a:pt x="218" y="644"/>
                        <a:pt x="213" y="652"/>
                      </a:cubicBezTo>
                      <a:cubicBezTo>
                        <a:pt x="209" y="660"/>
                        <a:pt x="209" y="660"/>
                        <a:pt x="209" y="660"/>
                      </a:cubicBezTo>
                      <a:cubicBezTo>
                        <a:pt x="319" y="660"/>
                        <a:pt x="319" y="660"/>
                        <a:pt x="319" y="660"/>
                      </a:cubicBezTo>
                      <a:cubicBezTo>
                        <a:pt x="329" y="660"/>
                        <a:pt x="329" y="660"/>
                        <a:pt x="329" y="660"/>
                      </a:cubicBezTo>
                      <a:cubicBezTo>
                        <a:pt x="324" y="652"/>
                        <a:pt x="324" y="652"/>
                        <a:pt x="324" y="652"/>
                      </a:cubicBezTo>
                      <a:cubicBezTo>
                        <a:pt x="319" y="643"/>
                        <a:pt x="316" y="638"/>
                        <a:pt x="315" y="631"/>
                      </a:cubicBezTo>
                      <a:cubicBezTo>
                        <a:pt x="312" y="612"/>
                        <a:pt x="312" y="610"/>
                        <a:pt x="312" y="604"/>
                      </a:cubicBezTo>
                      <a:cubicBezTo>
                        <a:pt x="312" y="602"/>
                        <a:pt x="312" y="600"/>
                        <a:pt x="312" y="596"/>
                      </a:cubicBezTo>
                      <a:cubicBezTo>
                        <a:pt x="312" y="59"/>
                        <a:pt x="312" y="59"/>
                        <a:pt x="312" y="59"/>
                      </a:cubicBezTo>
                      <a:cubicBezTo>
                        <a:pt x="448" y="59"/>
                        <a:pt x="448" y="59"/>
                        <a:pt x="448" y="59"/>
                      </a:cubicBezTo>
                      <a:cubicBezTo>
                        <a:pt x="462" y="59"/>
                        <a:pt x="471" y="60"/>
                        <a:pt x="485" y="64"/>
                      </a:cubicBezTo>
                      <a:cubicBezTo>
                        <a:pt x="486" y="59"/>
                        <a:pt x="486" y="59"/>
                        <a:pt x="486" y="59"/>
                      </a:cubicBezTo>
                      <a:cubicBezTo>
                        <a:pt x="486" y="59"/>
                        <a:pt x="486" y="59"/>
                        <a:pt x="486" y="59"/>
                      </a:cubicBezTo>
                      <a:cubicBezTo>
                        <a:pt x="485" y="65"/>
                        <a:pt x="485" y="65"/>
                        <a:pt x="485" y="65"/>
                      </a:cubicBezTo>
                      <a:cubicBezTo>
                        <a:pt x="496" y="67"/>
                        <a:pt x="503" y="69"/>
                        <a:pt x="513" y="74"/>
                      </a:cubicBezTo>
                      <a:cubicBezTo>
                        <a:pt x="522" y="79"/>
                        <a:pt x="522" y="79"/>
                        <a:pt x="522" y="79"/>
                      </a:cubicBezTo>
                      <a:cubicBezTo>
                        <a:pt x="515" y="5"/>
                        <a:pt x="515" y="5"/>
                        <a:pt x="515" y="5"/>
                      </a:cubicBezTo>
                      <a:cubicBezTo>
                        <a:pt x="22" y="0"/>
                        <a:pt x="22" y="0"/>
                        <a:pt x="22" y="0"/>
                      </a:cubicBezTo>
                      <a:cubicBezTo>
                        <a:pt x="2" y="72"/>
                        <a:pt x="2" y="72"/>
                        <a:pt x="2" y="72"/>
                      </a:cubicBezTo>
                      <a:cubicBezTo>
                        <a:pt x="0" y="84"/>
                        <a:pt x="0" y="84"/>
                        <a:pt x="0" y="84"/>
                      </a:cubicBezTo>
                      <a:cubicBezTo>
                        <a:pt x="11" y="78"/>
                        <a:pt x="11" y="78"/>
                        <a:pt x="11" y="78"/>
                      </a:cubicBezTo>
                      <a:cubicBezTo>
                        <a:pt x="22" y="71"/>
                        <a:pt x="30" y="67"/>
                        <a:pt x="43" y="65"/>
                      </a:cubicBezTo>
                      <a:cubicBezTo>
                        <a:pt x="52" y="62"/>
                        <a:pt x="56" y="61"/>
                        <a:pt x="64" y="6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2" name="Freeform 180"/>
                <p:cNvSpPr>
                  <a:spLocks noChangeAspect="1"/>
                </p:cNvSpPr>
                <p:nvPr userDrawn="1"/>
              </p:nvSpPr>
              <p:spPr bwMode="black">
                <a:xfrm>
                  <a:off x="5082" y="1076"/>
                  <a:ext cx="61" cy="60"/>
                </a:xfrm>
                <a:custGeom>
                  <a:avLst/>
                  <a:gdLst/>
                  <a:ahLst/>
                  <a:cxnLst>
                    <a:cxn ang="0">
                      <a:pos x="657" y="42"/>
                    </a:cxn>
                    <a:cxn ang="0">
                      <a:pos x="678" y="10"/>
                    </a:cxn>
                    <a:cxn ang="0">
                      <a:pos x="684" y="1"/>
                    </a:cxn>
                    <a:cxn ang="0">
                      <a:pos x="583" y="1"/>
                    </a:cxn>
                    <a:cxn ang="0">
                      <a:pos x="575" y="1"/>
                    </a:cxn>
                    <a:cxn ang="0">
                      <a:pos x="577" y="9"/>
                    </a:cxn>
                    <a:cxn ang="0">
                      <a:pos x="581" y="30"/>
                    </a:cxn>
                    <a:cxn ang="0">
                      <a:pos x="571" y="58"/>
                    </a:cxn>
                    <a:cxn ang="0">
                      <a:pos x="357" y="517"/>
                    </a:cxn>
                    <a:cxn ang="0">
                      <a:pos x="129" y="38"/>
                    </a:cxn>
                    <a:cxn ang="0">
                      <a:pos x="125" y="22"/>
                    </a:cxn>
                    <a:cxn ang="0">
                      <a:pos x="128" y="9"/>
                    </a:cxn>
                    <a:cxn ang="0">
                      <a:pos x="133" y="0"/>
                    </a:cxn>
                    <a:cxn ang="0">
                      <a:pos x="19" y="0"/>
                    </a:cxn>
                    <a:cxn ang="0">
                      <a:pos x="0" y="0"/>
                    </a:cxn>
                    <a:cxn ang="0">
                      <a:pos x="16" y="11"/>
                    </a:cxn>
                    <a:cxn ang="0">
                      <a:pos x="35" y="30"/>
                    </a:cxn>
                    <a:cxn ang="0">
                      <a:pos x="45" y="51"/>
                    </a:cxn>
                    <a:cxn ang="0">
                      <a:pos x="354" y="682"/>
                    </a:cxn>
                    <a:cxn ang="0">
                      <a:pos x="644" y="67"/>
                    </a:cxn>
                    <a:cxn ang="0">
                      <a:pos x="657" y="42"/>
                    </a:cxn>
                    <a:cxn ang="0">
                      <a:pos x="652" y="39"/>
                    </a:cxn>
                    <a:cxn ang="0">
                      <a:pos x="652" y="39"/>
                    </a:cxn>
                    <a:cxn ang="0">
                      <a:pos x="657" y="42"/>
                    </a:cxn>
                  </a:cxnLst>
                  <a:rect l="0" t="0" r="r" b="b"/>
                  <a:pathLst>
                    <a:path w="684" h="682">
                      <a:moveTo>
                        <a:pt x="657" y="42"/>
                      </a:moveTo>
                      <a:cubicBezTo>
                        <a:pt x="664" y="29"/>
                        <a:pt x="669" y="22"/>
                        <a:pt x="678" y="10"/>
                      </a:cubicBezTo>
                      <a:cubicBezTo>
                        <a:pt x="684" y="1"/>
                        <a:pt x="684" y="1"/>
                        <a:pt x="684" y="1"/>
                      </a:cubicBezTo>
                      <a:cubicBezTo>
                        <a:pt x="583" y="1"/>
                        <a:pt x="583" y="1"/>
                        <a:pt x="583" y="1"/>
                      </a:cubicBezTo>
                      <a:cubicBezTo>
                        <a:pt x="575" y="1"/>
                        <a:pt x="575" y="1"/>
                        <a:pt x="575" y="1"/>
                      </a:cubicBezTo>
                      <a:cubicBezTo>
                        <a:pt x="577" y="9"/>
                        <a:pt x="577" y="9"/>
                        <a:pt x="577" y="9"/>
                      </a:cubicBezTo>
                      <a:cubicBezTo>
                        <a:pt x="580" y="17"/>
                        <a:pt x="581" y="22"/>
                        <a:pt x="581" y="30"/>
                      </a:cubicBezTo>
                      <a:cubicBezTo>
                        <a:pt x="580" y="41"/>
                        <a:pt x="575" y="47"/>
                        <a:pt x="571" y="58"/>
                      </a:cubicBezTo>
                      <a:cubicBezTo>
                        <a:pt x="357" y="517"/>
                        <a:pt x="357" y="517"/>
                        <a:pt x="357" y="517"/>
                      </a:cubicBezTo>
                      <a:cubicBezTo>
                        <a:pt x="129" y="38"/>
                        <a:pt x="129" y="38"/>
                        <a:pt x="129" y="38"/>
                      </a:cubicBezTo>
                      <a:cubicBezTo>
                        <a:pt x="126" y="31"/>
                        <a:pt x="125" y="28"/>
                        <a:pt x="125" y="22"/>
                      </a:cubicBezTo>
                      <a:cubicBezTo>
                        <a:pt x="125" y="17"/>
                        <a:pt x="126" y="15"/>
                        <a:pt x="128" y="9"/>
                      </a:cubicBezTo>
                      <a:cubicBezTo>
                        <a:pt x="133" y="0"/>
                        <a:pt x="133" y="0"/>
                        <a:pt x="133" y="0"/>
                      </a:cubicBezTo>
                      <a:cubicBezTo>
                        <a:pt x="19" y="0"/>
                        <a:pt x="19" y="0"/>
                        <a:pt x="19" y="0"/>
                      </a:cubicBezTo>
                      <a:cubicBezTo>
                        <a:pt x="0" y="0"/>
                        <a:pt x="0" y="0"/>
                        <a:pt x="0" y="0"/>
                      </a:cubicBezTo>
                      <a:cubicBezTo>
                        <a:pt x="16" y="11"/>
                        <a:pt x="16" y="11"/>
                        <a:pt x="16" y="11"/>
                      </a:cubicBezTo>
                      <a:cubicBezTo>
                        <a:pt x="25" y="17"/>
                        <a:pt x="30" y="21"/>
                        <a:pt x="35" y="30"/>
                      </a:cubicBezTo>
                      <a:cubicBezTo>
                        <a:pt x="40" y="37"/>
                        <a:pt x="42" y="43"/>
                        <a:pt x="45" y="51"/>
                      </a:cubicBezTo>
                      <a:cubicBezTo>
                        <a:pt x="354" y="682"/>
                        <a:pt x="354" y="682"/>
                        <a:pt x="354" y="682"/>
                      </a:cubicBezTo>
                      <a:cubicBezTo>
                        <a:pt x="644" y="67"/>
                        <a:pt x="644" y="67"/>
                        <a:pt x="644" y="67"/>
                      </a:cubicBezTo>
                      <a:cubicBezTo>
                        <a:pt x="648" y="57"/>
                        <a:pt x="651" y="52"/>
                        <a:pt x="657" y="42"/>
                      </a:cubicBezTo>
                      <a:cubicBezTo>
                        <a:pt x="652" y="39"/>
                        <a:pt x="652" y="39"/>
                        <a:pt x="652" y="39"/>
                      </a:cubicBezTo>
                      <a:cubicBezTo>
                        <a:pt x="653" y="39"/>
                        <a:pt x="652" y="39"/>
                        <a:pt x="652" y="39"/>
                      </a:cubicBezTo>
                      <a:lnTo>
                        <a:pt x="657" y="4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3" name="Freeform 181"/>
                <p:cNvSpPr>
                  <a:spLocks noChangeAspect="1" noEditPoints="1"/>
                </p:cNvSpPr>
                <p:nvPr userDrawn="1"/>
              </p:nvSpPr>
              <p:spPr bwMode="black">
                <a:xfrm>
                  <a:off x="5193" y="1076"/>
                  <a:ext cx="45" cy="58"/>
                </a:xfrm>
                <a:custGeom>
                  <a:avLst/>
                  <a:gdLst/>
                  <a:ahLst/>
                  <a:cxnLst>
                    <a:cxn ang="0">
                      <a:pos x="490" y="663"/>
                    </a:cxn>
                    <a:cxn ang="0">
                      <a:pos x="507" y="663"/>
                    </a:cxn>
                    <a:cxn ang="0">
                      <a:pos x="493" y="653"/>
                    </a:cxn>
                    <a:cxn ang="0">
                      <a:pos x="460" y="627"/>
                    </a:cxn>
                    <a:cxn ang="0">
                      <a:pos x="405" y="564"/>
                    </a:cxn>
                    <a:cxn ang="0">
                      <a:pos x="251" y="367"/>
                    </a:cxn>
                    <a:cxn ang="0">
                      <a:pos x="205" y="317"/>
                    </a:cxn>
                    <a:cxn ang="0">
                      <a:pos x="204" y="316"/>
                    </a:cxn>
                    <a:cxn ang="0">
                      <a:pos x="211" y="316"/>
                    </a:cxn>
                    <a:cxn ang="0">
                      <a:pos x="370" y="156"/>
                    </a:cxn>
                    <a:cxn ang="0">
                      <a:pos x="370" y="151"/>
                    </a:cxn>
                    <a:cxn ang="0">
                      <a:pos x="205" y="0"/>
                    </a:cxn>
                    <a:cxn ang="0">
                      <a:pos x="0" y="0"/>
                    </a:cxn>
                    <a:cxn ang="0">
                      <a:pos x="5" y="9"/>
                    </a:cxn>
                    <a:cxn ang="0">
                      <a:pos x="16" y="34"/>
                    </a:cxn>
                    <a:cxn ang="0">
                      <a:pos x="21" y="96"/>
                    </a:cxn>
                    <a:cxn ang="0">
                      <a:pos x="21" y="562"/>
                    </a:cxn>
                    <a:cxn ang="0">
                      <a:pos x="19" y="627"/>
                    </a:cxn>
                    <a:cxn ang="0">
                      <a:pos x="9" y="652"/>
                    </a:cxn>
                    <a:cxn ang="0">
                      <a:pos x="5" y="661"/>
                    </a:cxn>
                    <a:cxn ang="0">
                      <a:pos x="110" y="661"/>
                    </a:cxn>
                    <a:cxn ang="0">
                      <a:pos x="117" y="661"/>
                    </a:cxn>
                    <a:cxn ang="0">
                      <a:pos x="115" y="653"/>
                    </a:cxn>
                    <a:cxn ang="0">
                      <a:pos x="105" y="623"/>
                    </a:cxn>
                    <a:cxn ang="0">
                      <a:pos x="103" y="601"/>
                    </a:cxn>
                    <a:cxn ang="0">
                      <a:pos x="103" y="588"/>
                    </a:cxn>
                    <a:cxn ang="0">
                      <a:pos x="103" y="300"/>
                    </a:cxn>
                    <a:cxn ang="0">
                      <a:pos x="105" y="302"/>
                    </a:cxn>
                    <a:cxn ang="0">
                      <a:pos x="122" y="322"/>
                    </a:cxn>
                    <a:cxn ang="0">
                      <a:pos x="383" y="661"/>
                    </a:cxn>
                    <a:cxn ang="0">
                      <a:pos x="387" y="658"/>
                    </a:cxn>
                    <a:cxn ang="0">
                      <a:pos x="387" y="658"/>
                    </a:cxn>
                    <a:cxn ang="0">
                      <a:pos x="387" y="663"/>
                    </a:cxn>
                    <a:cxn ang="0">
                      <a:pos x="490" y="663"/>
                    </a:cxn>
                    <a:cxn ang="0">
                      <a:pos x="104" y="57"/>
                    </a:cxn>
                    <a:cxn ang="0">
                      <a:pos x="167" y="51"/>
                    </a:cxn>
                    <a:cxn ang="0">
                      <a:pos x="288" y="158"/>
                    </a:cxn>
                    <a:cxn ang="0">
                      <a:pos x="288" y="167"/>
                    </a:cxn>
                    <a:cxn ang="0">
                      <a:pos x="154" y="278"/>
                    </a:cxn>
                    <a:cxn ang="0">
                      <a:pos x="138" y="278"/>
                    </a:cxn>
                    <a:cxn ang="0">
                      <a:pos x="104" y="277"/>
                    </a:cxn>
                    <a:cxn ang="0">
                      <a:pos x="104" y="57"/>
                    </a:cxn>
                  </a:cxnLst>
                  <a:rect l="0" t="0" r="r" b="b"/>
                  <a:pathLst>
                    <a:path w="507" h="663">
                      <a:moveTo>
                        <a:pt x="490" y="663"/>
                      </a:moveTo>
                      <a:cubicBezTo>
                        <a:pt x="507" y="663"/>
                        <a:pt x="507" y="663"/>
                        <a:pt x="507" y="663"/>
                      </a:cubicBezTo>
                      <a:cubicBezTo>
                        <a:pt x="493" y="653"/>
                        <a:pt x="493" y="653"/>
                        <a:pt x="493" y="653"/>
                      </a:cubicBezTo>
                      <a:cubicBezTo>
                        <a:pt x="480" y="643"/>
                        <a:pt x="472" y="637"/>
                        <a:pt x="460" y="627"/>
                      </a:cubicBezTo>
                      <a:cubicBezTo>
                        <a:pt x="441" y="610"/>
                        <a:pt x="425" y="590"/>
                        <a:pt x="405" y="564"/>
                      </a:cubicBezTo>
                      <a:cubicBezTo>
                        <a:pt x="251" y="367"/>
                        <a:pt x="251" y="367"/>
                        <a:pt x="251" y="367"/>
                      </a:cubicBezTo>
                      <a:cubicBezTo>
                        <a:pt x="234" y="346"/>
                        <a:pt x="223" y="334"/>
                        <a:pt x="205" y="317"/>
                      </a:cubicBezTo>
                      <a:cubicBezTo>
                        <a:pt x="204" y="317"/>
                        <a:pt x="204" y="316"/>
                        <a:pt x="204" y="316"/>
                      </a:cubicBezTo>
                      <a:cubicBezTo>
                        <a:pt x="206" y="316"/>
                        <a:pt x="209" y="316"/>
                        <a:pt x="211" y="316"/>
                      </a:cubicBezTo>
                      <a:cubicBezTo>
                        <a:pt x="300" y="316"/>
                        <a:pt x="368" y="242"/>
                        <a:pt x="370" y="156"/>
                      </a:cubicBezTo>
                      <a:cubicBezTo>
                        <a:pt x="370" y="154"/>
                        <a:pt x="370" y="153"/>
                        <a:pt x="370" y="151"/>
                      </a:cubicBezTo>
                      <a:cubicBezTo>
                        <a:pt x="370" y="57"/>
                        <a:pt x="291" y="1"/>
                        <a:pt x="205" y="0"/>
                      </a:cubicBezTo>
                      <a:cubicBezTo>
                        <a:pt x="0" y="0"/>
                        <a:pt x="0" y="0"/>
                        <a:pt x="0" y="0"/>
                      </a:cubicBezTo>
                      <a:cubicBezTo>
                        <a:pt x="5" y="9"/>
                        <a:pt x="5" y="9"/>
                        <a:pt x="5" y="9"/>
                      </a:cubicBezTo>
                      <a:cubicBezTo>
                        <a:pt x="10" y="19"/>
                        <a:pt x="14" y="24"/>
                        <a:pt x="16" y="34"/>
                      </a:cubicBezTo>
                      <a:cubicBezTo>
                        <a:pt x="21" y="58"/>
                        <a:pt x="21" y="71"/>
                        <a:pt x="21" y="96"/>
                      </a:cubicBezTo>
                      <a:cubicBezTo>
                        <a:pt x="21" y="562"/>
                        <a:pt x="21" y="562"/>
                        <a:pt x="21" y="562"/>
                      </a:cubicBezTo>
                      <a:cubicBezTo>
                        <a:pt x="21" y="586"/>
                        <a:pt x="21" y="615"/>
                        <a:pt x="19" y="627"/>
                      </a:cubicBezTo>
                      <a:cubicBezTo>
                        <a:pt x="18" y="636"/>
                        <a:pt x="14" y="641"/>
                        <a:pt x="9" y="652"/>
                      </a:cubicBezTo>
                      <a:cubicBezTo>
                        <a:pt x="5" y="661"/>
                        <a:pt x="5" y="661"/>
                        <a:pt x="5" y="661"/>
                      </a:cubicBezTo>
                      <a:cubicBezTo>
                        <a:pt x="110" y="661"/>
                        <a:pt x="110" y="661"/>
                        <a:pt x="110" y="661"/>
                      </a:cubicBezTo>
                      <a:cubicBezTo>
                        <a:pt x="117" y="661"/>
                        <a:pt x="117" y="661"/>
                        <a:pt x="117" y="661"/>
                      </a:cubicBezTo>
                      <a:cubicBezTo>
                        <a:pt x="115" y="653"/>
                        <a:pt x="115" y="653"/>
                        <a:pt x="115" y="653"/>
                      </a:cubicBezTo>
                      <a:cubicBezTo>
                        <a:pt x="110" y="640"/>
                        <a:pt x="107" y="634"/>
                        <a:pt x="105" y="623"/>
                      </a:cubicBezTo>
                      <a:cubicBezTo>
                        <a:pt x="103" y="614"/>
                        <a:pt x="103" y="608"/>
                        <a:pt x="103" y="601"/>
                      </a:cubicBezTo>
                      <a:cubicBezTo>
                        <a:pt x="103" y="597"/>
                        <a:pt x="103" y="593"/>
                        <a:pt x="103" y="588"/>
                      </a:cubicBezTo>
                      <a:cubicBezTo>
                        <a:pt x="103" y="300"/>
                        <a:pt x="103" y="300"/>
                        <a:pt x="103" y="300"/>
                      </a:cubicBezTo>
                      <a:cubicBezTo>
                        <a:pt x="104" y="301"/>
                        <a:pt x="104" y="301"/>
                        <a:pt x="105" y="302"/>
                      </a:cubicBezTo>
                      <a:cubicBezTo>
                        <a:pt x="112" y="307"/>
                        <a:pt x="114" y="313"/>
                        <a:pt x="122" y="322"/>
                      </a:cubicBezTo>
                      <a:cubicBezTo>
                        <a:pt x="383" y="661"/>
                        <a:pt x="383" y="661"/>
                        <a:pt x="383" y="661"/>
                      </a:cubicBezTo>
                      <a:cubicBezTo>
                        <a:pt x="387" y="658"/>
                        <a:pt x="387" y="658"/>
                        <a:pt x="387" y="658"/>
                      </a:cubicBezTo>
                      <a:cubicBezTo>
                        <a:pt x="387" y="658"/>
                        <a:pt x="387" y="658"/>
                        <a:pt x="387" y="658"/>
                      </a:cubicBezTo>
                      <a:cubicBezTo>
                        <a:pt x="387" y="663"/>
                        <a:pt x="387" y="663"/>
                        <a:pt x="387" y="663"/>
                      </a:cubicBezTo>
                      <a:lnTo>
                        <a:pt x="490" y="663"/>
                      </a:lnTo>
                      <a:close/>
                      <a:moveTo>
                        <a:pt x="104" y="57"/>
                      </a:moveTo>
                      <a:cubicBezTo>
                        <a:pt x="125" y="52"/>
                        <a:pt x="140" y="51"/>
                        <a:pt x="167" y="51"/>
                      </a:cubicBezTo>
                      <a:cubicBezTo>
                        <a:pt x="270" y="56"/>
                        <a:pt x="283" y="107"/>
                        <a:pt x="288" y="158"/>
                      </a:cubicBezTo>
                      <a:cubicBezTo>
                        <a:pt x="288" y="161"/>
                        <a:pt x="288" y="164"/>
                        <a:pt x="288" y="167"/>
                      </a:cubicBezTo>
                      <a:cubicBezTo>
                        <a:pt x="288" y="230"/>
                        <a:pt x="239" y="271"/>
                        <a:pt x="154" y="278"/>
                      </a:cubicBezTo>
                      <a:cubicBezTo>
                        <a:pt x="149" y="278"/>
                        <a:pt x="143" y="278"/>
                        <a:pt x="138" y="278"/>
                      </a:cubicBezTo>
                      <a:cubicBezTo>
                        <a:pt x="125" y="278"/>
                        <a:pt x="113" y="278"/>
                        <a:pt x="104" y="277"/>
                      </a:cubicBezTo>
                      <a:lnTo>
                        <a:pt x="104" y="57"/>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4" name="Freeform 182"/>
                <p:cNvSpPr>
                  <a:spLocks noChangeAspect="1" noEditPoints="1"/>
                </p:cNvSpPr>
                <p:nvPr userDrawn="1"/>
              </p:nvSpPr>
              <p:spPr bwMode="black">
                <a:xfrm>
                  <a:off x="5232" y="1174"/>
                  <a:ext cx="60" cy="60"/>
                </a:xfrm>
                <a:custGeom>
                  <a:avLst/>
                  <a:gdLst/>
                  <a:ahLst/>
                  <a:cxnLst>
                    <a:cxn ang="0">
                      <a:pos x="345" y="0"/>
                    </a:cxn>
                    <a:cxn ang="0">
                      <a:pos x="335" y="0"/>
                    </a:cxn>
                    <a:cxn ang="0">
                      <a:pos x="0" y="337"/>
                    </a:cxn>
                    <a:cxn ang="0">
                      <a:pos x="330" y="675"/>
                    </a:cxn>
                    <a:cxn ang="0">
                      <a:pos x="330" y="669"/>
                    </a:cxn>
                    <a:cxn ang="0">
                      <a:pos x="330" y="675"/>
                    </a:cxn>
                    <a:cxn ang="0">
                      <a:pos x="338" y="674"/>
                    </a:cxn>
                    <a:cxn ang="0">
                      <a:pos x="674" y="341"/>
                    </a:cxn>
                    <a:cxn ang="0">
                      <a:pos x="674" y="335"/>
                    </a:cxn>
                    <a:cxn ang="0">
                      <a:pos x="345" y="0"/>
                    </a:cxn>
                    <a:cxn ang="0">
                      <a:pos x="336" y="64"/>
                    </a:cxn>
                    <a:cxn ang="0">
                      <a:pos x="339" y="64"/>
                    </a:cxn>
                    <a:cxn ang="0">
                      <a:pos x="592" y="335"/>
                    </a:cxn>
                    <a:cxn ang="0">
                      <a:pos x="337" y="610"/>
                    </a:cxn>
                    <a:cxn ang="0">
                      <a:pos x="332" y="610"/>
                    </a:cxn>
                    <a:cxn ang="0">
                      <a:pos x="85" y="339"/>
                    </a:cxn>
                    <a:cxn ang="0">
                      <a:pos x="85" y="334"/>
                    </a:cxn>
                    <a:cxn ang="0">
                      <a:pos x="336" y="64"/>
                    </a:cxn>
                  </a:cxnLst>
                  <a:rect l="0" t="0" r="r" b="b"/>
                  <a:pathLst>
                    <a:path w="674" h="675">
                      <a:moveTo>
                        <a:pt x="345" y="0"/>
                      </a:moveTo>
                      <a:cubicBezTo>
                        <a:pt x="341"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4"/>
                        <a:pt x="338" y="674"/>
                      </a:cubicBezTo>
                      <a:cubicBezTo>
                        <a:pt x="520" y="674"/>
                        <a:pt x="674" y="533"/>
                        <a:pt x="674" y="341"/>
                      </a:cubicBezTo>
                      <a:cubicBezTo>
                        <a:pt x="674" y="339"/>
                        <a:pt x="674" y="337"/>
                        <a:pt x="674" y="335"/>
                      </a:cubicBezTo>
                      <a:cubicBezTo>
                        <a:pt x="670" y="154"/>
                        <a:pt x="533" y="7"/>
                        <a:pt x="345" y="0"/>
                      </a:cubicBezTo>
                      <a:close/>
                      <a:moveTo>
                        <a:pt x="336" y="64"/>
                      </a:moveTo>
                      <a:cubicBezTo>
                        <a:pt x="337" y="64"/>
                        <a:pt x="338" y="64"/>
                        <a:pt x="339" y="64"/>
                      </a:cubicBezTo>
                      <a:cubicBezTo>
                        <a:pt x="488" y="67"/>
                        <a:pt x="590" y="191"/>
                        <a:pt x="592" y="335"/>
                      </a:cubicBezTo>
                      <a:cubicBezTo>
                        <a:pt x="592" y="479"/>
                        <a:pt x="481" y="609"/>
                        <a:pt x="337" y="610"/>
                      </a:cubicBezTo>
                      <a:cubicBezTo>
                        <a:pt x="335" y="610"/>
                        <a:pt x="333" y="610"/>
                        <a:pt x="332" y="610"/>
                      </a:cubicBezTo>
                      <a:cubicBezTo>
                        <a:pt x="186" y="606"/>
                        <a:pt x="85" y="480"/>
                        <a:pt x="85" y="339"/>
                      </a:cubicBezTo>
                      <a:cubicBezTo>
                        <a:pt x="85" y="337"/>
                        <a:pt x="85" y="335"/>
                        <a:pt x="85" y="334"/>
                      </a:cubicBezTo>
                      <a:cubicBezTo>
                        <a:pt x="88" y="191"/>
                        <a:pt x="186" y="64"/>
                        <a:pt x="336" y="6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5" name="Freeform 183"/>
                <p:cNvSpPr>
                  <a:spLocks noChangeAspect="1"/>
                </p:cNvSpPr>
                <p:nvPr userDrawn="1"/>
              </p:nvSpPr>
              <p:spPr bwMode="black">
                <a:xfrm>
                  <a:off x="5055" y="1174"/>
                  <a:ext cx="52" cy="61"/>
                </a:xfrm>
                <a:custGeom>
                  <a:avLst/>
                  <a:gdLst/>
                  <a:ahLst/>
                  <a:cxnLst>
                    <a:cxn ang="0">
                      <a:pos x="379" y="617"/>
                    </a:cxn>
                    <a:cxn ang="0">
                      <a:pos x="370" y="617"/>
                    </a:cxn>
                    <a:cxn ang="0">
                      <a:pos x="84" y="347"/>
                    </a:cxn>
                    <a:cxn ang="0">
                      <a:pos x="84" y="342"/>
                    </a:cxn>
                    <a:cxn ang="0">
                      <a:pos x="368" y="62"/>
                    </a:cxn>
                    <a:cxn ang="0">
                      <a:pos x="375" y="62"/>
                    </a:cxn>
                    <a:cxn ang="0">
                      <a:pos x="523" y="102"/>
                    </a:cxn>
                    <a:cxn ang="0">
                      <a:pos x="532" y="107"/>
                    </a:cxn>
                    <a:cxn ang="0">
                      <a:pos x="532" y="34"/>
                    </a:cxn>
                    <a:cxn ang="0">
                      <a:pos x="373" y="0"/>
                    </a:cxn>
                    <a:cxn ang="0">
                      <a:pos x="369" y="0"/>
                    </a:cxn>
                    <a:cxn ang="0">
                      <a:pos x="0" y="341"/>
                    </a:cxn>
                    <a:cxn ang="0">
                      <a:pos x="1" y="343"/>
                    </a:cxn>
                    <a:cxn ang="0">
                      <a:pos x="360" y="681"/>
                    </a:cxn>
                    <a:cxn ang="0">
                      <a:pos x="380" y="680"/>
                    </a:cxn>
                    <a:cxn ang="0">
                      <a:pos x="538" y="657"/>
                    </a:cxn>
                    <a:cxn ang="0">
                      <a:pos x="537" y="652"/>
                    </a:cxn>
                    <a:cxn ang="0">
                      <a:pos x="542" y="654"/>
                    </a:cxn>
                    <a:cxn ang="0">
                      <a:pos x="583" y="550"/>
                    </a:cxn>
                    <a:cxn ang="0">
                      <a:pos x="568" y="561"/>
                    </a:cxn>
                    <a:cxn ang="0">
                      <a:pos x="379" y="617"/>
                    </a:cxn>
                  </a:cxnLst>
                  <a:rect l="0" t="0" r="r" b="b"/>
                  <a:pathLst>
                    <a:path w="583" h="681">
                      <a:moveTo>
                        <a:pt x="379" y="617"/>
                      </a:moveTo>
                      <a:cubicBezTo>
                        <a:pt x="376" y="617"/>
                        <a:pt x="373" y="617"/>
                        <a:pt x="370" y="617"/>
                      </a:cubicBezTo>
                      <a:cubicBezTo>
                        <a:pt x="208" y="617"/>
                        <a:pt x="84" y="507"/>
                        <a:pt x="84" y="347"/>
                      </a:cubicBezTo>
                      <a:cubicBezTo>
                        <a:pt x="84" y="346"/>
                        <a:pt x="84" y="344"/>
                        <a:pt x="84" y="342"/>
                      </a:cubicBezTo>
                      <a:cubicBezTo>
                        <a:pt x="85" y="187"/>
                        <a:pt x="200" y="62"/>
                        <a:pt x="368" y="62"/>
                      </a:cubicBezTo>
                      <a:cubicBezTo>
                        <a:pt x="370" y="62"/>
                        <a:pt x="372" y="62"/>
                        <a:pt x="375" y="62"/>
                      </a:cubicBezTo>
                      <a:cubicBezTo>
                        <a:pt x="435" y="63"/>
                        <a:pt x="472" y="73"/>
                        <a:pt x="523" y="102"/>
                      </a:cubicBezTo>
                      <a:cubicBezTo>
                        <a:pt x="532" y="107"/>
                        <a:pt x="532" y="107"/>
                        <a:pt x="532" y="107"/>
                      </a:cubicBezTo>
                      <a:cubicBezTo>
                        <a:pt x="532" y="34"/>
                        <a:pt x="532" y="34"/>
                        <a:pt x="532" y="34"/>
                      </a:cubicBezTo>
                      <a:cubicBezTo>
                        <a:pt x="472" y="4"/>
                        <a:pt x="432" y="1"/>
                        <a:pt x="373" y="0"/>
                      </a:cubicBezTo>
                      <a:cubicBezTo>
                        <a:pt x="372" y="0"/>
                        <a:pt x="370" y="0"/>
                        <a:pt x="369" y="0"/>
                      </a:cubicBezTo>
                      <a:cubicBezTo>
                        <a:pt x="159" y="0"/>
                        <a:pt x="1" y="145"/>
                        <a:pt x="0" y="341"/>
                      </a:cubicBezTo>
                      <a:cubicBezTo>
                        <a:pt x="0" y="342"/>
                        <a:pt x="0" y="343"/>
                        <a:pt x="1" y="343"/>
                      </a:cubicBezTo>
                      <a:cubicBezTo>
                        <a:pt x="1" y="533"/>
                        <a:pt x="151" y="681"/>
                        <a:pt x="360" y="681"/>
                      </a:cubicBezTo>
                      <a:cubicBezTo>
                        <a:pt x="367" y="681"/>
                        <a:pt x="373" y="680"/>
                        <a:pt x="380" y="680"/>
                      </a:cubicBezTo>
                      <a:cubicBezTo>
                        <a:pt x="442" y="678"/>
                        <a:pt x="480" y="678"/>
                        <a:pt x="538" y="657"/>
                      </a:cubicBezTo>
                      <a:cubicBezTo>
                        <a:pt x="537" y="652"/>
                        <a:pt x="537" y="652"/>
                        <a:pt x="537" y="652"/>
                      </a:cubicBezTo>
                      <a:cubicBezTo>
                        <a:pt x="542" y="654"/>
                        <a:pt x="542" y="654"/>
                        <a:pt x="542" y="654"/>
                      </a:cubicBezTo>
                      <a:cubicBezTo>
                        <a:pt x="583" y="550"/>
                        <a:pt x="583" y="550"/>
                        <a:pt x="583" y="550"/>
                      </a:cubicBezTo>
                      <a:cubicBezTo>
                        <a:pt x="568" y="561"/>
                        <a:pt x="568" y="561"/>
                        <a:pt x="568" y="561"/>
                      </a:cubicBezTo>
                      <a:cubicBezTo>
                        <a:pt x="506" y="605"/>
                        <a:pt x="438" y="616"/>
                        <a:pt x="379" y="61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6" name="Freeform 184"/>
                <p:cNvSpPr>
                  <a:spLocks noChangeAspect="1"/>
                </p:cNvSpPr>
                <p:nvPr userDrawn="1"/>
              </p:nvSpPr>
              <p:spPr bwMode="black">
                <a:xfrm>
                  <a:off x="5112" y="1175"/>
                  <a:ext cx="48" cy="59"/>
                </a:xfrm>
                <a:custGeom>
                  <a:avLst/>
                  <a:gdLst/>
                  <a:ahLst/>
                  <a:cxnLst>
                    <a:cxn ang="0">
                      <a:pos x="529" y="626"/>
                    </a:cxn>
                    <a:cxn ang="0">
                      <a:pos x="526" y="598"/>
                    </a:cxn>
                    <a:cxn ang="0">
                      <a:pos x="526" y="90"/>
                    </a:cxn>
                    <a:cxn ang="0">
                      <a:pos x="525" y="66"/>
                    </a:cxn>
                    <a:cxn ang="0">
                      <a:pos x="529" y="35"/>
                    </a:cxn>
                    <a:cxn ang="0">
                      <a:pos x="538" y="9"/>
                    </a:cxn>
                    <a:cxn ang="0">
                      <a:pos x="542" y="1"/>
                    </a:cxn>
                    <a:cxn ang="0">
                      <a:pos x="432" y="1"/>
                    </a:cxn>
                    <a:cxn ang="0">
                      <a:pos x="419" y="1"/>
                    </a:cxn>
                    <a:cxn ang="0">
                      <a:pos x="427" y="10"/>
                    </a:cxn>
                    <a:cxn ang="0">
                      <a:pos x="443" y="38"/>
                    </a:cxn>
                    <a:cxn ang="0">
                      <a:pos x="445" y="56"/>
                    </a:cxn>
                    <a:cxn ang="0">
                      <a:pos x="445" y="72"/>
                    </a:cxn>
                    <a:cxn ang="0">
                      <a:pos x="445" y="259"/>
                    </a:cxn>
                    <a:cxn ang="0">
                      <a:pos x="103" y="259"/>
                    </a:cxn>
                    <a:cxn ang="0">
                      <a:pos x="103" y="81"/>
                    </a:cxn>
                    <a:cxn ang="0">
                      <a:pos x="103" y="67"/>
                    </a:cxn>
                    <a:cxn ang="0">
                      <a:pos x="108" y="30"/>
                    </a:cxn>
                    <a:cxn ang="0">
                      <a:pos x="118" y="8"/>
                    </a:cxn>
                    <a:cxn ang="0">
                      <a:pos x="123" y="0"/>
                    </a:cxn>
                    <a:cxn ang="0">
                      <a:pos x="11" y="0"/>
                    </a:cxn>
                    <a:cxn ang="0">
                      <a:pos x="0" y="0"/>
                    </a:cxn>
                    <a:cxn ang="0">
                      <a:pos x="7" y="9"/>
                    </a:cxn>
                    <a:cxn ang="0">
                      <a:pos x="21" y="34"/>
                    </a:cxn>
                    <a:cxn ang="0">
                      <a:pos x="24" y="65"/>
                    </a:cxn>
                    <a:cxn ang="0">
                      <a:pos x="24" y="603"/>
                    </a:cxn>
                    <a:cxn ang="0">
                      <a:pos x="24" y="613"/>
                    </a:cxn>
                    <a:cxn ang="0">
                      <a:pos x="21" y="635"/>
                    </a:cxn>
                    <a:cxn ang="0">
                      <a:pos x="10" y="652"/>
                    </a:cxn>
                    <a:cxn ang="0">
                      <a:pos x="4" y="661"/>
                    </a:cxn>
                    <a:cxn ang="0">
                      <a:pos x="115" y="661"/>
                    </a:cxn>
                    <a:cxn ang="0">
                      <a:pos x="126" y="661"/>
                    </a:cxn>
                    <a:cxn ang="0">
                      <a:pos x="120" y="652"/>
                    </a:cxn>
                    <a:cxn ang="0">
                      <a:pos x="108" y="632"/>
                    </a:cxn>
                    <a:cxn ang="0">
                      <a:pos x="103" y="598"/>
                    </a:cxn>
                    <a:cxn ang="0">
                      <a:pos x="104" y="575"/>
                    </a:cxn>
                    <a:cxn ang="0">
                      <a:pos x="104" y="318"/>
                    </a:cxn>
                    <a:cxn ang="0">
                      <a:pos x="445" y="318"/>
                    </a:cxn>
                    <a:cxn ang="0">
                      <a:pos x="445" y="603"/>
                    </a:cxn>
                    <a:cxn ang="0">
                      <a:pos x="445" y="618"/>
                    </a:cxn>
                    <a:cxn ang="0">
                      <a:pos x="445" y="625"/>
                    </a:cxn>
                    <a:cxn ang="0">
                      <a:pos x="433" y="650"/>
                    </a:cxn>
                    <a:cxn ang="0">
                      <a:pos x="426" y="659"/>
                    </a:cxn>
                    <a:cxn ang="0">
                      <a:pos x="438" y="659"/>
                    </a:cxn>
                    <a:cxn ang="0">
                      <a:pos x="534" y="659"/>
                    </a:cxn>
                    <a:cxn ang="0">
                      <a:pos x="544" y="659"/>
                    </a:cxn>
                    <a:cxn ang="0">
                      <a:pos x="539" y="651"/>
                    </a:cxn>
                    <a:cxn ang="0">
                      <a:pos x="529" y="626"/>
                    </a:cxn>
                  </a:cxnLst>
                  <a:rect l="0" t="0" r="r" b="b"/>
                  <a:pathLst>
                    <a:path w="544" h="661">
                      <a:moveTo>
                        <a:pt x="529" y="626"/>
                      </a:moveTo>
                      <a:cubicBezTo>
                        <a:pt x="527" y="615"/>
                        <a:pt x="526" y="608"/>
                        <a:pt x="526" y="598"/>
                      </a:cubicBezTo>
                      <a:cubicBezTo>
                        <a:pt x="526" y="90"/>
                        <a:pt x="526" y="90"/>
                        <a:pt x="526" y="90"/>
                      </a:cubicBezTo>
                      <a:cubicBezTo>
                        <a:pt x="526" y="81"/>
                        <a:pt x="525" y="73"/>
                        <a:pt x="525" y="66"/>
                      </a:cubicBezTo>
                      <a:cubicBezTo>
                        <a:pt x="525" y="56"/>
                        <a:pt x="526" y="46"/>
                        <a:pt x="529" y="35"/>
                      </a:cubicBezTo>
                      <a:cubicBezTo>
                        <a:pt x="532" y="24"/>
                        <a:pt x="534" y="18"/>
                        <a:pt x="538" y="9"/>
                      </a:cubicBezTo>
                      <a:cubicBezTo>
                        <a:pt x="542" y="1"/>
                        <a:pt x="542" y="1"/>
                        <a:pt x="542" y="1"/>
                      </a:cubicBezTo>
                      <a:cubicBezTo>
                        <a:pt x="432" y="1"/>
                        <a:pt x="432" y="1"/>
                        <a:pt x="432" y="1"/>
                      </a:cubicBezTo>
                      <a:cubicBezTo>
                        <a:pt x="419" y="1"/>
                        <a:pt x="419" y="1"/>
                        <a:pt x="419" y="1"/>
                      </a:cubicBezTo>
                      <a:cubicBezTo>
                        <a:pt x="427" y="10"/>
                        <a:pt x="427" y="10"/>
                        <a:pt x="427" y="10"/>
                      </a:cubicBezTo>
                      <a:cubicBezTo>
                        <a:pt x="436" y="19"/>
                        <a:pt x="439" y="26"/>
                        <a:pt x="443" y="38"/>
                      </a:cubicBezTo>
                      <a:cubicBezTo>
                        <a:pt x="445" y="44"/>
                        <a:pt x="445" y="49"/>
                        <a:pt x="445" y="56"/>
                      </a:cubicBezTo>
                      <a:cubicBezTo>
                        <a:pt x="445" y="61"/>
                        <a:pt x="445" y="66"/>
                        <a:pt x="445" y="72"/>
                      </a:cubicBezTo>
                      <a:cubicBezTo>
                        <a:pt x="445" y="259"/>
                        <a:pt x="445" y="259"/>
                        <a:pt x="445" y="259"/>
                      </a:cubicBezTo>
                      <a:cubicBezTo>
                        <a:pt x="103" y="259"/>
                        <a:pt x="103" y="259"/>
                        <a:pt x="103" y="259"/>
                      </a:cubicBezTo>
                      <a:cubicBezTo>
                        <a:pt x="103" y="81"/>
                        <a:pt x="103" y="81"/>
                        <a:pt x="103" y="81"/>
                      </a:cubicBezTo>
                      <a:cubicBezTo>
                        <a:pt x="103" y="76"/>
                        <a:pt x="103" y="71"/>
                        <a:pt x="103" y="67"/>
                      </a:cubicBezTo>
                      <a:cubicBezTo>
                        <a:pt x="103" y="54"/>
                        <a:pt x="104" y="43"/>
                        <a:pt x="108" y="30"/>
                      </a:cubicBezTo>
                      <a:cubicBezTo>
                        <a:pt x="111" y="21"/>
                        <a:pt x="113" y="16"/>
                        <a:pt x="118" y="8"/>
                      </a:cubicBezTo>
                      <a:cubicBezTo>
                        <a:pt x="123" y="0"/>
                        <a:pt x="123" y="0"/>
                        <a:pt x="123" y="0"/>
                      </a:cubicBezTo>
                      <a:cubicBezTo>
                        <a:pt x="11" y="0"/>
                        <a:pt x="11" y="0"/>
                        <a:pt x="11" y="0"/>
                      </a:cubicBezTo>
                      <a:cubicBezTo>
                        <a:pt x="0" y="0"/>
                        <a:pt x="0" y="0"/>
                        <a:pt x="0" y="0"/>
                      </a:cubicBezTo>
                      <a:cubicBezTo>
                        <a:pt x="7" y="9"/>
                        <a:pt x="7" y="9"/>
                        <a:pt x="7" y="9"/>
                      </a:cubicBezTo>
                      <a:cubicBezTo>
                        <a:pt x="14" y="18"/>
                        <a:pt x="17" y="23"/>
                        <a:pt x="21" y="34"/>
                      </a:cubicBezTo>
                      <a:cubicBezTo>
                        <a:pt x="24" y="44"/>
                        <a:pt x="24" y="52"/>
                        <a:pt x="24" y="65"/>
                      </a:cubicBezTo>
                      <a:cubicBezTo>
                        <a:pt x="24" y="603"/>
                        <a:pt x="24" y="603"/>
                        <a:pt x="24" y="603"/>
                      </a:cubicBezTo>
                      <a:cubicBezTo>
                        <a:pt x="24" y="606"/>
                        <a:pt x="24" y="610"/>
                        <a:pt x="24" y="613"/>
                      </a:cubicBezTo>
                      <a:cubicBezTo>
                        <a:pt x="24" y="621"/>
                        <a:pt x="24" y="627"/>
                        <a:pt x="21" y="635"/>
                      </a:cubicBezTo>
                      <a:cubicBezTo>
                        <a:pt x="18" y="641"/>
                        <a:pt x="15" y="645"/>
                        <a:pt x="10" y="652"/>
                      </a:cubicBezTo>
                      <a:cubicBezTo>
                        <a:pt x="4" y="661"/>
                        <a:pt x="4" y="661"/>
                        <a:pt x="4" y="661"/>
                      </a:cubicBezTo>
                      <a:cubicBezTo>
                        <a:pt x="115" y="661"/>
                        <a:pt x="115" y="661"/>
                        <a:pt x="115" y="661"/>
                      </a:cubicBezTo>
                      <a:cubicBezTo>
                        <a:pt x="126" y="661"/>
                        <a:pt x="126" y="661"/>
                        <a:pt x="126" y="661"/>
                      </a:cubicBezTo>
                      <a:cubicBezTo>
                        <a:pt x="120" y="652"/>
                        <a:pt x="120" y="652"/>
                        <a:pt x="120" y="652"/>
                      </a:cubicBezTo>
                      <a:cubicBezTo>
                        <a:pt x="114" y="644"/>
                        <a:pt x="110" y="639"/>
                        <a:pt x="108" y="632"/>
                      </a:cubicBezTo>
                      <a:cubicBezTo>
                        <a:pt x="104" y="616"/>
                        <a:pt x="104" y="607"/>
                        <a:pt x="103" y="598"/>
                      </a:cubicBezTo>
                      <a:cubicBezTo>
                        <a:pt x="103" y="592"/>
                        <a:pt x="104" y="585"/>
                        <a:pt x="104" y="575"/>
                      </a:cubicBezTo>
                      <a:cubicBezTo>
                        <a:pt x="104" y="318"/>
                        <a:pt x="104" y="318"/>
                        <a:pt x="104" y="318"/>
                      </a:cubicBezTo>
                      <a:cubicBezTo>
                        <a:pt x="445" y="318"/>
                        <a:pt x="445" y="318"/>
                        <a:pt x="445" y="318"/>
                      </a:cubicBezTo>
                      <a:cubicBezTo>
                        <a:pt x="445" y="603"/>
                        <a:pt x="445" y="603"/>
                        <a:pt x="445" y="603"/>
                      </a:cubicBezTo>
                      <a:cubicBezTo>
                        <a:pt x="445" y="609"/>
                        <a:pt x="445" y="614"/>
                        <a:pt x="445" y="618"/>
                      </a:cubicBezTo>
                      <a:cubicBezTo>
                        <a:pt x="445" y="620"/>
                        <a:pt x="445" y="622"/>
                        <a:pt x="445" y="625"/>
                      </a:cubicBezTo>
                      <a:cubicBezTo>
                        <a:pt x="443" y="635"/>
                        <a:pt x="440" y="641"/>
                        <a:pt x="433" y="650"/>
                      </a:cubicBezTo>
                      <a:cubicBezTo>
                        <a:pt x="426" y="659"/>
                        <a:pt x="426" y="659"/>
                        <a:pt x="426" y="659"/>
                      </a:cubicBezTo>
                      <a:cubicBezTo>
                        <a:pt x="438" y="659"/>
                        <a:pt x="438" y="659"/>
                        <a:pt x="438" y="659"/>
                      </a:cubicBezTo>
                      <a:cubicBezTo>
                        <a:pt x="534" y="659"/>
                        <a:pt x="534" y="659"/>
                        <a:pt x="534" y="659"/>
                      </a:cubicBezTo>
                      <a:cubicBezTo>
                        <a:pt x="544" y="659"/>
                        <a:pt x="544" y="659"/>
                        <a:pt x="544" y="659"/>
                      </a:cubicBezTo>
                      <a:cubicBezTo>
                        <a:pt x="539" y="651"/>
                        <a:pt x="539" y="651"/>
                        <a:pt x="539" y="651"/>
                      </a:cubicBezTo>
                      <a:cubicBezTo>
                        <a:pt x="534" y="641"/>
                        <a:pt x="532" y="635"/>
                        <a:pt x="529" y="6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7" name="Freeform 185"/>
                <p:cNvSpPr>
                  <a:spLocks noChangeAspect="1"/>
                </p:cNvSpPr>
                <p:nvPr userDrawn="1"/>
              </p:nvSpPr>
              <p:spPr bwMode="black">
                <a:xfrm>
                  <a:off x="5300" y="1175"/>
                  <a:ext cx="38" cy="59"/>
                </a:xfrm>
                <a:custGeom>
                  <a:avLst/>
                  <a:gdLst/>
                  <a:ahLst/>
                  <a:cxnLst>
                    <a:cxn ang="0">
                      <a:pos x="387" y="590"/>
                    </a:cxn>
                    <a:cxn ang="0">
                      <a:pos x="351" y="596"/>
                    </a:cxn>
                    <a:cxn ang="0">
                      <a:pos x="106" y="597"/>
                    </a:cxn>
                    <a:cxn ang="0">
                      <a:pos x="105" y="84"/>
                    </a:cxn>
                    <a:cxn ang="0">
                      <a:pos x="104" y="61"/>
                    </a:cxn>
                    <a:cxn ang="0">
                      <a:pos x="108" y="31"/>
                    </a:cxn>
                    <a:cxn ang="0">
                      <a:pos x="117" y="8"/>
                    </a:cxn>
                    <a:cxn ang="0">
                      <a:pos x="121" y="0"/>
                    </a:cxn>
                    <a:cxn ang="0">
                      <a:pos x="11" y="0"/>
                    </a:cxn>
                    <a:cxn ang="0">
                      <a:pos x="0" y="0"/>
                    </a:cxn>
                    <a:cxn ang="0">
                      <a:pos x="7" y="9"/>
                    </a:cxn>
                    <a:cxn ang="0">
                      <a:pos x="20" y="36"/>
                    </a:cxn>
                    <a:cxn ang="0">
                      <a:pos x="24" y="67"/>
                    </a:cxn>
                    <a:cxn ang="0">
                      <a:pos x="24" y="599"/>
                    </a:cxn>
                    <a:cxn ang="0">
                      <a:pos x="24" y="609"/>
                    </a:cxn>
                    <a:cxn ang="0">
                      <a:pos x="20" y="632"/>
                    </a:cxn>
                    <a:cxn ang="0">
                      <a:pos x="10" y="649"/>
                    </a:cxn>
                    <a:cxn ang="0">
                      <a:pos x="4" y="658"/>
                    </a:cxn>
                    <a:cxn ang="0">
                      <a:pos x="391" y="658"/>
                    </a:cxn>
                    <a:cxn ang="0">
                      <a:pos x="391" y="652"/>
                    </a:cxn>
                    <a:cxn ang="0">
                      <a:pos x="392" y="652"/>
                    </a:cxn>
                    <a:cxn ang="0">
                      <a:pos x="392" y="652"/>
                    </a:cxn>
                    <a:cxn ang="0">
                      <a:pos x="397" y="654"/>
                    </a:cxn>
                    <a:cxn ang="0">
                      <a:pos x="425" y="580"/>
                    </a:cxn>
                    <a:cxn ang="0">
                      <a:pos x="415" y="573"/>
                    </a:cxn>
                    <a:cxn ang="0">
                      <a:pos x="387" y="590"/>
                    </a:cxn>
                  </a:cxnLst>
                  <a:rect l="0" t="0" r="r" b="b"/>
                  <a:pathLst>
                    <a:path w="425" h="658">
                      <a:moveTo>
                        <a:pt x="387" y="590"/>
                      </a:moveTo>
                      <a:cubicBezTo>
                        <a:pt x="372" y="596"/>
                        <a:pt x="365" y="596"/>
                        <a:pt x="351" y="596"/>
                      </a:cubicBezTo>
                      <a:cubicBezTo>
                        <a:pt x="106" y="597"/>
                        <a:pt x="106" y="597"/>
                        <a:pt x="106" y="597"/>
                      </a:cubicBezTo>
                      <a:cubicBezTo>
                        <a:pt x="105" y="84"/>
                        <a:pt x="105" y="84"/>
                        <a:pt x="105" y="84"/>
                      </a:cubicBezTo>
                      <a:cubicBezTo>
                        <a:pt x="105" y="75"/>
                        <a:pt x="104" y="68"/>
                        <a:pt x="104" y="61"/>
                      </a:cubicBezTo>
                      <a:cubicBezTo>
                        <a:pt x="104" y="51"/>
                        <a:pt x="105" y="42"/>
                        <a:pt x="108" y="31"/>
                      </a:cubicBezTo>
                      <a:cubicBezTo>
                        <a:pt x="111" y="22"/>
                        <a:pt x="113" y="16"/>
                        <a:pt x="117" y="8"/>
                      </a:cubicBezTo>
                      <a:cubicBezTo>
                        <a:pt x="121" y="0"/>
                        <a:pt x="121" y="0"/>
                        <a:pt x="121" y="0"/>
                      </a:cubicBezTo>
                      <a:cubicBezTo>
                        <a:pt x="11" y="0"/>
                        <a:pt x="11" y="0"/>
                        <a:pt x="11" y="0"/>
                      </a:cubicBezTo>
                      <a:cubicBezTo>
                        <a:pt x="0" y="0"/>
                        <a:pt x="0" y="0"/>
                        <a:pt x="0" y="0"/>
                      </a:cubicBezTo>
                      <a:cubicBezTo>
                        <a:pt x="7" y="9"/>
                        <a:pt x="7" y="9"/>
                        <a:pt x="7" y="9"/>
                      </a:cubicBezTo>
                      <a:cubicBezTo>
                        <a:pt x="14" y="18"/>
                        <a:pt x="16" y="25"/>
                        <a:pt x="20" y="36"/>
                      </a:cubicBezTo>
                      <a:cubicBezTo>
                        <a:pt x="23" y="48"/>
                        <a:pt x="24" y="54"/>
                        <a:pt x="24" y="67"/>
                      </a:cubicBezTo>
                      <a:cubicBezTo>
                        <a:pt x="24" y="599"/>
                        <a:pt x="24" y="599"/>
                        <a:pt x="24" y="599"/>
                      </a:cubicBezTo>
                      <a:cubicBezTo>
                        <a:pt x="24" y="603"/>
                        <a:pt x="24" y="606"/>
                        <a:pt x="24" y="609"/>
                      </a:cubicBezTo>
                      <a:cubicBezTo>
                        <a:pt x="24" y="618"/>
                        <a:pt x="24" y="624"/>
                        <a:pt x="20" y="632"/>
                      </a:cubicBezTo>
                      <a:cubicBezTo>
                        <a:pt x="18" y="638"/>
                        <a:pt x="15" y="643"/>
                        <a:pt x="10" y="649"/>
                      </a:cubicBezTo>
                      <a:cubicBezTo>
                        <a:pt x="4" y="658"/>
                        <a:pt x="4" y="658"/>
                        <a:pt x="4" y="658"/>
                      </a:cubicBezTo>
                      <a:cubicBezTo>
                        <a:pt x="391" y="658"/>
                        <a:pt x="391" y="658"/>
                        <a:pt x="391" y="658"/>
                      </a:cubicBezTo>
                      <a:cubicBezTo>
                        <a:pt x="391" y="652"/>
                        <a:pt x="391" y="652"/>
                        <a:pt x="391" y="652"/>
                      </a:cubicBezTo>
                      <a:cubicBezTo>
                        <a:pt x="392" y="652"/>
                        <a:pt x="392" y="652"/>
                        <a:pt x="392" y="652"/>
                      </a:cubicBezTo>
                      <a:cubicBezTo>
                        <a:pt x="392" y="652"/>
                        <a:pt x="392" y="652"/>
                        <a:pt x="392" y="652"/>
                      </a:cubicBezTo>
                      <a:cubicBezTo>
                        <a:pt x="397" y="654"/>
                        <a:pt x="397" y="654"/>
                        <a:pt x="397" y="654"/>
                      </a:cubicBezTo>
                      <a:cubicBezTo>
                        <a:pt x="425" y="580"/>
                        <a:pt x="425" y="580"/>
                        <a:pt x="425" y="580"/>
                      </a:cubicBezTo>
                      <a:cubicBezTo>
                        <a:pt x="415" y="573"/>
                        <a:pt x="415" y="573"/>
                        <a:pt x="415" y="573"/>
                      </a:cubicBezTo>
                      <a:cubicBezTo>
                        <a:pt x="393" y="593"/>
                        <a:pt x="402" y="585"/>
                        <a:pt x="387" y="59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8" name="Freeform 186"/>
                <p:cNvSpPr>
                  <a:spLocks noChangeAspect="1"/>
                </p:cNvSpPr>
                <p:nvPr userDrawn="1"/>
              </p:nvSpPr>
              <p:spPr bwMode="black">
                <a:xfrm>
                  <a:off x="5168" y="1175"/>
                  <a:ext cx="57" cy="61"/>
                </a:xfrm>
                <a:custGeom>
                  <a:avLst/>
                  <a:gdLst/>
                  <a:ahLst/>
                  <a:cxnLst>
                    <a:cxn ang="0">
                      <a:pos x="553" y="0"/>
                    </a:cxn>
                    <a:cxn ang="0">
                      <a:pos x="555" y="7"/>
                    </a:cxn>
                    <a:cxn ang="0">
                      <a:pos x="561" y="32"/>
                    </a:cxn>
                    <a:cxn ang="0">
                      <a:pos x="565" y="82"/>
                    </a:cxn>
                    <a:cxn ang="0">
                      <a:pos x="565" y="113"/>
                    </a:cxn>
                    <a:cxn ang="0">
                      <a:pos x="565" y="511"/>
                    </a:cxn>
                    <a:cxn ang="0">
                      <a:pos x="120" y="3"/>
                    </a:cxn>
                    <a:cxn ang="0">
                      <a:pos x="20" y="1"/>
                    </a:cxn>
                    <a:cxn ang="0">
                      <a:pos x="0" y="1"/>
                    </a:cxn>
                    <a:cxn ang="0">
                      <a:pos x="17" y="11"/>
                    </a:cxn>
                    <a:cxn ang="0">
                      <a:pos x="33" y="29"/>
                    </a:cxn>
                    <a:cxn ang="0">
                      <a:pos x="40" y="54"/>
                    </a:cxn>
                    <a:cxn ang="0">
                      <a:pos x="40" y="597"/>
                    </a:cxn>
                    <a:cxn ang="0">
                      <a:pos x="37" y="630"/>
                    </a:cxn>
                    <a:cxn ang="0">
                      <a:pos x="26" y="652"/>
                    </a:cxn>
                    <a:cxn ang="0">
                      <a:pos x="19" y="661"/>
                    </a:cxn>
                    <a:cxn ang="0">
                      <a:pos x="113" y="661"/>
                    </a:cxn>
                    <a:cxn ang="0">
                      <a:pos x="121" y="661"/>
                    </a:cxn>
                    <a:cxn ang="0">
                      <a:pos x="119" y="653"/>
                    </a:cxn>
                    <a:cxn ang="0">
                      <a:pos x="111" y="626"/>
                    </a:cxn>
                    <a:cxn ang="0">
                      <a:pos x="105" y="579"/>
                    </a:cxn>
                    <a:cxn ang="0">
                      <a:pos x="105" y="111"/>
                    </a:cxn>
                    <a:cxn ang="0">
                      <a:pos x="630" y="692"/>
                    </a:cxn>
                    <a:cxn ang="0">
                      <a:pos x="629" y="69"/>
                    </a:cxn>
                    <a:cxn ang="0">
                      <a:pos x="632" y="35"/>
                    </a:cxn>
                    <a:cxn ang="0">
                      <a:pos x="626" y="34"/>
                    </a:cxn>
                    <a:cxn ang="0">
                      <a:pos x="626" y="34"/>
                    </a:cxn>
                    <a:cxn ang="0">
                      <a:pos x="632" y="35"/>
                    </a:cxn>
                    <a:cxn ang="0">
                      <a:pos x="639" y="7"/>
                    </a:cxn>
                    <a:cxn ang="0">
                      <a:pos x="641" y="0"/>
                    </a:cxn>
                    <a:cxn ang="0">
                      <a:pos x="560" y="0"/>
                    </a:cxn>
                    <a:cxn ang="0">
                      <a:pos x="553" y="0"/>
                    </a:cxn>
                  </a:cxnLst>
                  <a:rect l="0" t="0" r="r" b="b"/>
                  <a:pathLst>
                    <a:path w="641" h="692">
                      <a:moveTo>
                        <a:pt x="553" y="0"/>
                      </a:moveTo>
                      <a:cubicBezTo>
                        <a:pt x="555" y="7"/>
                        <a:pt x="555" y="7"/>
                        <a:pt x="555" y="7"/>
                      </a:cubicBezTo>
                      <a:cubicBezTo>
                        <a:pt x="557" y="17"/>
                        <a:pt x="559" y="22"/>
                        <a:pt x="561" y="32"/>
                      </a:cubicBezTo>
                      <a:cubicBezTo>
                        <a:pt x="565" y="51"/>
                        <a:pt x="565" y="66"/>
                        <a:pt x="565" y="82"/>
                      </a:cubicBezTo>
                      <a:cubicBezTo>
                        <a:pt x="565" y="92"/>
                        <a:pt x="565" y="102"/>
                        <a:pt x="565" y="113"/>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ubicBezTo>
                        <a:pt x="38" y="38"/>
                        <a:pt x="40" y="44"/>
                        <a:pt x="40" y="54"/>
                      </a:cubicBezTo>
                      <a:cubicBezTo>
                        <a:pt x="40" y="597"/>
                        <a:pt x="40" y="597"/>
                        <a:pt x="40" y="597"/>
                      </a:cubicBezTo>
                      <a:cubicBezTo>
                        <a:pt x="40" y="610"/>
                        <a:pt x="40" y="618"/>
                        <a:pt x="37" y="630"/>
                      </a:cubicBezTo>
                      <a:cubicBezTo>
                        <a:pt x="35" y="639"/>
                        <a:pt x="32" y="643"/>
                        <a:pt x="26" y="652"/>
                      </a:cubicBezTo>
                      <a:cubicBezTo>
                        <a:pt x="19" y="661"/>
                        <a:pt x="19" y="661"/>
                        <a:pt x="19" y="661"/>
                      </a:cubicBezTo>
                      <a:cubicBezTo>
                        <a:pt x="113" y="661"/>
                        <a:pt x="113" y="661"/>
                        <a:pt x="113" y="661"/>
                      </a:cubicBezTo>
                      <a:cubicBezTo>
                        <a:pt x="121" y="661"/>
                        <a:pt x="121" y="661"/>
                        <a:pt x="121" y="661"/>
                      </a:cubicBezTo>
                      <a:cubicBezTo>
                        <a:pt x="119" y="653"/>
                        <a:pt x="119" y="653"/>
                        <a:pt x="119" y="653"/>
                      </a:cubicBezTo>
                      <a:cubicBezTo>
                        <a:pt x="115" y="642"/>
                        <a:pt x="113" y="636"/>
                        <a:pt x="111" y="626"/>
                      </a:cubicBezTo>
                      <a:cubicBezTo>
                        <a:pt x="105" y="597"/>
                        <a:pt x="105" y="599"/>
                        <a:pt x="105" y="579"/>
                      </a:cubicBezTo>
                      <a:cubicBezTo>
                        <a:pt x="105" y="111"/>
                        <a:pt x="105" y="111"/>
                        <a:pt x="105" y="111"/>
                      </a:cubicBezTo>
                      <a:cubicBezTo>
                        <a:pt x="630" y="692"/>
                        <a:pt x="630" y="692"/>
                        <a:pt x="630" y="692"/>
                      </a:cubicBezTo>
                      <a:cubicBezTo>
                        <a:pt x="629" y="69"/>
                        <a:pt x="629" y="69"/>
                        <a:pt x="629" y="69"/>
                      </a:cubicBezTo>
                      <a:cubicBezTo>
                        <a:pt x="629" y="56"/>
                        <a:pt x="629" y="49"/>
                        <a:pt x="632" y="35"/>
                      </a:cubicBezTo>
                      <a:cubicBezTo>
                        <a:pt x="626" y="34"/>
                        <a:pt x="626" y="34"/>
                        <a:pt x="626" y="34"/>
                      </a:cubicBezTo>
                      <a:cubicBezTo>
                        <a:pt x="626" y="34"/>
                        <a:pt x="626" y="34"/>
                        <a:pt x="626" y="34"/>
                      </a:cubicBezTo>
                      <a:cubicBezTo>
                        <a:pt x="632" y="35"/>
                        <a:pt x="632" y="35"/>
                        <a:pt x="632" y="35"/>
                      </a:cubicBezTo>
                      <a:cubicBezTo>
                        <a:pt x="634" y="24"/>
                        <a:pt x="635" y="17"/>
                        <a:pt x="639" y="7"/>
                      </a:cubicBezTo>
                      <a:cubicBezTo>
                        <a:pt x="641" y="0"/>
                        <a:pt x="641" y="0"/>
                        <a:pt x="641" y="0"/>
                      </a:cubicBezTo>
                      <a:cubicBezTo>
                        <a:pt x="560" y="0"/>
                        <a:pt x="560" y="0"/>
                        <a:pt x="560" y="0"/>
                      </a:cubicBezTo>
                      <a:lnTo>
                        <a:pt x="55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9" name="Freeform 187"/>
                <p:cNvSpPr>
                  <a:spLocks noChangeAspect="1"/>
                </p:cNvSpPr>
                <p:nvPr userDrawn="1"/>
              </p:nvSpPr>
              <p:spPr bwMode="black">
                <a:xfrm>
                  <a:off x="5000" y="1076"/>
                  <a:ext cx="57" cy="61"/>
                </a:xfrm>
                <a:custGeom>
                  <a:avLst/>
                  <a:gdLst/>
                  <a:ahLst/>
                  <a:cxnLst>
                    <a:cxn ang="0">
                      <a:pos x="111" y="627"/>
                    </a:cxn>
                    <a:cxn ang="0">
                      <a:pos x="105" y="580"/>
                    </a:cxn>
                    <a:cxn ang="0">
                      <a:pos x="105" y="112"/>
                    </a:cxn>
                    <a:cxn ang="0">
                      <a:pos x="630" y="693"/>
                    </a:cxn>
                    <a:cxn ang="0">
                      <a:pos x="629" y="70"/>
                    </a:cxn>
                    <a:cxn ang="0">
                      <a:pos x="632" y="36"/>
                    </a:cxn>
                    <a:cxn ang="0">
                      <a:pos x="627" y="35"/>
                    </a:cxn>
                    <a:cxn ang="0">
                      <a:pos x="627" y="35"/>
                    </a:cxn>
                    <a:cxn ang="0">
                      <a:pos x="632" y="36"/>
                    </a:cxn>
                    <a:cxn ang="0">
                      <a:pos x="639" y="8"/>
                    </a:cxn>
                    <a:cxn ang="0">
                      <a:pos x="641" y="0"/>
                    </a:cxn>
                    <a:cxn ang="0">
                      <a:pos x="560" y="0"/>
                    </a:cxn>
                    <a:cxn ang="0">
                      <a:pos x="553" y="0"/>
                    </a:cxn>
                    <a:cxn ang="0">
                      <a:pos x="555" y="8"/>
                    </a:cxn>
                    <a:cxn ang="0">
                      <a:pos x="561" y="32"/>
                    </a:cxn>
                    <a:cxn ang="0">
                      <a:pos x="565" y="83"/>
                    </a:cxn>
                    <a:cxn ang="0">
                      <a:pos x="565" y="114"/>
                    </a:cxn>
                    <a:cxn ang="0">
                      <a:pos x="565" y="511"/>
                    </a:cxn>
                    <a:cxn ang="0">
                      <a:pos x="120" y="3"/>
                    </a:cxn>
                    <a:cxn ang="0">
                      <a:pos x="20" y="1"/>
                    </a:cxn>
                    <a:cxn ang="0">
                      <a:pos x="0" y="1"/>
                    </a:cxn>
                    <a:cxn ang="0">
                      <a:pos x="18" y="12"/>
                    </a:cxn>
                    <a:cxn ang="0">
                      <a:pos x="33" y="29"/>
                    </a:cxn>
                    <a:cxn ang="0">
                      <a:pos x="40" y="55"/>
                    </a:cxn>
                    <a:cxn ang="0">
                      <a:pos x="40" y="597"/>
                    </a:cxn>
                    <a:cxn ang="0">
                      <a:pos x="37" y="631"/>
                    </a:cxn>
                    <a:cxn ang="0">
                      <a:pos x="26" y="652"/>
                    </a:cxn>
                    <a:cxn ang="0">
                      <a:pos x="20" y="661"/>
                    </a:cxn>
                    <a:cxn ang="0">
                      <a:pos x="113" y="661"/>
                    </a:cxn>
                    <a:cxn ang="0">
                      <a:pos x="121" y="661"/>
                    </a:cxn>
                    <a:cxn ang="0">
                      <a:pos x="119" y="654"/>
                    </a:cxn>
                    <a:cxn ang="0">
                      <a:pos x="111" y="627"/>
                    </a:cxn>
                  </a:cxnLst>
                  <a:rect l="0" t="0" r="r" b="b"/>
                  <a:pathLst>
                    <a:path w="641" h="693">
                      <a:moveTo>
                        <a:pt x="111" y="627"/>
                      </a:moveTo>
                      <a:cubicBezTo>
                        <a:pt x="105" y="598"/>
                        <a:pt x="105" y="599"/>
                        <a:pt x="105" y="580"/>
                      </a:cubicBezTo>
                      <a:cubicBezTo>
                        <a:pt x="105" y="112"/>
                        <a:pt x="105" y="112"/>
                        <a:pt x="105" y="112"/>
                      </a:cubicBezTo>
                      <a:cubicBezTo>
                        <a:pt x="630" y="693"/>
                        <a:pt x="630" y="693"/>
                        <a:pt x="630" y="693"/>
                      </a:cubicBezTo>
                      <a:cubicBezTo>
                        <a:pt x="629" y="70"/>
                        <a:pt x="629" y="70"/>
                        <a:pt x="629" y="70"/>
                      </a:cubicBezTo>
                      <a:cubicBezTo>
                        <a:pt x="629" y="57"/>
                        <a:pt x="629" y="49"/>
                        <a:pt x="632" y="36"/>
                      </a:cubicBezTo>
                      <a:cubicBezTo>
                        <a:pt x="627" y="35"/>
                        <a:pt x="627" y="35"/>
                        <a:pt x="627" y="35"/>
                      </a:cubicBezTo>
                      <a:cubicBezTo>
                        <a:pt x="627" y="35"/>
                        <a:pt x="627" y="35"/>
                        <a:pt x="627" y="35"/>
                      </a:cubicBezTo>
                      <a:cubicBezTo>
                        <a:pt x="632" y="36"/>
                        <a:pt x="632" y="36"/>
                        <a:pt x="632" y="36"/>
                      </a:cubicBezTo>
                      <a:cubicBezTo>
                        <a:pt x="634" y="25"/>
                        <a:pt x="635" y="18"/>
                        <a:pt x="639" y="8"/>
                      </a:cubicBezTo>
                      <a:cubicBezTo>
                        <a:pt x="641" y="0"/>
                        <a:pt x="641" y="0"/>
                        <a:pt x="641" y="0"/>
                      </a:cubicBezTo>
                      <a:cubicBezTo>
                        <a:pt x="560" y="0"/>
                        <a:pt x="560" y="0"/>
                        <a:pt x="560" y="0"/>
                      </a:cubicBezTo>
                      <a:cubicBezTo>
                        <a:pt x="553" y="0"/>
                        <a:pt x="553" y="0"/>
                        <a:pt x="553" y="0"/>
                      </a:cubicBezTo>
                      <a:cubicBezTo>
                        <a:pt x="555" y="8"/>
                        <a:pt x="555" y="8"/>
                        <a:pt x="555" y="8"/>
                      </a:cubicBezTo>
                      <a:cubicBezTo>
                        <a:pt x="558" y="17"/>
                        <a:pt x="559" y="23"/>
                        <a:pt x="561" y="32"/>
                      </a:cubicBezTo>
                      <a:cubicBezTo>
                        <a:pt x="564" y="52"/>
                        <a:pt x="565" y="67"/>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8" y="12"/>
                        <a:pt x="18" y="12"/>
                        <a:pt x="18" y="12"/>
                      </a:cubicBezTo>
                      <a:cubicBezTo>
                        <a:pt x="25" y="17"/>
                        <a:pt x="29" y="20"/>
                        <a:pt x="33" y="29"/>
                      </a:cubicBezTo>
                      <a:cubicBezTo>
                        <a:pt x="38" y="39"/>
                        <a:pt x="40" y="45"/>
                        <a:pt x="40" y="55"/>
                      </a:cubicBezTo>
                      <a:cubicBezTo>
                        <a:pt x="40" y="597"/>
                        <a:pt x="40" y="597"/>
                        <a:pt x="40" y="597"/>
                      </a:cubicBezTo>
                      <a:cubicBezTo>
                        <a:pt x="40" y="611"/>
                        <a:pt x="40" y="618"/>
                        <a:pt x="37" y="631"/>
                      </a:cubicBezTo>
                      <a:cubicBezTo>
                        <a:pt x="35" y="640"/>
                        <a:pt x="32" y="644"/>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3"/>
                        <a:pt x="113" y="637"/>
                        <a:pt x="111" y="62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0" name="Freeform 188"/>
                <p:cNvSpPr>
                  <a:spLocks noChangeAspect="1"/>
                </p:cNvSpPr>
                <p:nvPr userDrawn="1"/>
              </p:nvSpPr>
              <p:spPr bwMode="black">
                <a:xfrm>
                  <a:off x="5424" y="976"/>
                  <a:ext cx="37" cy="59"/>
                </a:xfrm>
                <a:custGeom>
                  <a:avLst/>
                  <a:gdLst/>
                  <a:ahLst/>
                  <a:cxnLst>
                    <a:cxn ang="0">
                      <a:pos x="21" y="26"/>
                    </a:cxn>
                    <a:cxn ang="0">
                      <a:pos x="26" y="52"/>
                    </a:cxn>
                    <a:cxn ang="0">
                      <a:pos x="26" y="596"/>
                    </a:cxn>
                    <a:cxn ang="0">
                      <a:pos x="26" y="612"/>
                    </a:cxn>
                    <a:cxn ang="0">
                      <a:pos x="24" y="628"/>
                    </a:cxn>
                    <a:cxn ang="0">
                      <a:pos x="13" y="650"/>
                    </a:cxn>
                    <a:cxn ang="0">
                      <a:pos x="7" y="659"/>
                    </a:cxn>
                    <a:cxn ang="0">
                      <a:pos x="393" y="659"/>
                    </a:cxn>
                    <a:cxn ang="0">
                      <a:pos x="393" y="653"/>
                    </a:cxn>
                    <a:cxn ang="0">
                      <a:pos x="393" y="653"/>
                    </a:cxn>
                    <a:cxn ang="0">
                      <a:pos x="393" y="653"/>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8" y="321"/>
                    </a:cxn>
                    <a:cxn ang="0">
                      <a:pos x="343" y="333"/>
                    </a:cxn>
                    <a:cxn ang="0">
                      <a:pos x="351" y="337"/>
                    </a:cxn>
                    <a:cxn ang="0">
                      <a:pos x="351" y="266"/>
                    </a:cxn>
                    <a:cxn ang="0">
                      <a:pos x="351" y="261"/>
                    </a:cxn>
                    <a:cxn ang="0">
                      <a:pos x="109" y="261"/>
                    </a:cxn>
                    <a:cxn ang="0">
                      <a:pos x="109" y="58"/>
                    </a:cxn>
                    <a:cxn ang="0">
                      <a:pos x="280" y="58"/>
                    </a:cxn>
                    <a:cxn ang="0">
                      <a:pos x="300" y="57"/>
                    </a:cxn>
                    <a:cxn ang="0">
                      <a:pos x="318" y="60"/>
                    </a:cxn>
                    <a:cxn ang="0">
                      <a:pos x="341" y="75"/>
                    </a:cxn>
                    <a:cxn ang="0">
                      <a:pos x="351" y="85"/>
                    </a:cxn>
                    <a:cxn ang="0">
                      <a:pos x="351" y="6"/>
                    </a:cxn>
                    <a:cxn ang="0">
                      <a:pos x="351" y="0"/>
                    </a:cxn>
                    <a:cxn ang="0">
                      <a:pos x="0" y="0"/>
                    </a:cxn>
                    <a:cxn ang="0">
                      <a:pos x="10" y="9"/>
                    </a:cxn>
                    <a:cxn ang="0">
                      <a:pos x="21" y="26"/>
                    </a:cxn>
                  </a:cxnLst>
                  <a:rect l="0" t="0" r="r" b="b"/>
                  <a:pathLst>
                    <a:path w="425" h="659">
                      <a:moveTo>
                        <a:pt x="21" y="26"/>
                      </a:moveTo>
                      <a:cubicBezTo>
                        <a:pt x="24" y="35"/>
                        <a:pt x="26" y="41"/>
                        <a:pt x="26" y="52"/>
                      </a:cubicBezTo>
                      <a:cubicBezTo>
                        <a:pt x="26" y="596"/>
                        <a:pt x="26" y="596"/>
                        <a:pt x="26" y="596"/>
                      </a:cubicBezTo>
                      <a:cubicBezTo>
                        <a:pt x="26" y="602"/>
                        <a:pt x="26" y="607"/>
                        <a:pt x="26" y="612"/>
                      </a:cubicBezTo>
                      <a:cubicBezTo>
                        <a:pt x="26" y="617"/>
                        <a:pt x="26" y="622"/>
                        <a:pt x="24" y="628"/>
                      </a:cubicBezTo>
                      <a:cubicBezTo>
                        <a:pt x="21" y="637"/>
                        <a:pt x="19" y="642"/>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1" y="337"/>
                        <a:pt x="351" y="337"/>
                        <a:pt x="351" y="337"/>
                      </a:cubicBezTo>
                      <a:cubicBezTo>
                        <a:pt x="351" y="266"/>
                        <a:pt x="351" y="266"/>
                        <a:pt x="351" y="266"/>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8" y="58"/>
                        <a:pt x="294" y="57"/>
                        <a:pt x="300" y="57"/>
                      </a:cubicBezTo>
                      <a:cubicBezTo>
                        <a:pt x="306" y="57"/>
                        <a:pt x="311" y="58"/>
                        <a:pt x="318" y="60"/>
                      </a:cubicBezTo>
                      <a:cubicBezTo>
                        <a:pt x="328" y="64"/>
                        <a:pt x="334" y="67"/>
                        <a:pt x="341" y="75"/>
                      </a:cubicBezTo>
                      <a:cubicBezTo>
                        <a:pt x="351" y="85"/>
                        <a:pt x="351" y="85"/>
                        <a:pt x="351" y="85"/>
                      </a:cubicBezTo>
                      <a:cubicBezTo>
                        <a:pt x="351" y="6"/>
                        <a:pt x="351" y="6"/>
                        <a:pt x="351" y="6"/>
                      </a:cubicBezTo>
                      <a:cubicBezTo>
                        <a:pt x="351" y="0"/>
                        <a:pt x="351" y="0"/>
                        <a:pt x="351" y="0"/>
                      </a:cubicBezTo>
                      <a:cubicBezTo>
                        <a:pt x="0" y="0"/>
                        <a:pt x="0" y="0"/>
                        <a:pt x="0" y="0"/>
                      </a:cubicBezTo>
                      <a:cubicBezTo>
                        <a:pt x="10" y="9"/>
                        <a:pt x="10" y="9"/>
                        <a:pt x="10" y="9"/>
                      </a:cubicBezTo>
                      <a:cubicBezTo>
                        <a:pt x="16" y="15"/>
                        <a:pt x="17" y="18"/>
                        <a:pt x="21" y="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1" name="Freeform 189"/>
                <p:cNvSpPr>
                  <a:spLocks noChangeAspect="1"/>
                </p:cNvSpPr>
                <p:nvPr userDrawn="1"/>
              </p:nvSpPr>
              <p:spPr bwMode="black">
                <a:xfrm>
                  <a:off x="5359" y="976"/>
                  <a:ext cx="57" cy="62"/>
                </a:xfrm>
                <a:custGeom>
                  <a:avLst/>
                  <a:gdLst/>
                  <a:ahLst/>
                  <a:cxnLst>
                    <a:cxn ang="0">
                      <a:pos x="33" y="29"/>
                    </a:cxn>
                    <a:cxn ang="0">
                      <a:pos x="40" y="54"/>
                    </a:cxn>
                    <a:cxn ang="0">
                      <a:pos x="40" y="597"/>
                    </a:cxn>
                    <a:cxn ang="0">
                      <a:pos x="36" y="631"/>
                    </a:cxn>
                    <a:cxn ang="0">
                      <a:pos x="26" y="652"/>
                    </a:cxn>
                    <a:cxn ang="0">
                      <a:pos x="20" y="661"/>
                    </a:cxn>
                    <a:cxn ang="0">
                      <a:pos x="113" y="661"/>
                    </a:cxn>
                    <a:cxn ang="0">
                      <a:pos x="121" y="661"/>
                    </a:cxn>
                    <a:cxn ang="0">
                      <a:pos x="119" y="654"/>
                    </a:cxn>
                    <a:cxn ang="0">
                      <a:pos x="111" y="627"/>
                    </a:cxn>
                    <a:cxn ang="0">
                      <a:pos x="105" y="580"/>
                    </a:cxn>
                    <a:cxn ang="0">
                      <a:pos x="105" y="112"/>
                    </a:cxn>
                    <a:cxn ang="0">
                      <a:pos x="630" y="692"/>
                    </a:cxn>
                    <a:cxn ang="0">
                      <a:pos x="629" y="69"/>
                    </a:cxn>
                    <a:cxn ang="0">
                      <a:pos x="632" y="36"/>
                    </a:cxn>
                    <a:cxn ang="0">
                      <a:pos x="626" y="34"/>
                    </a:cxn>
                    <a:cxn ang="0">
                      <a:pos x="626" y="34"/>
                    </a:cxn>
                    <a:cxn ang="0">
                      <a:pos x="632" y="35"/>
                    </a:cxn>
                    <a:cxn ang="0">
                      <a:pos x="638"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0" y="1"/>
                    </a:cxn>
                    <a:cxn ang="0">
                      <a:pos x="0" y="1"/>
                    </a:cxn>
                    <a:cxn ang="0">
                      <a:pos x="17" y="11"/>
                    </a:cxn>
                    <a:cxn ang="0">
                      <a:pos x="33" y="29"/>
                    </a:cxn>
                  </a:cxnLst>
                  <a:rect l="0" t="0" r="r" b="b"/>
                  <a:pathLst>
                    <a:path w="641" h="692">
                      <a:moveTo>
                        <a:pt x="33" y="29"/>
                      </a:moveTo>
                      <a:cubicBezTo>
                        <a:pt x="38" y="38"/>
                        <a:pt x="40" y="45"/>
                        <a:pt x="40" y="54"/>
                      </a:cubicBezTo>
                      <a:cubicBezTo>
                        <a:pt x="40" y="597"/>
                        <a:pt x="40" y="597"/>
                        <a:pt x="40" y="597"/>
                      </a:cubicBezTo>
                      <a:cubicBezTo>
                        <a:pt x="40" y="610"/>
                        <a:pt x="40" y="618"/>
                        <a:pt x="36" y="631"/>
                      </a:cubicBezTo>
                      <a:cubicBezTo>
                        <a:pt x="34" y="639"/>
                        <a:pt x="32" y="643"/>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2"/>
                        <a:pt x="112" y="637"/>
                        <a:pt x="111" y="627"/>
                      </a:cubicBezTo>
                      <a:cubicBezTo>
                        <a:pt x="105" y="597"/>
                        <a:pt x="105" y="599"/>
                        <a:pt x="105" y="580"/>
                      </a:cubicBezTo>
                      <a:cubicBezTo>
                        <a:pt x="105" y="112"/>
                        <a:pt x="105" y="112"/>
                        <a:pt x="105" y="112"/>
                      </a:cubicBezTo>
                      <a:cubicBezTo>
                        <a:pt x="630" y="692"/>
                        <a:pt x="630" y="692"/>
                        <a:pt x="630" y="692"/>
                      </a:cubicBezTo>
                      <a:cubicBezTo>
                        <a:pt x="629" y="69"/>
                        <a:pt x="629" y="69"/>
                        <a:pt x="629" y="69"/>
                      </a:cubicBezTo>
                      <a:cubicBezTo>
                        <a:pt x="629" y="56"/>
                        <a:pt x="629" y="49"/>
                        <a:pt x="632" y="36"/>
                      </a:cubicBezTo>
                      <a:cubicBezTo>
                        <a:pt x="626" y="34"/>
                        <a:pt x="626" y="34"/>
                        <a:pt x="626" y="34"/>
                      </a:cubicBezTo>
                      <a:cubicBezTo>
                        <a:pt x="626" y="34"/>
                        <a:pt x="626" y="34"/>
                        <a:pt x="626" y="34"/>
                      </a:cubicBezTo>
                      <a:cubicBezTo>
                        <a:pt x="632" y="35"/>
                        <a:pt x="632" y="35"/>
                        <a:pt x="632" y="35"/>
                      </a:cubicBezTo>
                      <a:cubicBezTo>
                        <a:pt x="633" y="24"/>
                        <a:pt x="635" y="18"/>
                        <a:pt x="638" y="7"/>
                      </a:cubicBezTo>
                      <a:cubicBezTo>
                        <a:pt x="641" y="0"/>
                        <a:pt x="641" y="0"/>
                        <a:pt x="641" y="0"/>
                      </a:cubicBezTo>
                      <a:cubicBezTo>
                        <a:pt x="560" y="0"/>
                        <a:pt x="560" y="0"/>
                        <a:pt x="560" y="0"/>
                      </a:cubicBezTo>
                      <a:cubicBezTo>
                        <a:pt x="553" y="0"/>
                        <a:pt x="553" y="0"/>
                        <a:pt x="553" y="0"/>
                      </a:cubicBezTo>
                      <a:cubicBezTo>
                        <a:pt x="555" y="7"/>
                        <a:pt x="555" y="7"/>
                        <a:pt x="555" y="7"/>
                      </a:cubicBezTo>
                      <a:cubicBezTo>
                        <a:pt x="557" y="17"/>
                        <a:pt x="559" y="23"/>
                        <a:pt x="561" y="32"/>
                      </a:cubicBezTo>
                      <a:cubicBezTo>
                        <a:pt x="564" y="52"/>
                        <a:pt x="565" y="66"/>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2" name="Freeform 190"/>
                <p:cNvSpPr>
                  <a:spLocks noChangeAspect="1"/>
                </p:cNvSpPr>
                <p:nvPr userDrawn="1"/>
              </p:nvSpPr>
              <p:spPr bwMode="black">
                <a:xfrm>
                  <a:off x="5348" y="1076"/>
                  <a:ext cx="48" cy="58"/>
                </a:xfrm>
                <a:custGeom>
                  <a:avLst/>
                  <a:gdLst/>
                  <a:ahLst/>
                  <a:cxnLst>
                    <a:cxn ang="0">
                      <a:pos x="481" y="62"/>
                    </a:cxn>
                    <a:cxn ang="0">
                      <a:pos x="500" y="34"/>
                    </a:cxn>
                    <a:cxn ang="0">
                      <a:pos x="522" y="10"/>
                    </a:cxn>
                    <a:cxn ang="0">
                      <a:pos x="532" y="0"/>
                    </a:cxn>
                    <a:cxn ang="0">
                      <a:pos x="429" y="0"/>
                    </a:cxn>
                    <a:cxn ang="0">
                      <a:pos x="423" y="0"/>
                    </a:cxn>
                    <a:cxn ang="0">
                      <a:pos x="423" y="7"/>
                    </a:cxn>
                    <a:cxn ang="0">
                      <a:pos x="424" y="14"/>
                    </a:cxn>
                    <a:cxn ang="0">
                      <a:pos x="423" y="22"/>
                    </a:cxn>
                    <a:cxn ang="0">
                      <a:pos x="415" y="40"/>
                    </a:cxn>
                    <a:cxn ang="0">
                      <a:pos x="272" y="266"/>
                    </a:cxn>
                    <a:cxn ang="0">
                      <a:pos x="141" y="54"/>
                    </a:cxn>
                    <a:cxn ang="0">
                      <a:pos x="127" y="28"/>
                    </a:cxn>
                    <a:cxn ang="0">
                      <a:pos x="125" y="14"/>
                    </a:cxn>
                    <a:cxn ang="0">
                      <a:pos x="126" y="8"/>
                    </a:cxn>
                    <a:cxn ang="0">
                      <a:pos x="126" y="1"/>
                    </a:cxn>
                    <a:cxn ang="0">
                      <a:pos x="16" y="1"/>
                    </a:cxn>
                    <a:cxn ang="0">
                      <a:pos x="0" y="1"/>
                    </a:cxn>
                    <a:cxn ang="0">
                      <a:pos x="12" y="11"/>
                    </a:cxn>
                    <a:cxn ang="0">
                      <a:pos x="31" y="30"/>
                    </a:cxn>
                    <a:cxn ang="0">
                      <a:pos x="47" y="53"/>
                    </a:cxn>
                    <a:cxn ang="0">
                      <a:pos x="223" y="331"/>
                    </a:cxn>
                    <a:cxn ang="0">
                      <a:pos x="223" y="619"/>
                    </a:cxn>
                    <a:cxn ang="0">
                      <a:pos x="223" y="628"/>
                    </a:cxn>
                    <a:cxn ang="0">
                      <a:pos x="222" y="635"/>
                    </a:cxn>
                    <a:cxn ang="0">
                      <a:pos x="216" y="654"/>
                    </a:cxn>
                    <a:cxn ang="0">
                      <a:pos x="212" y="662"/>
                    </a:cxn>
                    <a:cxn ang="0">
                      <a:pos x="306" y="662"/>
                    </a:cxn>
                    <a:cxn ang="0">
                      <a:pos x="313" y="662"/>
                    </a:cxn>
                    <a:cxn ang="0">
                      <a:pos x="311" y="655"/>
                    </a:cxn>
                    <a:cxn ang="0">
                      <a:pos x="306" y="636"/>
                    </a:cxn>
                    <a:cxn ang="0">
                      <a:pos x="303" y="616"/>
                    </a:cxn>
                    <a:cxn ang="0">
                      <a:pos x="303" y="328"/>
                    </a:cxn>
                    <a:cxn ang="0">
                      <a:pos x="481" y="62"/>
                    </a:cxn>
                  </a:cxnLst>
                  <a:rect l="0" t="0" r="r" b="b"/>
                  <a:pathLst>
                    <a:path w="532" h="662">
                      <a:moveTo>
                        <a:pt x="481" y="62"/>
                      </a:moveTo>
                      <a:cubicBezTo>
                        <a:pt x="489" y="51"/>
                        <a:pt x="493" y="44"/>
                        <a:pt x="500" y="34"/>
                      </a:cubicBezTo>
                      <a:cubicBezTo>
                        <a:pt x="507" y="24"/>
                        <a:pt x="512" y="19"/>
                        <a:pt x="522" y="10"/>
                      </a:cubicBezTo>
                      <a:cubicBezTo>
                        <a:pt x="532" y="0"/>
                        <a:pt x="532" y="0"/>
                        <a:pt x="532" y="0"/>
                      </a:cubicBezTo>
                      <a:cubicBezTo>
                        <a:pt x="429" y="0"/>
                        <a:pt x="429" y="0"/>
                        <a:pt x="429" y="0"/>
                      </a:cubicBezTo>
                      <a:cubicBezTo>
                        <a:pt x="423" y="0"/>
                        <a:pt x="423" y="0"/>
                        <a:pt x="423" y="0"/>
                      </a:cubicBezTo>
                      <a:cubicBezTo>
                        <a:pt x="423" y="7"/>
                        <a:pt x="423" y="7"/>
                        <a:pt x="423" y="7"/>
                      </a:cubicBezTo>
                      <a:cubicBezTo>
                        <a:pt x="424" y="10"/>
                        <a:pt x="424" y="12"/>
                        <a:pt x="424" y="14"/>
                      </a:cubicBezTo>
                      <a:cubicBezTo>
                        <a:pt x="424" y="17"/>
                        <a:pt x="424" y="19"/>
                        <a:pt x="423" y="22"/>
                      </a:cubicBezTo>
                      <a:cubicBezTo>
                        <a:pt x="422" y="28"/>
                        <a:pt x="419" y="33"/>
                        <a:pt x="415" y="40"/>
                      </a:cubicBezTo>
                      <a:cubicBezTo>
                        <a:pt x="272" y="266"/>
                        <a:pt x="272" y="266"/>
                        <a:pt x="272" y="266"/>
                      </a:cubicBezTo>
                      <a:cubicBezTo>
                        <a:pt x="141" y="54"/>
                        <a:pt x="141" y="54"/>
                        <a:pt x="141" y="54"/>
                      </a:cubicBezTo>
                      <a:cubicBezTo>
                        <a:pt x="135" y="44"/>
                        <a:pt x="131" y="38"/>
                        <a:pt x="127" y="28"/>
                      </a:cubicBezTo>
                      <a:cubicBezTo>
                        <a:pt x="126" y="23"/>
                        <a:pt x="125" y="19"/>
                        <a:pt x="125" y="14"/>
                      </a:cubicBezTo>
                      <a:cubicBezTo>
                        <a:pt x="125" y="12"/>
                        <a:pt x="126" y="10"/>
                        <a:pt x="126" y="8"/>
                      </a:cubicBezTo>
                      <a:cubicBezTo>
                        <a:pt x="126" y="1"/>
                        <a:pt x="126" y="1"/>
                        <a:pt x="126" y="1"/>
                      </a:cubicBezTo>
                      <a:cubicBezTo>
                        <a:pt x="16" y="1"/>
                        <a:pt x="16" y="1"/>
                        <a:pt x="16" y="1"/>
                      </a:cubicBezTo>
                      <a:cubicBezTo>
                        <a:pt x="0" y="1"/>
                        <a:pt x="0" y="1"/>
                        <a:pt x="0" y="1"/>
                      </a:cubicBezTo>
                      <a:cubicBezTo>
                        <a:pt x="12" y="11"/>
                        <a:pt x="12" y="11"/>
                        <a:pt x="12" y="11"/>
                      </a:cubicBezTo>
                      <a:cubicBezTo>
                        <a:pt x="21" y="18"/>
                        <a:pt x="25" y="23"/>
                        <a:pt x="31" y="30"/>
                      </a:cubicBezTo>
                      <a:cubicBezTo>
                        <a:pt x="37" y="39"/>
                        <a:pt x="41" y="44"/>
                        <a:pt x="47" y="53"/>
                      </a:cubicBezTo>
                      <a:cubicBezTo>
                        <a:pt x="223" y="331"/>
                        <a:pt x="223" y="331"/>
                        <a:pt x="223" y="331"/>
                      </a:cubicBezTo>
                      <a:cubicBezTo>
                        <a:pt x="223" y="619"/>
                        <a:pt x="223" y="619"/>
                        <a:pt x="223" y="619"/>
                      </a:cubicBezTo>
                      <a:cubicBezTo>
                        <a:pt x="223" y="623"/>
                        <a:pt x="223" y="626"/>
                        <a:pt x="223" y="628"/>
                      </a:cubicBezTo>
                      <a:cubicBezTo>
                        <a:pt x="223" y="631"/>
                        <a:pt x="223" y="633"/>
                        <a:pt x="222" y="635"/>
                      </a:cubicBezTo>
                      <a:cubicBezTo>
                        <a:pt x="221" y="642"/>
                        <a:pt x="219" y="647"/>
                        <a:pt x="216" y="654"/>
                      </a:cubicBezTo>
                      <a:cubicBezTo>
                        <a:pt x="212" y="662"/>
                        <a:pt x="212" y="662"/>
                        <a:pt x="212" y="662"/>
                      </a:cubicBezTo>
                      <a:cubicBezTo>
                        <a:pt x="306" y="662"/>
                        <a:pt x="306" y="662"/>
                        <a:pt x="306" y="662"/>
                      </a:cubicBezTo>
                      <a:cubicBezTo>
                        <a:pt x="313" y="662"/>
                        <a:pt x="313" y="662"/>
                        <a:pt x="313" y="662"/>
                      </a:cubicBezTo>
                      <a:cubicBezTo>
                        <a:pt x="311" y="655"/>
                        <a:pt x="311" y="655"/>
                        <a:pt x="311" y="655"/>
                      </a:cubicBezTo>
                      <a:cubicBezTo>
                        <a:pt x="308" y="647"/>
                        <a:pt x="308" y="643"/>
                        <a:pt x="306" y="636"/>
                      </a:cubicBezTo>
                      <a:cubicBezTo>
                        <a:pt x="304" y="628"/>
                        <a:pt x="303" y="623"/>
                        <a:pt x="303" y="616"/>
                      </a:cubicBezTo>
                      <a:cubicBezTo>
                        <a:pt x="303" y="328"/>
                        <a:pt x="303" y="328"/>
                        <a:pt x="303" y="328"/>
                      </a:cubicBezTo>
                      <a:lnTo>
                        <a:pt x="481" y="6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3" name="Freeform 191"/>
                <p:cNvSpPr>
                  <a:spLocks noChangeAspect="1" noEditPoints="1"/>
                </p:cNvSpPr>
                <p:nvPr userDrawn="1"/>
              </p:nvSpPr>
              <p:spPr bwMode="black">
                <a:xfrm>
                  <a:off x="5424" y="1074"/>
                  <a:ext cx="60" cy="60"/>
                </a:xfrm>
                <a:custGeom>
                  <a:avLst/>
                  <a:gdLst/>
                  <a:ahLst/>
                  <a:cxnLst>
                    <a:cxn ang="0">
                      <a:pos x="336" y="0"/>
                    </a:cxn>
                    <a:cxn ang="0">
                      <a:pos x="0" y="338"/>
                    </a:cxn>
                    <a:cxn ang="0">
                      <a:pos x="330" y="675"/>
                    </a:cxn>
                    <a:cxn ang="0">
                      <a:pos x="330" y="670"/>
                    </a:cxn>
                    <a:cxn ang="0">
                      <a:pos x="330" y="675"/>
                    </a:cxn>
                    <a:cxn ang="0">
                      <a:pos x="338" y="675"/>
                    </a:cxn>
                    <a:cxn ang="0">
                      <a:pos x="674" y="342"/>
                    </a:cxn>
                    <a:cxn ang="0">
                      <a:pos x="674" y="336"/>
                    </a:cxn>
                    <a:cxn ang="0">
                      <a:pos x="345" y="0"/>
                    </a:cxn>
                    <a:cxn ang="0">
                      <a:pos x="336" y="0"/>
                    </a:cxn>
                    <a:cxn ang="0">
                      <a:pos x="336" y="65"/>
                    </a:cxn>
                    <a:cxn ang="0">
                      <a:pos x="339" y="65"/>
                    </a:cxn>
                    <a:cxn ang="0">
                      <a:pos x="340" y="59"/>
                    </a:cxn>
                    <a:cxn ang="0">
                      <a:pos x="340" y="59"/>
                    </a:cxn>
                    <a:cxn ang="0">
                      <a:pos x="340" y="65"/>
                    </a:cxn>
                    <a:cxn ang="0">
                      <a:pos x="592" y="336"/>
                    </a:cxn>
                    <a:cxn ang="0">
                      <a:pos x="337" y="610"/>
                    </a:cxn>
                    <a:cxn ang="0">
                      <a:pos x="332" y="610"/>
                    </a:cxn>
                    <a:cxn ang="0">
                      <a:pos x="85" y="339"/>
                    </a:cxn>
                    <a:cxn ang="0">
                      <a:pos x="85" y="334"/>
                    </a:cxn>
                    <a:cxn ang="0">
                      <a:pos x="336" y="65"/>
                    </a:cxn>
                  </a:cxnLst>
                  <a:rect l="0" t="0" r="r" b="b"/>
                  <a:pathLst>
                    <a:path w="674" h="675">
                      <a:moveTo>
                        <a:pt x="336" y="0"/>
                      </a:moveTo>
                      <a:cubicBezTo>
                        <a:pt x="151" y="0"/>
                        <a:pt x="0" y="154"/>
                        <a:pt x="0" y="338"/>
                      </a:cubicBezTo>
                      <a:cubicBezTo>
                        <a:pt x="0" y="521"/>
                        <a:pt x="148" y="669"/>
                        <a:pt x="330" y="675"/>
                      </a:cubicBezTo>
                      <a:cubicBezTo>
                        <a:pt x="330" y="670"/>
                        <a:pt x="330" y="670"/>
                        <a:pt x="330" y="670"/>
                      </a:cubicBezTo>
                      <a:cubicBezTo>
                        <a:pt x="330" y="675"/>
                        <a:pt x="330" y="675"/>
                        <a:pt x="330" y="675"/>
                      </a:cubicBezTo>
                      <a:cubicBezTo>
                        <a:pt x="333" y="675"/>
                        <a:pt x="336" y="675"/>
                        <a:pt x="338" y="675"/>
                      </a:cubicBezTo>
                      <a:cubicBezTo>
                        <a:pt x="520" y="675"/>
                        <a:pt x="674" y="534"/>
                        <a:pt x="674" y="342"/>
                      </a:cubicBezTo>
                      <a:cubicBezTo>
                        <a:pt x="674" y="340"/>
                        <a:pt x="674" y="338"/>
                        <a:pt x="674" y="336"/>
                      </a:cubicBezTo>
                      <a:cubicBezTo>
                        <a:pt x="671" y="154"/>
                        <a:pt x="533" y="7"/>
                        <a:pt x="345" y="0"/>
                      </a:cubicBezTo>
                      <a:cubicBezTo>
                        <a:pt x="342" y="0"/>
                        <a:pt x="338" y="0"/>
                        <a:pt x="336" y="0"/>
                      </a:cubicBezTo>
                      <a:close/>
                      <a:moveTo>
                        <a:pt x="336" y="65"/>
                      </a:moveTo>
                      <a:cubicBezTo>
                        <a:pt x="337" y="65"/>
                        <a:pt x="338" y="65"/>
                        <a:pt x="339" y="65"/>
                      </a:cubicBezTo>
                      <a:cubicBezTo>
                        <a:pt x="340" y="59"/>
                        <a:pt x="340" y="59"/>
                        <a:pt x="340" y="59"/>
                      </a:cubicBezTo>
                      <a:cubicBezTo>
                        <a:pt x="340" y="59"/>
                        <a:pt x="340" y="59"/>
                        <a:pt x="340" y="59"/>
                      </a:cubicBezTo>
                      <a:cubicBezTo>
                        <a:pt x="340" y="65"/>
                        <a:pt x="340" y="65"/>
                        <a:pt x="340" y="65"/>
                      </a:cubicBezTo>
                      <a:cubicBezTo>
                        <a:pt x="488" y="67"/>
                        <a:pt x="591" y="191"/>
                        <a:pt x="592" y="336"/>
                      </a:cubicBezTo>
                      <a:cubicBezTo>
                        <a:pt x="592" y="480"/>
                        <a:pt x="481" y="610"/>
                        <a:pt x="337" y="610"/>
                      </a:cubicBezTo>
                      <a:cubicBezTo>
                        <a:pt x="336" y="610"/>
                        <a:pt x="334" y="610"/>
                        <a:pt x="332" y="610"/>
                      </a:cubicBezTo>
                      <a:cubicBezTo>
                        <a:pt x="186" y="607"/>
                        <a:pt x="85" y="481"/>
                        <a:pt x="85" y="339"/>
                      </a:cubicBezTo>
                      <a:cubicBezTo>
                        <a:pt x="85" y="338"/>
                        <a:pt x="85" y="336"/>
                        <a:pt x="85" y="334"/>
                      </a:cubicBezTo>
                      <a:cubicBezTo>
                        <a:pt x="88" y="191"/>
                        <a:pt x="186" y="65"/>
                        <a:pt x="336" y="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4" name="Freeform 192"/>
                <p:cNvSpPr>
                  <a:spLocks noChangeAspect="1"/>
                </p:cNvSpPr>
                <p:nvPr userDrawn="1"/>
              </p:nvSpPr>
              <p:spPr bwMode="black">
                <a:xfrm>
                  <a:off x="5282" y="1076"/>
                  <a:ext cx="11" cy="58"/>
                </a:xfrm>
                <a:custGeom>
                  <a:avLst/>
                  <a:gdLst/>
                  <a:ahLst/>
                  <a:cxnLst>
                    <a:cxn ang="0">
                      <a:pos x="112" y="33"/>
                    </a:cxn>
                    <a:cxn ang="0">
                      <a:pos x="122" y="8"/>
                    </a:cxn>
                    <a:cxn ang="0">
                      <a:pos x="126" y="0"/>
                    </a:cxn>
                    <a:cxn ang="0">
                      <a:pos x="10" y="0"/>
                    </a:cxn>
                    <a:cxn ang="0">
                      <a:pos x="0" y="0"/>
                    </a:cxn>
                    <a:cxn ang="0">
                      <a:pos x="5" y="9"/>
                    </a:cxn>
                    <a:cxn ang="0">
                      <a:pos x="19" y="37"/>
                    </a:cxn>
                    <a:cxn ang="0">
                      <a:pos x="24" y="69"/>
                    </a:cxn>
                    <a:cxn ang="0">
                      <a:pos x="24" y="598"/>
                    </a:cxn>
                    <a:cxn ang="0">
                      <a:pos x="19" y="630"/>
                    </a:cxn>
                    <a:cxn ang="0">
                      <a:pos x="9" y="651"/>
                    </a:cxn>
                    <a:cxn ang="0">
                      <a:pos x="3" y="659"/>
                    </a:cxn>
                    <a:cxn ang="0">
                      <a:pos x="115" y="659"/>
                    </a:cxn>
                    <a:cxn ang="0">
                      <a:pos x="125" y="659"/>
                    </a:cxn>
                    <a:cxn ang="0">
                      <a:pos x="120" y="651"/>
                    </a:cxn>
                    <a:cxn ang="0">
                      <a:pos x="109" y="628"/>
                    </a:cxn>
                    <a:cxn ang="0">
                      <a:pos x="106" y="545"/>
                    </a:cxn>
                    <a:cxn ang="0">
                      <a:pos x="106" y="68"/>
                    </a:cxn>
                    <a:cxn ang="0">
                      <a:pos x="112" y="33"/>
                    </a:cxn>
                  </a:cxnLst>
                  <a:rect l="0" t="0" r="r" b="b"/>
                  <a:pathLst>
                    <a:path w="126" h="659">
                      <a:moveTo>
                        <a:pt x="112" y="33"/>
                      </a:moveTo>
                      <a:cubicBezTo>
                        <a:pt x="116" y="23"/>
                        <a:pt x="118" y="17"/>
                        <a:pt x="122" y="8"/>
                      </a:cubicBezTo>
                      <a:cubicBezTo>
                        <a:pt x="126" y="0"/>
                        <a:pt x="126" y="0"/>
                        <a:pt x="126" y="0"/>
                      </a:cubicBezTo>
                      <a:cubicBezTo>
                        <a:pt x="10" y="0"/>
                        <a:pt x="10" y="0"/>
                        <a:pt x="10" y="0"/>
                      </a:cubicBezTo>
                      <a:cubicBezTo>
                        <a:pt x="0" y="0"/>
                        <a:pt x="0" y="0"/>
                        <a:pt x="0" y="0"/>
                      </a:cubicBezTo>
                      <a:cubicBezTo>
                        <a:pt x="5" y="9"/>
                        <a:pt x="5" y="9"/>
                        <a:pt x="5" y="9"/>
                      </a:cubicBezTo>
                      <a:cubicBezTo>
                        <a:pt x="12" y="19"/>
                        <a:pt x="15" y="26"/>
                        <a:pt x="19" y="37"/>
                      </a:cubicBezTo>
                      <a:cubicBezTo>
                        <a:pt x="23" y="50"/>
                        <a:pt x="24" y="57"/>
                        <a:pt x="24" y="69"/>
                      </a:cubicBezTo>
                      <a:cubicBezTo>
                        <a:pt x="24" y="598"/>
                        <a:pt x="24" y="598"/>
                        <a:pt x="24" y="598"/>
                      </a:cubicBezTo>
                      <a:cubicBezTo>
                        <a:pt x="24" y="611"/>
                        <a:pt x="24"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5" y="642"/>
                        <a:pt x="110" y="637"/>
                        <a:pt x="109" y="628"/>
                      </a:cubicBezTo>
                      <a:cubicBezTo>
                        <a:pt x="106" y="608"/>
                        <a:pt x="106" y="578"/>
                        <a:pt x="106" y="545"/>
                      </a:cubicBezTo>
                      <a:cubicBezTo>
                        <a:pt x="106" y="68"/>
                        <a:pt x="106" y="68"/>
                        <a:pt x="106" y="68"/>
                      </a:cubicBezTo>
                      <a:cubicBezTo>
                        <a:pt x="106" y="58"/>
                        <a:pt x="106" y="53"/>
                        <a:pt x="112" y="33"/>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5" name="Freeform 193"/>
                <p:cNvSpPr>
                  <a:spLocks noChangeAspect="1"/>
                </p:cNvSpPr>
                <p:nvPr userDrawn="1"/>
              </p:nvSpPr>
              <p:spPr bwMode="black">
                <a:xfrm>
                  <a:off x="5461" y="1175"/>
                  <a:ext cx="47" cy="59"/>
                </a:xfrm>
                <a:custGeom>
                  <a:avLst/>
                  <a:gdLst/>
                  <a:ahLst/>
                  <a:cxnLst>
                    <a:cxn ang="0">
                      <a:pos x="423" y="0"/>
                    </a:cxn>
                    <a:cxn ang="0">
                      <a:pos x="424" y="6"/>
                    </a:cxn>
                    <a:cxn ang="0">
                      <a:pos x="424" y="14"/>
                    </a:cxn>
                    <a:cxn ang="0">
                      <a:pos x="424" y="21"/>
                    </a:cxn>
                    <a:cxn ang="0">
                      <a:pos x="415" y="39"/>
                    </a:cxn>
                    <a:cxn ang="0">
                      <a:pos x="272" y="265"/>
                    </a:cxn>
                    <a:cxn ang="0">
                      <a:pos x="141" y="53"/>
                    </a:cxn>
                    <a:cxn ang="0">
                      <a:pos x="127" y="27"/>
                    </a:cxn>
                    <a:cxn ang="0">
                      <a:pos x="125" y="13"/>
                    </a:cxn>
                    <a:cxn ang="0">
                      <a:pos x="126" y="7"/>
                    </a:cxn>
                    <a:cxn ang="0">
                      <a:pos x="127" y="1"/>
                    </a:cxn>
                    <a:cxn ang="0">
                      <a:pos x="16" y="1"/>
                    </a:cxn>
                    <a:cxn ang="0">
                      <a:pos x="0" y="1"/>
                    </a:cxn>
                    <a:cxn ang="0">
                      <a:pos x="13" y="11"/>
                    </a:cxn>
                    <a:cxn ang="0">
                      <a:pos x="31" y="29"/>
                    </a:cxn>
                    <a:cxn ang="0">
                      <a:pos x="47" y="53"/>
                    </a:cxn>
                    <a:cxn ang="0">
                      <a:pos x="224" y="330"/>
                    </a:cxn>
                    <a:cxn ang="0">
                      <a:pos x="223" y="619"/>
                    </a:cxn>
                    <a:cxn ang="0">
                      <a:pos x="223" y="628"/>
                    </a:cxn>
                    <a:cxn ang="0">
                      <a:pos x="222" y="634"/>
                    </a:cxn>
                    <a:cxn ang="0">
                      <a:pos x="216" y="654"/>
                    </a:cxn>
                    <a:cxn ang="0">
                      <a:pos x="213" y="662"/>
                    </a:cxn>
                    <a:cxn ang="0">
                      <a:pos x="306" y="662"/>
                    </a:cxn>
                    <a:cxn ang="0">
                      <a:pos x="314" y="662"/>
                    </a:cxn>
                    <a:cxn ang="0">
                      <a:pos x="311" y="654"/>
                    </a:cxn>
                    <a:cxn ang="0">
                      <a:pos x="306" y="635"/>
                    </a:cxn>
                    <a:cxn ang="0">
                      <a:pos x="303" y="615"/>
                    </a:cxn>
                    <a:cxn ang="0">
                      <a:pos x="303" y="327"/>
                    </a:cxn>
                    <a:cxn ang="0">
                      <a:pos x="482" y="62"/>
                    </a:cxn>
                    <a:cxn ang="0">
                      <a:pos x="501" y="33"/>
                    </a:cxn>
                    <a:cxn ang="0">
                      <a:pos x="496" y="30"/>
                    </a:cxn>
                    <a:cxn ang="0">
                      <a:pos x="496" y="30"/>
                    </a:cxn>
                    <a:cxn ang="0">
                      <a:pos x="501" y="33"/>
                    </a:cxn>
                    <a:cxn ang="0">
                      <a:pos x="522" y="10"/>
                    </a:cxn>
                    <a:cxn ang="0">
                      <a:pos x="533" y="0"/>
                    </a:cxn>
                    <a:cxn ang="0">
                      <a:pos x="429" y="0"/>
                    </a:cxn>
                    <a:cxn ang="0">
                      <a:pos x="423" y="0"/>
                    </a:cxn>
                  </a:cxnLst>
                  <a:rect l="0" t="0" r="r" b="b"/>
                  <a:pathLst>
                    <a:path w="533" h="662">
                      <a:moveTo>
                        <a:pt x="423" y="0"/>
                      </a:moveTo>
                      <a:cubicBezTo>
                        <a:pt x="424" y="6"/>
                        <a:pt x="424" y="6"/>
                        <a:pt x="424" y="6"/>
                      </a:cubicBezTo>
                      <a:cubicBezTo>
                        <a:pt x="424" y="9"/>
                        <a:pt x="424" y="11"/>
                        <a:pt x="424" y="14"/>
                      </a:cubicBezTo>
                      <a:cubicBezTo>
                        <a:pt x="424" y="16"/>
                        <a:pt x="424" y="18"/>
                        <a:pt x="424" y="21"/>
                      </a:cubicBezTo>
                      <a:cubicBezTo>
                        <a:pt x="422" y="27"/>
                        <a:pt x="419" y="32"/>
                        <a:pt x="415" y="39"/>
                      </a:cubicBezTo>
                      <a:cubicBezTo>
                        <a:pt x="272" y="265"/>
                        <a:pt x="272" y="265"/>
                        <a:pt x="272" y="265"/>
                      </a:cubicBezTo>
                      <a:cubicBezTo>
                        <a:pt x="141" y="53"/>
                        <a:pt x="141" y="53"/>
                        <a:pt x="141" y="53"/>
                      </a:cubicBezTo>
                      <a:cubicBezTo>
                        <a:pt x="135" y="43"/>
                        <a:pt x="131" y="38"/>
                        <a:pt x="127" y="27"/>
                      </a:cubicBezTo>
                      <a:cubicBezTo>
                        <a:pt x="126" y="22"/>
                        <a:pt x="125" y="18"/>
                        <a:pt x="125" y="13"/>
                      </a:cubicBezTo>
                      <a:cubicBezTo>
                        <a:pt x="125" y="11"/>
                        <a:pt x="126" y="9"/>
                        <a:pt x="126" y="7"/>
                      </a:cubicBezTo>
                      <a:cubicBezTo>
                        <a:pt x="127" y="1"/>
                        <a:pt x="127" y="1"/>
                        <a:pt x="127" y="1"/>
                      </a:cubicBezTo>
                      <a:cubicBezTo>
                        <a:pt x="16" y="1"/>
                        <a:pt x="16" y="1"/>
                        <a:pt x="16" y="1"/>
                      </a:cubicBezTo>
                      <a:cubicBezTo>
                        <a:pt x="0" y="1"/>
                        <a:pt x="0" y="1"/>
                        <a:pt x="0" y="1"/>
                      </a:cubicBezTo>
                      <a:cubicBezTo>
                        <a:pt x="13" y="11"/>
                        <a:pt x="13" y="11"/>
                        <a:pt x="13" y="11"/>
                      </a:cubicBezTo>
                      <a:cubicBezTo>
                        <a:pt x="21" y="17"/>
                        <a:pt x="25" y="22"/>
                        <a:pt x="31" y="29"/>
                      </a:cubicBezTo>
                      <a:cubicBezTo>
                        <a:pt x="38" y="38"/>
                        <a:pt x="41" y="43"/>
                        <a:pt x="47" y="53"/>
                      </a:cubicBezTo>
                      <a:cubicBezTo>
                        <a:pt x="224" y="330"/>
                        <a:pt x="224" y="330"/>
                        <a:pt x="224" y="330"/>
                      </a:cubicBezTo>
                      <a:cubicBezTo>
                        <a:pt x="223" y="619"/>
                        <a:pt x="223" y="619"/>
                        <a:pt x="223" y="619"/>
                      </a:cubicBezTo>
                      <a:cubicBezTo>
                        <a:pt x="223" y="622"/>
                        <a:pt x="223" y="625"/>
                        <a:pt x="223" y="628"/>
                      </a:cubicBezTo>
                      <a:cubicBezTo>
                        <a:pt x="223" y="630"/>
                        <a:pt x="223" y="632"/>
                        <a:pt x="222" y="634"/>
                      </a:cubicBezTo>
                      <a:cubicBezTo>
                        <a:pt x="221" y="642"/>
                        <a:pt x="219" y="646"/>
                        <a:pt x="216" y="654"/>
                      </a:cubicBezTo>
                      <a:cubicBezTo>
                        <a:pt x="213" y="662"/>
                        <a:pt x="213" y="662"/>
                        <a:pt x="213" y="662"/>
                      </a:cubicBezTo>
                      <a:cubicBezTo>
                        <a:pt x="306" y="662"/>
                        <a:pt x="306" y="662"/>
                        <a:pt x="306" y="662"/>
                      </a:cubicBezTo>
                      <a:cubicBezTo>
                        <a:pt x="314" y="662"/>
                        <a:pt x="314" y="662"/>
                        <a:pt x="314" y="662"/>
                      </a:cubicBezTo>
                      <a:cubicBezTo>
                        <a:pt x="311" y="654"/>
                        <a:pt x="311" y="654"/>
                        <a:pt x="311" y="654"/>
                      </a:cubicBezTo>
                      <a:cubicBezTo>
                        <a:pt x="308" y="647"/>
                        <a:pt x="308" y="642"/>
                        <a:pt x="306" y="635"/>
                      </a:cubicBezTo>
                      <a:cubicBezTo>
                        <a:pt x="304" y="627"/>
                        <a:pt x="303" y="623"/>
                        <a:pt x="303" y="615"/>
                      </a:cubicBezTo>
                      <a:cubicBezTo>
                        <a:pt x="303" y="327"/>
                        <a:pt x="303" y="327"/>
                        <a:pt x="303" y="327"/>
                      </a:cubicBezTo>
                      <a:cubicBezTo>
                        <a:pt x="482" y="62"/>
                        <a:pt x="482" y="62"/>
                        <a:pt x="482" y="62"/>
                      </a:cubicBezTo>
                      <a:cubicBezTo>
                        <a:pt x="489" y="50"/>
                        <a:pt x="493" y="44"/>
                        <a:pt x="501" y="33"/>
                      </a:cubicBezTo>
                      <a:cubicBezTo>
                        <a:pt x="496" y="30"/>
                        <a:pt x="496" y="30"/>
                        <a:pt x="496" y="30"/>
                      </a:cubicBezTo>
                      <a:cubicBezTo>
                        <a:pt x="496" y="30"/>
                        <a:pt x="496" y="30"/>
                        <a:pt x="496" y="30"/>
                      </a:cubicBezTo>
                      <a:cubicBezTo>
                        <a:pt x="501" y="33"/>
                        <a:pt x="501" y="33"/>
                        <a:pt x="501" y="33"/>
                      </a:cubicBezTo>
                      <a:cubicBezTo>
                        <a:pt x="508" y="24"/>
                        <a:pt x="512" y="18"/>
                        <a:pt x="522" y="10"/>
                      </a:cubicBezTo>
                      <a:cubicBezTo>
                        <a:pt x="533" y="0"/>
                        <a:pt x="533" y="0"/>
                        <a:pt x="533" y="0"/>
                      </a:cubicBezTo>
                      <a:cubicBezTo>
                        <a:pt x="429" y="0"/>
                        <a:pt x="429" y="0"/>
                        <a:pt x="429" y="0"/>
                      </a:cubicBezTo>
                      <a:lnTo>
                        <a:pt x="4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6" name="Freeform 194"/>
                <p:cNvSpPr>
                  <a:spLocks noChangeAspect="1"/>
                </p:cNvSpPr>
                <p:nvPr userDrawn="1"/>
              </p:nvSpPr>
              <p:spPr bwMode="black">
                <a:xfrm>
                  <a:off x="5492" y="1076"/>
                  <a:ext cx="30" cy="58"/>
                </a:xfrm>
                <a:custGeom>
                  <a:avLst/>
                  <a:gdLst/>
                  <a:ahLst/>
                  <a:cxnLst>
                    <a:cxn ang="0">
                      <a:pos x="102" y="261"/>
                    </a:cxn>
                    <a:cxn ang="0">
                      <a:pos x="102" y="59"/>
                    </a:cxn>
                    <a:cxn ang="0">
                      <a:pos x="273" y="59"/>
                    </a:cxn>
                    <a:cxn ang="0">
                      <a:pos x="288" y="59"/>
                    </a:cxn>
                    <a:cxn ang="0">
                      <a:pos x="313" y="62"/>
                    </a:cxn>
                    <a:cxn ang="0">
                      <a:pos x="335" y="76"/>
                    </a:cxn>
                    <a:cxn ang="0">
                      <a:pos x="344" y="83"/>
                    </a:cxn>
                    <a:cxn ang="0">
                      <a:pos x="344" y="6"/>
                    </a:cxn>
                    <a:cxn ang="0">
                      <a:pos x="344" y="0"/>
                    </a:cxn>
                    <a:cxn ang="0">
                      <a:pos x="0" y="0"/>
                    </a:cxn>
                    <a:cxn ang="0">
                      <a:pos x="6" y="9"/>
                    </a:cxn>
                    <a:cxn ang="0">
                      <a:pos x="16" y="27"/>
                    </a:cxn>
                    <a:cxn ang="0">
                      <a:pos x="21" y="52"/>
                    </a:cxn>
                    <a:cxn ang="0">
                      <a:pos x="21" y="596"/>
                    </a:cxn>
                    <a:cxn ang="0">
                      <a:pos x="21" y="616"/>
                    </a:cxn>
                    <a:cxn ang="0">
                      <a:pos x="20" y="629"/>
                    </a:cxn>
                    <a:cxn ang="0">
                      <a:pos x="10" y="653"/>
                    </a:cxn>
                    <a:cxn ang="0">
                      <a:pos x="5" y="661"/>
                    </a:cxn>
                    <a:cxn ang="0">
                      <a:pos x="110" y="661"/>
                    </a:cxn>
                    <a:cxn ang="0">
                      <a:pos x="117" y="661"/>
                    </a:cxn>
                    <a:cxn ang="0">
                      <a:pos x="115" y="654"/>
                    </a:cxn>
                    <a:cxn ang="0">
                      <a:pos x="109" y="636"/>
                    </a:cxn>
                    <a:cxn ang="0">
                      <a:pos x="104" y="552"/>
                    </a:cxn>
                    <a:cxn ang="0">
                      <a:pos x="104" y="320"/>
                    </a:cxn>
                    <a:cxn ang="0">
                      <a:pos x="273" y="320"/>
                    </a:cxn>
                    <a:cxn ang="0">
                      <a:pos x="297" y="320"/>
                    </a:cxn>
                    <a:cxn ang="0">
                      <a:pos x="310" y="320"/>
                    </a:cxn>
                    <a:cxn ang="0">
                      <a:pos x="310" y="315"/>
                    </a:cxn>
                    <a:cxn ang="0">
                      <a:pos x="310" y="320"/>
                    </a:cxn>
                    <a:cxn ang="0">
                      <a:pos x="338" y="325"/>
                    </a:cxn>
                    <a:cxn ang="0">
                      <a:pos x="345" y="327"/>
                    </a:cxn>
                    <a:cxn ang="0">
                      <a:pos x="345" y="267"/>
                    </a:cxn>
                    <a:cxn ang="0">
                      <a:pos x="345" y="261"/>
                    </a:cxn>
                    <a:cxn ang="0">
                      <a:pos x="102" y="261"/>
                    </a:cxn>
                  </a:cxnLst>
                  <a:rect l="0" t="0" r="r" b="b"/>
                  <a:pathLst>
                    <a:path w="345" h="661">
                      <a:moveTo>
                        <a:pt x="102" y="261"/>
                      </a:moveTo>
                      <a:cubicBezTo>
                        <a:pt x="102" y="59"/>
                        <a:pt x="102" y="59"/>
                        <a:pt x="102" y="59"/>
                      </a:cubicBezTo>
                      <a:cubicBezTo>
                        <a:pt x="273" y="59"/>
                        <a:pt x="273" y="59"/>
                        <a:pt x="273" y="59"/>
                      </a:cubicBezTo>
                      <a:cubicBezTo>
                        <a:pt x="278" y="59"/>
                        <a:pt x="283" y="59"/>
                        <a:pt x="288" y="59"/>
                      </a:cubicBezTo>
                      <a:cubicBezTo>
                        <a:pt x="297" y="59"/>
                        <a:pt x="305" y="60"/>
                        <a:pt x="313" y="62"/>
                      </a:cubicBezTo>
                      <a:cubicBezTo>
                        <a:pt x="322" y="65"/>
                        <a:pt x="326" y="68"/>
                        <a:pt x="335" y="76"/>
                      </a:cubicBezTo>
                      <a:cubicBezTo>
                        <a:pt x="344" y="83"/>
                        <a:pt x="344" y="83"/>
                        <a:pt x="344" y="83"/>
                      </a:cubicBezTo>
                      <a:cubicBezTo>
                        <a:pt x="344" y="6"/>
                        <a:pt x="344" y="6"/>
                        <a:pt x="344" y="6"/>
                      </a:cubicBezTo>
                      <a:cubicBezTo>
                        <a:pt x="344" y="0"/>
                        <a:pt x="344" y="0"/>
                        <a:pt x="344" y="0"/>
                      </a:cubicBezTo>
                      <a:cubicBezTo>
                        <a:pt x="0" y="0"/>
                        <a:pt x="0" y="0"/>
                        <a:pt x="0" y="0"/>
                      </a:cubicBezTo>
                      <a:cubicBezTo>
                        <a:pt x="6" y="9"/>
                        <a:pt x="6" y="9"/>
                        <a:pt x="6" y="9"/>
                      </a:cubicBezTo>
                      <a:cubicBezTo>
                        <a:pt x="10" y="15"/>
                        <a:pt x="14" y="20"/>
                        <a:pt x="16" y="27"/>
                      </a:cubicBezTo>
                      <a:cubicBezTo>
                        <a:pt x="19" y="36"/>
                        <a:pt x="21" y="42"/>
                        <a:pt x="21" y="52"/>
                      </a:cubicBezTo>
                      <a:cubicBezTo>
                        <a:pt x="21" y="596"/>
                        <a:pt x="21" y="596"/>
                        <a:pt x="21" y="596"/>
                      </a:cubicBezTo>
                      <a:cubicBezTo>
                        <a:pt x="21" y="604"/>
                        <a:pt x="21" y="610"/>
                        <a:pt x="21" y="616"/>
                      </a:cubicBezTo>
                      <a:cubicBezTo>
                        <a:pt x="21" y="620"/>
                        <a:pt x="21" y="624"/>
                        <a:pt x="20" y="629"/>
                      </a:cubicBezTo>
                      <a:cubicBezTo>
                        <a:pt x="18" y="638"/>
                        <a:pt x="15" y="644"/>
                        <a:pt x="10" y="653"/>
                      </a:cubicBezTo>
                      <a:cubicBezTo>
                        <a:pt x="5" y="661"/>
                        <a:pt x="5" y="661"/>
                        <a:pt x="5" y="661"/>
                      </a:cubicBezTo>
                      <a:cubicBezTo>
                        <a:pt x="110" y="661"/>
                        <a:pt x="110" y="661"/>
                        <a:pt x="110" y="661"/>
                      </a:cubicBezTo>
                      <a:cubicBezTo>
                        <a:pt x="117" y="661"/>
                        <a:pt x="117" y="661"/>
                        <a:pt x="117" y="661"/>
                      </a:cubicBezTo>
                      <a:cubicBezTo>
                        <a:pt x="115" y="654"/>
                        <a:pt x="115" y="654"/>
                        <a:pt x="115" y="654"/>
                      </a:cubicBezTo>
                      <a:cubicBezTo>
                        <a:pt x="113" y="645"/>
                        <a:pt x="110" y="643"/>
                        <a:pt x="109" y="636"/>
                      </a:cubicBezTo>
                      <a:cubicBezTo>
                        <a:pt x="105" y="598"/>
                        <a:pt x="104" y="584"/>
                        <a:pt x="104" y="552"/>
                      </a:cubicBezTo>
                      <a:cubicBezTo>
                        <a:pt x="104" y="320"/>
                        <a:pt x="104" y="320"/>
                        <a:pt x="104" y="320"/>
                      </a:cubicBezTo>
                      <a:cubicBezTo>
                        <a:pt x="273" y="320"/>
                        <a:pt x="273" y="320"/>
                        <a:pt x="273" y="320"/>
                      </a:cubicBezTo>
                      <a:cubicBezTo>
                        <a:pt x="282" y="320"/>
                        <a:pt x="289" y="320"/>
                        <a:pt x="297" y="320"/>
                      </a:cubicBezTo>
                      <a:cubicBezTo>
                        <a:pt x="300" y="320"/>
                        <a:pt x="305" y="320"/>
                        <a:pt x="310" y="320"/>
                      </a:cubicBezTo>
                      <a:cubicBezTo>
                        <a:pt x="310" y="315"/>
                        <a:pt x="310" y="315"/>
                        <a:pt x="310" y="315"/>
                      </a:cubicBezTo>
                      <a:cubicBezTo>
                        <a:pt x="310" y="320"/>
                        <a:pt x="310" y="320"/>
                        <a:pt x="310" y="320"/>
                      </a:cubicBezTo>
                      <a:cubicBezTo>
                        <a:pt x="320" y="320"/>
                        <a:pt x="326" y="323"/>
                        <a:pt x="338" y="325"/>
                      </a:cubicBezTo>
                      <a:cubicBezTo>
                        <a:pt x="345" y="327"/>
                        <a:pt x="345" y="327"/>
                        <a:pt x="345" y="327"/>
                      </a:cubicBezTo>
                      <a:cubicBezTo>
                        <a:pt x="345" y="267"/>
                        <a:pt x="345" y="267"/>
                        <a:pt x="345" y="267"/>
                      </a:cubicBezTo>
                      <a:cubicBezTo>
                        <a:pt x="345" y="261"/>
                        <a:pt x="345" y="261"/>
                        <a:pt x="345" y="261"/>
                      </a:cubicBezTo>
                      <a:lnTo>
                        <a:pt x="102" y="261"/>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7" name="Freeform 195"/>
                <p:cNvSpPr>
                  <a:spLocks noChangeAspect="1" noEditPoints="1"/>
                </p:cNvSpPr>
                <p:nvPr userDrawn="1"/>
              </p:nvSpPr>
              <p:spPr bwMode="black">
                <a:xfrm>
                  <a:off x="5338" y="1174"/>
                  <a:ext cx="60" cy="60"/>
                </a:xfrm>
                <a:custGeom>
                  <a:avLst/>
                  <a:gdLst/>
                  <a:ahLst/>
                  <a:cxnLst>
                    <a:cxn ang="0">
                      <a:pos x="345" y="0"/>
                    </a:cxn>
                    <a:cxn ang="0">
                      <a:pos x="335" y="0"/>
                    </a:cxn>
                    <a:cxn ang="0">
                      <a:pos x="0" y="337"/>
                    </a:cxn>
                    <a:cxn ang="0">
                      <a:pos x="330" y="675"/>
                    </a:cxn>
                    <a:cxn ang="0">
                      <a:pos x="330" y="669"/>
                    </a:cxn>
                    <a:cxn ang="0">
                      <a:pos x="330" y="675"/>
                    </a:cxn>
                    <a:cxn ang="0">
                      <a:pos x="338" y="675"/>
                    </a:cxn>
                    <a:cxn ang="0">
                      <a:pos x="674" y="341"/>
                    </a:cxn>
                    <a:cxn ang="0">
                      <a:pos x="674" y="335"/>
                    </a:cxn>
                    <a:cxn ang="0">
                      <a:pos x="345" y="0"/>
                    </a:cxn>
                    <a:cxn ang="0">
                      <a:pos x="85" y="334"/>
                    </a:cxn>
                    <a:cxn ang="0">
                      <a:pos x="336" y="64"/>
                    </a:cxn>
                    <a:cxn ang="0">
                      <a:pos x="339" y="64"/>
                    </a:cxn>
                    <a:cxn ang="0">
                      <a:pos x="592" y="335"/>
                    </a:cxn>
                    <a:cxn ang="0">
                      <a:pos x="337" y="610"/>
                    </a:cxn>
                    <a:cxn ang="0">
                      <a:pos x="332" y="610"/>
                    </a:cxn>
                    <a:cxn ang="0">
                      <a:pos x="85" y="339"/>
                    </a:cxn>
                    <a:cxn ang="0">
                      <a:pos x="85" y="334"/>
                    </a:cxn>
                  </a:cxnLst>
                  <a:rect l="0" t="0" r="r" b="b"/>
                  <a:pathLst>
                    <a:path w="674" h="675">
                      <a:moveTo>
                        <a:pt x="345" y="0"/>
                      </a:moveTo>
                      <a:cubicBezTo>
                        <a:pt x="342"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5"/>
                        <a:pt x="338" y="675"/>
                      </a:cubicBezTo>
                      <a:cubicBezTo>
                        <a:pt x="520" y="674"/>
                        <a:pt x="674" y="533"/>
                        <a:pt x="674" y="341"/>
                      </a:cubicBezTo>
                      <a:cubicBezTo>
                        <a:pt x="674" y="339"/>
                        <a:pt x="674" y="337"/>
                        <a:pt x="674" y="335"/>
                      </a:cubicBezTo>
                      <a:cubicBezTo>
                        <a:pt x="670" y="154"/>
                        <a:pt x="533" y="7"/>
                        <a:pt x="345" y="0"/>
                      </a:cubicBezTo>
                      <a:close/>
                      <a:moveTo>
                        <a:pt x="85" y="334"/>
                      </a:moveTo>
                      <a:cubicBezTo>
                        <a:pt x="88" y="191"/>
                        <a:pt x="186" y="64"/>
                        <a:pt x="336" y="64"/>
                      </a:cubicBezTo>
                      <a:cubicBezTo>
                        <a:pt x="337" y="64"/>
                        <a:pt x="338" y="64"/>
                        <a:pt x="339" y="64"/>
                      </a:cubicBezTo>
                      <a:cubicBezTo>
                        <a:pt x="488" y="67"/>
                        <a:pt x="591" y="191"/>
                        <a:pt x="592" y="335"/>
                      </a:cubicBezTo>
                      <a:cubicBezTo>
                        <a:pt x="592" y="479"/>
                        <a:pt x="481" y="609"/>
                        <a:pt x="337" y="610"/>
                      </a:cubicBezTo>
                      <a:cubicBezTo>
                        <a:pt x="335" y="610"/>
                        <a:pt x="334" y="610"/>
                        <a:pt x="332" y="610"/>
                      </a:cubicBezTo>
                      <a:cubicBezTo>
                        <a:pt x="186" y="606"/>
                        <a:pt x="85" y="480"/>
                        <a:pt x="85" y="339"/>
                      </a:cubicBezTo>
                      <a:cubicBezTo>
                        <a:pt x="85" y="337"/>
                        <a:pt x="85" y="335"/>
                        <a:pt x="85" y="33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8" name="Freeform 196"/>
                <p:cNvSpPr>
                  <a:spLocks noChangeAspect="1" noEditPoints="1"/>
                </p:cNvSpPr>
                <p:nvPr userDrawn="1"/>
              </p:nvSpPr>
              <p:spPr bwMode="black">
                <a:xfrm>
                  <a:off x="5213" y="976"/>
                  <a:ext cx="36" cy="59"/>
                </a:xfrm>
                <a:custGeom>
                  <a:avLst/>
                  <a:gdLst/>
                  <a:ahLst/>
                  <a:cxnLst>
                    <a:cxn ang="0">
                      <a:pos x="20" y="32"/>
                    </a:cxn>
                    <a:cxn ang="0">
                      <a:pos x="28" y="68"/>
                    </a:cxn>
                    <a:cxn ang="0">
                      <a:pos x="28" y="603"/>
                    </a:cxn>
                    <a:cxn ang="0">
                      <a:pos x="22" y="635"/>
                    </a:cxn>
                    <a:cxn ang="0">
                      <a:pos x="13" y="652"/>
                    </a:cxn>
                    <a:cxn ang="0">
                      <a:pos x="6" y="661"/>
                    </a:cxn>
                    <a:cxn ang="0">
                      <a:pos x="191" y="661"/>
                    </a:cxn>
                    <a:cxn ang="0">
                      <a:pos x="192" y="661"/>
                    </a:cxn>
                    <a:cxn ang="0">
                      <a:pos x="411" y="470"/>
                    </a:cxn>
                    <a:cxn ang="0">
                      <a:pos x="295" y="302"/>
                    </a:cxn>
                    <a:cxn ang="0">
                      <a:pos x="280" y="297"/>
                    </a:cxn>
                    <a:cxn ang="0">
                      <a:pos x="294" y="288"/>
                    </a:cxn>
                    <a:cxn ang="0">
                      <a:pos x="367" y="167"/>
                    </a:cxn>
                    <a:cxn ang="0">
                      <a:pos x="367" y="161"/>
                    </a:cxn>
                    <a:cxn ang="0">
                      <a:pos x="208" y="0"/>
                    </a:cxn>
                    <a:cxn ang="0">
                      <a:pos x="0" y="0"/>
                    </a:cxn>
                    <a:cxn ang="0">
                      <a:pos x="7" y="9"/>
                    </a:cxn>
                    <a:cxn ang="0">
                      <a:pos x="20" y="32"/>
                    </a:cxn>
                    <a:cxn ang="0">
                      <a:pos x="159" y="277"/>
                    </a:cxn>
                    <a:cxn ang="0">
                      <a:pos x="108" y="277"/>
                    </a:cxn>
                    <a:cxn ang="0">
                      <a:pos x="108" y="55"/>
                    </a:cxn>
                    <a:cxn ang="0">
                      <a:pos x="166" y="55"/>
                    </a:cxn>
                    <a:cxn ang="0">
                      <a:pos x="289" y="162"/>
                    </a:cxn>
                    <a:cxn ang="0">
                      <a:pos x="289" y="167"/>
                    </a:cxn>
                    <a:cxn ang="0">
                      <a:pos x="159" y="277"/>
                    </a:cxn>
                    <a:cxn ang="0">
                      <a:pos x="156" y="611"/>
                    </a:cxn>
                    <a:cxn ang="0">
                      <a:pos x="108" y="603"/>
                    </a:cxn>
                    <a:cxn ang="0">
                      <a:pos x="112" y="330"/>
                    </a:cxn>
                    <a:cxn ang="0">
                      <a:pos x="163" y="330"/>
                    </a:cxn>
                    <a:cxn ang="0">
                      <a:pos x="330" y="469"/>
                    </a:cxn>
                    <a:cxn ang="0">
                      <a:pos x="330" y="473"/>
                    </a:cxn>
                    <a:cxn ang="0">
                      <a:pos x="169" y="611"/>
                    </a:cxn>
                    <a:cxn ang="0">
                      <a:pos x="156" y="611"/>
                    </a:cxn>
                  </a:cxnLst>
                  <a:rect l="0" t="0" r="r" b="b"/>
                  <a:pathLst>
                    <a:path w="411" h="661">
                      <a:moveTo>
                        <a:pt x="20" y="32"/>
                      </a:moveTo>
                      <a:cubicBezTo>
                        <a:pt x="26" y="46"/>
                        <a:pt x="28" y="54"/>
                        <a:pt x="28" y="68"/>
                      </a:cubicBezTo>
                      <a:cubicBezTo>
                        <a:pt x="28" y="603"/>
                        <a:pt x="28" y="603"/>
                        <a:pt x="28" y="603"/>
                      </a:cubicBezTo>
                      <a:cubicBezTo>
                        <a:pt x="28" y="616"/>
                        <a:pt x="27" y="623"/>
                        <a:pt x="22" y="635"/>
                      </a:cubicBezTo>
                      <a:cubicBezTo>
                        <a:pt x="19" y="642"/>
                        <a:pt x="18" y="645"/>
                        <a:pt x="13" y="652"/>
                      </a:cubicBezTo>
                      <a:cubicBezTo>
                        <a:pt x="6" y="661"/>
                        <a:pt x="6" y="661"/>
                        <a:pt x="6" y="661"/>
                      </a:cubicBezTo>
                      <a:cubicBezTo>
                        <a:pt x="191" y="661"/>
                        <a:pt x="191" y="661"/>
                        <a:pt x="191" y="661"/>
                      </a:cubicBezTo>
                      <a:cubicBezTo>
                        <a:pt x="191" y="661"/>
                        <a:pt x="191" y="661"/>
                        <a:pt x="192" y="661"/>
                      </a:cubicBezTo>
                      <a:cubicBezTo>
                        <a:pt x="325" y="661"/>
                        <a:pt x="410" y="588"/>
                        <a:pt x="411" y="470"/>
                      </a:cubicBezTo>
                      <a:cubicBezTo>
                        <a:pt x="411" y="383"/>
                        <a:pt x="369" y="327"/>
                        <a:pt x="295" y="302"/>
                      </a:cubicBezTo>
                      <a:cubicBezTo>
                        <a:pt x="280" y="297"/>
                        <a:pt x="280" y="297"/>
                        <a:pt x="280" y="297"/>
                      </a:cubicBezTo>
                      <a:cubicBezTo>
                        <a:pt x="294" y="288"/>
                        <a:pt x="294" y="288"/>
                        <a:pt x="294" y="288"/>
                      </a:cubicBezTo>
                      <a:cubicBezTo>
                        <a:pt x="340" y="261"/>
                        <a:pt x="368" y="227"/>
                        <a:pt x="367" y="167"/>
                      </a:cubicBezTo>
                      <a:cubicBezTo>
                        <a:pt x="367" y="165"/>
                        <a:pt x="367" y="163"/>
                        <a:pt x="367" y="161"/>
                      </a:cubicBezTo>
                      <a:cubicBezTo>
                        <a:pt x="363" y="74"/>
                        <a:pt x="296" y="0"/>
                        <a:pt x="208" y="0"/>
                      </a:cubicBezTo>
                      <a:cubicBezTo>
                        <a:pt x="0" y="0"/>
                        <a:pt x="0" y="0"/>
                        <a:pt x="0" y="0"/>
                      </a:cubicBezTo>
                      <a:cubicBezTo>
                        <a:pt x="7" y="9"/>
                        <a:pt x="7" y="9"/>
                        <a:pt x="7" y="9"/>
                      </a:cubicBezTo>
                      <a:cubicBezTo>
                        <a:pt x="13" y="17"/>
                        <a:pt x="16" y="23"/>
                        <a:pt x="20" y="32"/>
                      </a:cubicBezTo>
                      <a:close/>
                      <a:moveTo>
                        <a:pt x="159" y="277"/>
                      </a:moveTo>
                      <a:cubicBezTo>
                        <a:pt x="108" y="277"/>
                        <a:pt x="108" y="277"/>
                        <a:pt x="108" y="277"/>
                      </a:cubicBezTo>
                      <a:cubicBezTo>
                        <a:pt x="108" y="55"/>
                        <a:pt x="108" y="55"/>
                        <a:pt x="108" y="55"/>
                      </a:cubicBezTo>
                      <a:cubicBezTo>
                        <a:pt x="166" y="55"/>
                        <a:pt x="166" y="55"/>
                        <a:pt x="166" y="55"/>
                      </a:cubicBezTo>
                      <a:cubicBezTo>
                        <a:pt x="245" y="55"/>
                        <a:pt x="285" y="99"/>
                        <a:pt x="289" y="162"/>
                      </a:cubicBezTo>
                      <a:cubicBezTo>
                        <a:pt x="289" y="163"/>
                        <a:pt x="289" y="166"/>
                        <a:pt x="289" y="167"/>
                      </a:cubicBezTo>
                      <a:cubicBezTo>
                        <a:pt x="289" y="232"/>
                        <a:pt x="249" y="277"/>
                        <a:pt x="159" y="277"/>
                      </a:cubicBezTo>
                      <a:close/>
                      <a:moveTo>
                        <a:pt x="156" y="611"/>
                      </a:moveTo>
                      <a:cubicBezTo>
                        <a:pt x="139" y="611"/>
                        <a:pt x="126" y="608"/>
                        <a:pt x="108" y="603"/>
                      </a:cubicBezTo>
                      <a:cubicBezTo>
                        <a:pt x="112" y="330"/>
                        <a:pt x="112" y="330"/>
                        <a:pt x="112" y="330"/>
                      </a:cubicBezTo>
                      <a:cubicBezTo>
                        <a:pt x="129" y="330"/>
                        <a:pt x="141" y="330"/>
                        <a:pt x="163" y="330"/>
                      </a:cubicBezTo>
                      <a:cubicBezTo>
                        <a:pt x="248" y="334"/>
                        <a:pt x="327" y="362"/>
                        <a:pt x="330" y="469"/>
                      </a:cubicBezTo>
                      <a:cubicBezTo>
                        <a:pt x="330" y="470"/>
                        <a:pt x="330" y="472"/>
                        <a:pt x="330" y="473"/>
                      </a:cubicBezTo>
                      <a:cubicBezTo>
                        <a:pt x="330" y="560"/>
                        <a:pt x="252" y="605"/>
                        <a:pt x="169" y="611"/>
                      </a:cubicBezTo>
                      <a:cubicBezTo>
                        <a:pt x="164" y="611"/>
                        <a:pt x="160" y="611"/>
                        <a:pt x="156" y="61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9" name="Freeform 197"/>
                <p:cNvSpPr>
                  <a:spLocks noChangeAspect="1"/>
                </p:cNvSpPr>
                <p:nvPr userDrawn="1"/>
              </p:nvSpPr>
              <p:spPr bwMode="black">
                <a:xfrm>
                  <a:off x="5406" y="1174"/>
                  <a:ext cx="54" cy="61"/>
                </a:xfrm>
                <a:custGeom>
                  <a:avLst/>
                  <a:gdLst/>
                  <a:ahLst/>
                  <a:cxnLst>
                    <a:cxn ang="0">
                      <a:pos x="484" y="336"/>
                    </a:cxn>
                    <a:cxn ang="0">
                      <a:pos x="493" y="345"/>
                    </a:cxn>
                    <a:cxn ang="0">
                      <a:pos x="512" y="374"/>
                    </a:cxn>
                    <a:cxn ang="0">
                      <a:pos x="518" y="426"/>
                    </a:cxn>
                    <a:cxn ang="0">
                      <a:pos x="518" y="449"/>
                    </a:cxn>
                    <a:cxn ang="0">
                      <a:pos x="518" y="574"/>
                    </a:cxn>
                    <a:cxn ang="0">
                      <a:pos x="377" y="609"/>
                    </a:cxn>
                    <a:cxn ang="0">
                      <a:pos x="362" y="609"/>
                    </a:cxn>
                    <a:cxn ang="0">
                      <a:pos x="82" y="340"/>
                    </a:cxn>
                    <a:cxn ang="0">
                      <a:pos x="82" y="333"/>
                    </a:cxn>
                    <a:cxn ang="0">
                      <a:pos x="346" y="63"/>
                    </a:cxn>
                    <a:cxn ang="0">
                      <a:pos x="525" y="105"/>
                    </a:cxn>
                    <a:cxn ang="0">
                      <a:pos x="533" y="111"/>
                    </a:cxn>
                    <a:cxn ang="0">
                      <a:pos x="533" y="34"/>
                    </a:cxn>
                    <a:cxn ang="0">
                      <a:pos x="359" y="1"/>
                    </a:cxn>
                    <a:cxn ang="0">
                      <a:pos x="355" y="1"/>
                    </a:cxn>
                    <a:cxn ang="0">
                      <a:pos x="0" y="341"/>
                    </a:cxn>
                    <a:cxn ang="0">
                      <a:pos x="0" y="346"/>
                    </a:cxn>
                    <a:cxn ang="0">
                      <a:pos x="357" y="678"/>
                    </a:cxn>
                    <a:cxn ang="0">
                      <a:pos x="375" y="678"/>
                    </a:cxn>
                    <a:cxn ang="0">
                      <a:pos x="594" y="612"/>
                    </a:cxn>
                    <a:cxn ang="0">
                      <a:pos x="596" y="391"/>
                    </a:cxn>
                    <a:cxn ang="0">
                      <a:pos x="595" y="381"/>
                    </a:cxn>
                    <a:cxn ang="0">
                      <a:pos x="598" y="366"/>
                    </a:cxn>
                    <a:cxn ang="0">
                      <a:pos x="593" y="364"/>
                    </a:cxn>
                    <a:cxn ang="0">
                      <a:pos x="598" y="365"/>
                    </a:cxn>
                    <a:cxn ang="0">
                      <a:pos x="609" y="345"/>
                    </a:cxn>
                    <a:cxn ang="0">
                      <a:pos x="616" y="336"/>
                    </a:cxn>
                    <a:cxn ang="0">
                      <a:pos x="497" y="336"/>
                    </a:cxn>
                    <a:cxn ang="0">
                      <a:pos x="484" y="336"/>
                    </a:cxn>
                  </a:cxnLst>
                  <a:rect l="0" t="0" r="r" b="b"/>
                  <a:pathLst>
                    <a:path w="616" h="678">
                      <a:moveTo>
                        <a:pt x="484" y="336"/>
                      </a:moveTo>
                      <a:cubicBezTo>
                        <a:pt x="493" y="345"/>
                        <a:pt x="493" y="345"/>
                        <a:pt x="493" y="345"/>
                      </a:cubicBezTo>
                      <a:cubicBezTo>
                        <a:pt x="503" y="356"/>
                        <a:pt x="508" y="361"/>
                        <a:pt x="512" y="374"/>
                      </a:cubicBezTo>
                      <a:cubicBezTo>
                        <a:pt x="517" y="393"/>
                        <a:pt x="518" y="408"/>
                        <a:pt x="518" y="426"/>
                      </a:cubicBezTo>
                      <a:cubicBezTo>
                        <a:pt x="518" y="433"/>
                        <a:pt x="518" y="441"/>
                        <a:pt x="518" y="449"/>
                      </a:cubicBezTo>
                      <a:cubicBezTo>
                        <a:pt x="518" y="574"/>
                        <a:pt x="518" y="574"/>
                        <a:pt x="518" y="574"/>
                      </a:cubicBezTo>
                      <a:cubicBezTo>
                        <a:pt x="470" y="598"/>
                        <a:pt x="431" y="606"/>
                        <a:pt x="377" y="609"/>
                      </a:cubicBezTo>
                      <a:cubicBezTo>
                        <a:pt x="372" y="609"/>
                        <a:pt x="366" y="609"/>
                        <a:pt x="362" y="609"/>
                      </a:cubicBezTo>
                      <a:cubicBezTo>
                        <a:pt x="202" y="609"/>
                        <a:pt x="87" y="493"/>
                        <a:pt x="82" y="340"/>
                      </a:cubicBezTo>
                      <a:cubicBezTo>
                        <a:pt x="82" y="338"/>
                        <a:pt x="82" y="335"/>
                        <a:pt x="82" y="333"/>
                      </a:cubicBezTo>
                      <a:cubicBezTo>
                        <a:pt x="82" y="200"/>
                        <a:pt x="169" y="66"/>
                        <a:pt x="346" y="63"/>
                      </a:cubicBezTo>
                      <a:cubicBezTo>
                        <a:pt x="400" y="63"/>
                        <a:pt x="464" y="69"/>
                        <a:pt x="525" y="105"/>
                      </a:cubicBezTo>
                      <a:cubicBezTo>
                        <a:pt x="533" y="111"/>
                        <a:pt x="533" y="111"/>
                        <a:pt x="533" y="111"/>
                      </a:cubicBezTo>
                      <a:cubicBezTo>
                        <a:pt x="533" y="34"/>
                        <a:pt x="533" y="34"/>
                        <a:pt x="533" y="34"/>
                      </a:cubicBezTo>
                      <a:cubicBezTo>
                        <a:pt x="468" y="4"/>
                        <a:pt x="425" y="2"/>
                        <a:pt x="359" y="1"/>
                      </a:cubicBezTo>
                      <a:cubicBezTo>
                        <a:pt x="357" y="1"/>
                        <a:pt x="356" y="1"/>
                        <a:pt x="355" y="1"/>
                      </a:cubicBezTo>
                      <a:cubicBezTo>
                        <a:pt x="155" y="0"/>
                        <a:pt x="3" y="126"/>
                        <a:pt x="0" y="341"/>
                      </a:cubicBezTo>
                      <a:cubicBezTo>
                        <a:pt x="0" y="343"/>
                        <a:pt x="0" y="344"/>
                        <a:pt x="0" y="346"/>
                      </a:cubicBezTo>
                      <a:cubicBezTo>
                        <a:pt x="0" y="531"/>
                        <a:pt x="157" y="678"/>
                        <a:pt x="357" y="678"/>
                      </a:cubicBezTo>
                      <a:cubicBezTo>
                        <a:pt x="363" y="678"/>
                        <a:pt x="369" y="678"/>
                        <a:pt x="375" y="678"/>
                      </a:cubicBezTo>
                      <a:cubicBezTo>
                        <a:pt x="463" y="674"/>
                        <a:pt x="547" y="643"/>
                        <a:pt x="594" y="612"/>
                      </a:cubicBezTo>
                      <a:cubicBezTo>
                        <a:pt x="596" y="391"/>
                        <a:pt x="596" y="391"/>
                        <a:pt x="596" y="391"/>
                      </a:cubicBezTo>
                      <a:cubicBezTo>
                        <a:pt x="596" y="387"/>
                        <a:pt x="595" y="384"/>
                        <a:pt x="595" y="381"/>
                      </a:cubicBezTo>
                      <a:cubicBezTo>
                        <a:pt x="595" y="376"/>
                        <a:pt x="596" y="372"/>
                        <a:pt x="598" y="366"/>
                      </a:cubicBezTo>
                      <a:cubicBezTo>
                        <a:pt x="593" y="364"/>
                        <a:pt x="593" y="364"/>
                        <a:pt x="593" y="364"/>
                      </a:cubicBezTo>
                      <a:cubicBezTo>
                        <a:pt x="598" y="365"/>
                        <a:pt x="598" y="365"/>
                        <a:pt x="598" y="365"/>
                      </a:cubicBezTo>
                      <a:cubicBezTo>
                        <a:pt x="601" y="357"/>
                        <a:pt x="603" y="353"/>
                        <a:pt x="609" y="345"/>
                      </a:cubicBezTo>
                      <a:cubicBezTo>
                        <a:pt x="616" y="336"/>
                        <a:pt x="616" y="336"/>
                        <a:pt x="616" y="336"/>
                      </a:cubicBezTo>
                      <a:cubicBezTo>
                        <a:pt x="497" y="336"/>
                        <a:pt x="497" y="336"/>
                        <a:pt x="497" y="336"/>
                      </a:cubicBezTo>
                      <a:lnTo>
                        <a:pt x="484" y="336"/>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0" name="Freeform 198"/>
                <p:cNvSpPr>
                  <a:spLocks noChangeAspect="1"/>
                </p:cNvSpPr>
                <p:nvPr userDrawn="1"/>
              </p:nvSpPr>
              <p:spPr bwMode="black">
                <a:xfrm>
                  <a:off x="5148" y="976"/>
                  <a:ext cx="57" cy="62"/>
                </a:xfrm>
                <a:custGeom>
                  <a:avLst/>
                  <a:gdLst/>
                  <a:ahLst/>
                  <a:cxnLst>
                    <a:cxn ang="0">
                      <a:pos x="33" y="29"/>
                    </a:cxn>
                    <a:cxn ang="0">
                      <a:pos x="40" y="54"/>
                    </a:cxn>
                    <a:cxn ang="0">
                      <a:pos x="40" y="597"/>
                    </a:cxn>
                    <a:cxn ang="0">
                      <a:pos x="37" y="630"/>
                    </a:cxn>
                    <a:cxn ang="0">
                      <a:pos x="26" y="652"/>
                    </a:cxn>
                    <a:cxn ang="0">
                      <a:pos x="20" y="661"/>
                    </a:cxn>
                    <a:cxn ang="0">
                      <a:pos x="114" y="661"/>
                    </a:cxn>
                    <a:cxn ang="0">
                      <a:pos x="121" y="661"/>
                    </a:cxn>
                    <a:cxn ang="0">
                      <a:pos x="119" y="654"/>
                    </a:cxn>
                    <a:cxn ang="0">
                      <a:pos x="111" y="627"/>
                    </a:cxn>
                    <a:cxn ang="0">
                      <a:pos x="105" y="580"/>
                    </a:cxn>
                    <a:cxn ang="0">
                      <a:pos x="105" y="112"/>
                    </a:cxn>
                    <a:cxn ang="0">
                      <a:pos x="630" y="692"/>
                    </a:cxn>
                    <a:cxn ang="0">
                      <a:pos x="630" y="69"/>
                    </a:cxn>
                    <a:cxn ang="0">
                      <a:pos x="632" y="36"/>
                    </a:cxn>
                    <a:cxn ang="0">
                      <a:pos x="627" y="34"/>
                    </a:cxn>
                    <a:cxn ang="0">
                      <a:pos x="632" y="35"/>
                    </a:cxn>
                    <a:cxn ang="0">
                      <a:pos x="639"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1" y="1"/>
                    </a:cxn>
                    <a:cxn ang="0">
                      <a:pos x="0" y="1"/>
                    </a:cxn>
                    <a:cxn ang="0">
                      <a:pos x="18" y="11"/>
                    </a:cxn>
                    <a:cxn ang="0">
                      <a:pos x="33" y="29"/>
                    </a:cxn>
                  </a:cxnLst>
                  <a:rect l="0" t="0" r="r" b="b"/>
                  <a:pathLst>
                    <a:path w="641" h="692">
                      <a:moveTo>
                        <a:pt x="33" y="29"/>
                      </a:moveTo>
                      <a:cubicBezTo>
                        <a:pt x="39" y="38"/>
                        <a:pt x="40" y="45"/>
                        <a:pt x="40" y="54"/>
                      </a:cubicBezTo>
                      <a:cubicBezTo>
                        <a:pt x="40" y="597"/>
                        <a:pt x="40" y="597"/>
                        <a:pt x="40" y="597"/>
                      </a:cubicBezTo>
                      <a:cubicBezTo>
                        <a:pt x="40" y="610"/>
                        <a:pt x="40" y="618"/>
                        <a:pt x="37" y="630"/>
                      </a:cubicBezTo>
                      <a:cubicBezTo>
                        <a:pt x="35" y="639"/>
                        <a:pt x="32" y="643"/>
                        <a:pt x="26" y="652"/>
                      </a:cubicBezTo>
                      <a:cubicBezTo>
                        <a:pt x="20" y="661"/>
                        <a:pt x="20" y="661"/>
                        <a:pt x="20" y="661"/>
                      </a:cubicBezTo>
                      <a:cubicBezTo>
                        <a:pt x="114" y="661"/>
                        <a:pt x="114" y="661"/>
                        <a:pt x="114" y="661"/>
                      </a:cubicBezTo>
                      <a:cubicBezTo>
                        <a:pt x="121" y="661"/>
                        <a:pt x="121" y="661"/>
                        <a:pt x="121" y="661"/>
                      </a:cubicBezTo>
                      <a:cubicBezTo>
                        <a:pt x="119" y="654"/>
                        <a:pt x="119" y="654"/>
                        <a:pt x="119" y="654"/>
                      </a:cubicBezTo>
                      <a:cubicBezTo>
                        <a:pt x="115" y="642"/>
                        <a:pt x="113" y="637"/>
                        <a:pt x="111" y="627"/>
                      </a:cubicBezTo>
                      <a:cubicBezTo>
                        <a:pt x="105" y="597"/>
                        <a:pt x="105" y="599"/>
                        <a:pt x="105" y="580"/>
                      </a:cubicBezTo>
                      <a:cubicBezTo>
                        <a:pt x="105" y="112"/>
                        <a:pt x="105" y="112"/>
                        <a:pt x="105" y="112"/>
                      </a:cubicBezTo>
                      <a:cubicBezTo>
                        <a:pt x="630" y="692"/>
                        <a:pt x="630" y="692"/>
                        <a:pt x="630" y="692"/>
                      </a:cubicBezTo>
                      <a:cubicBezTo>
                        <a:pt x="630" y="69"/>
                        <a:pt x="630" y="69"/>
                        <a:pt x="630" y="69"/>
                      </a:cubicBezTo>
                      <a:cubicBezTo>
                        <a:pt x="630" y="56"/>
                        <a:pt x="630" y="49"/>
                        <a:pt x="632" y="36"/>
                      </a:cubicBezTo>
                      <a:cubicBezTo>
                        <a:pt x="627" y="34"/>
                        <a:pt x="627" y="34"/>
                        <a:pt x="627" y="34"/>
                      </a:cubicBezTo>
                      <a:cubicBezTo>
                        <a:pt x="632" y="35"/>
                        <a:pt x="632" y="35"/>
                        <a:pt x="632" y="35"/>
                      </a:cubicBezTo>
                      <a:cubicBezTo>
                        <a:pt x="634" y="24"/>
                        <a:pt x="635" y="18"/>
                        <a:pt x="639" y="7"/>
                      </a:cubicBezTo>
                      <a:cubicBezTo>
                        <a:pt x="641" y="0"/>
                        <a:pt x="641" y="0"/>
                        <a:pt x="641" y="0"/>
                      </a:cubicBezTo>
                      <a:cubicBezTo>
                        <a:pt x="560" y="0"/>
                        <a:pt x="560" y="0"/>
                        <a:pt x="560" y="0"/>
                      </a:cubicBezTo>
                      <a:cubicBezTo>
                        <a:pt x="553" y="0"/>
                        <a:pt x="553" y="0"/>
                        <a:pt x="553" y="0"/>
                      </a:cubicBezTo>
                      <a:cubicBezTo>
                        <a:pt x="555" y="7"/>
                        <a:pt x="555" y="7"/>
                        <a:pt x="555" y="7"/>
                      </a:cubicBezTo>
                      <a:cubicBezTo>
                        <a:pt x="558" y="17"/>
                        <a:pt x="559" y="23"/>
                        <a:pt x="561" y="32"/>
                      </a:cubicBezTo>
                      <a:cubicBezTo>
                        <a:pt x="565" y="51"/>
                        <a:pt x="565" y="66"/>
                        <a:pt x="565" y="83"/>
                      </a:cubicBezTo>
                      <a:cubicBezTo>
                        <a:pt x="565" y="92"/>
                        <a:pt x="565" y="102"/>
                        <a:pt x="565" y="114"/>
                      </a:cubicBezTo>
                      <a:cubicBezTo>
                        <a:pt x="565" y="511"/>
                        <a:pt x="565" y="511"/>
                        <a:pt x="565" y="511"/>
                      </a:cubicBezTo>
                      <a:cubicBezTo>
                        <a:pt x="120" y="3"/>
                        <a:pt x="120" y="3"/>
                        <a:pt x="120" y="3"/>
                      </a:cubicBezTo>
                      <a:cubicBezTo>
                        <a:pt x="21" y="1"/>
                        <a:pt x="21" y="1"/>
                        <a:pt x="21" y="1"/>
                      </a:cubicBezTo>
                      <a:cubicBezTo>
                        <a:pt x="0" y="1"/>
                        <a:pt x="0" y="1"/>
                        <a:pt x="0" y="1"/>
                      </a:cubicBezTo>
                      <a:cubicBezTo>
                        <a:pt x="18" y="11"/>
                        <a:pt x="18" y="11"/>
                        <a:pt x="18" y="11"/>
                      </a:cubicBezTo>
                      <a:cubicBezTo>
                        <a:pt x="26"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1" name="Freeform 199"/>
                <p:cNvSpPr>
                  <a:spLocks noChangeAspect="1"/>
                </p:cNvSpPr>
                <p:nvPr userDrawn="1"/>
              </p:nvSpPr>
              <p:spPr bwMode="black">
                <a:xfrm>
                  <a:off x="5149" y="1076"/>
                  <a:ext cx="38" cy="58"/>
                </a:xfrm>
                <a:custGeom>
                  <a:avLst/>
                  <a:gdLst/>
                  <a:ahLst/>
                  <a:cxnLst>
                    <a:cxn ang="0">
                      <a:pos x="13" y="650"/>
                    </a:cxn>
                    <a:cxn ang="0">
                      <a:pos x="7" y="659"/>
                    </a:cxn>
                    <a:cxn ang="0">
                      <a:pos x="393" y="659"/>
                    </a:cxn>
                    <a:cxn ang="0">
                      <a:pos x="393" y="654"/>
                    </a:cxn>
                    <a:cxn ang="0">
                      <a:pos x="393" y="654"/>
                    </a:cxn>
                    <a:cxn ang="0">
                      <a:pos x="393" y="654"/>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7" y="322"/>
                    </a:cxn>
                    <a:cxn ang="0">
                      <a:pos x="343" y="334"/>
                    </a:cxn>
                    <a:cxn ang="0">
                      <a:pos x="351" y="337"/>
                    </a:cxn>
                    <a:cxn ang="0">
                      <a:pos x="351" y="267"/>
                    </a:cxn>
                    <a:cxn ang="0">
                      <a:pos x="351" y="261"/>
                    </a:cxn>
                    <a:cxn ang="0">
                      <a:pos x="109" y="261"/>
                    </a:cxn>
                    <a:cxn ang="0">
                      <a:pos x="109" y="58"/>
                    </a:cxn>
                    <a:cxn ang="0">
                      <a:pos x="280" y="58"/>
                    </a:cxn>
                    <a:cxn ang="0">
                      <a:pos x="300" y="58"/>
                    </a:cxn>
                    <a:cxn ang="0">
                      <a:pos x="318" y="61"/>
                    </a:cxn>
                    <a:cxn ang="0">
                      <a:pos x="341" y="75"/>
                    </a:cxn>
                    <a:cxn ang="0">
                      <a:pos x="351" y="84"/>
                    </a:cxn>
                    <a:cxn ang="0">
                      <a:pos x="351" y="6"/>
                    </a:cxn>
                    <a:cxn ang="0">
                      <a:pos x="351" y="0"/>
                    </a:cxn>
                    <a:cxn ang="0">
                      <a:pos x="0" y="0"/>
                    </a:cxn>
                    <a:cxn ang="0">
                      <a:pos x="10" y="10"/>
                    </a:cxn>
                    <a:cxn ang="0">
                      <a:pos x="21" y="26"/>
                    </a:cxn>
                    <a:cxn ang="0">
                      <a:pos x="25" y="52"/>
                    </a:cxn>
                    <a:cxn ang="0">
                      <a:pos x="25" y="596"/>
                    </a:cxn>
                    <a:cxn ang="0">
                      <a:pos x="26" y="613"/>
                    </a:cxn>
                    <a:cxn ang="0">
                      <a:pos x="24" y="628"/>
                    </a:cxn>
                    <a:cxn ang="0">
                      <a:pos x="13" y="650"/>
                    </a:cxn>
                  </a:cxnLst>
                  <a:rect l="0" t="0" r="r" b="b"/>
                  <a:pathLst>
                    <a:path w="425" h="659">
                      <a:moveTo>
                        <a:pt x="13" y="650"/>
                      </a:moveTo>
                      <a:cubicBezTo>
                        <a:pt x="7" y="659"/>
                        <a:pt x="7" y="659"/>
                        <a:pt x="7" y="659"/>
                      </a:cubicBezTo>
                      <a:cubicBezTo>
                        <a:pt x="393" y="659"/>
                        <a:pt x="393" y="659"/>
                        <a:pt x="393" y="659"/>
                      </a:cubicBezTo>
                      <a:cubicBezTo>
                        <a:pt x="393" y="654"/>
                        <a:pt x="393" y="654"/>
                        <a:pt x="393" y="654"/>
                      </a:cubicBezTo>
                      <a:cubicBezTo>
                        <a:pt x="393" y="654"/>
                        <a:pt x="393" y="654"/>
                        <a:pt x="393" y="654"/>
                      </a:cubicBezTo>
                      <a:cubicBezTo>
                        <a:pt x="393" y="654"/>
                        <a:pt x="393" y="654"/>
                        <a:pt x="393" y="654"/>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8"/>
                        <a:pt x="342" y="599"/>
                        <a:pt x="314" y="599"/>
                      </a:cubicBezTo>
                      <a:cubicBezTo>
                        <a:pt x="111" y="599"/>
                        <a:pt x="111" y="599"/>
                        <a:pt x="111" y="599"/>
                      </a:cubicBezTo>
                      <a:cubicBezTo>
                        <a:pt x="111" y="320"/>
                        <a:pt x="111" y="320"/>
                        <a:pt x="111" y="320"/>
                      </a:cubicBezTo>
                      <a:cubicBezTo>
                        <a:pt x="280" y="320"/>
                        <a:pt x="280" y="320"/>
                        <a:pt x="280" y="320"/>
                      </a:cubicBezTo>
                      <a:cubicBezTo>
                        <a:pt x="290" y="320"/>
                        <a:pt x="297" y="320"/>
                        <a:pt x="307" y="322"/>
                      </a:cubicBezTo>
                      <a:cubicBezTo>
                        <a:pt x="322" y="325"/>
                        <a:pt x="330" y="328"/>
                        <a:pt x="343" y="334"/>
                      </a:cubicBezTo>
                      <a:cubicBezTo>
                        <a:pt x="351" y="337"/>
                        <a:pt x="351" y="337"/>
                        <a:pt x="351" y="337"/>
                      </a:cubicBezTo>
                      <a:cubicBezTo>
                        <a:pt x="351" y="267"/>
                        <a:pt x="351" y="267"/>
                        <a:pt x="351" y="267"/>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7" y="58"/>
                        <a:pt x="294" y="58"/>
                        <a:pt x="300" y="58"/>
                      </a:cubicBezTo>
                      <a:cubicBezTo>
                        <a:pt x="306" y="58"/>
                        <a:pt x="311" y="58"/>
                        <a:pt x="318" y="61"/>
                      </a:cubicBezTo>
                      <a:cubicBezTo>
                        <a:pt x="328" y="64"/>
                        <a:pt x="334" y="68"/>
                        <a:pt x="341" y="75"/>
                      </a:cubicBezTo>
                      <a:cubicBezTo>
                        <a:pt x="351" y="84"/>
                        <a:pt x="351" y="84"/>
                        <a:pt x="351" y="84"/>
                      </a:cubicBezTo>
                      <a:cubicBezTo>
                        <a:pt x="351" y="6"/>
                        <a:pt x="351" y="6"/>
                        <a:pt x="351" y="6"/>
                      </a:cubicBezTo>
                      <a:cubicBezTo>
                        <a:pt x="351" y="0"/>
                        <a:pt x="351" y="0"/>
                        <a:pt x="351" y="0"/>
                      </a:cubicBezTo>
                      <a:cubicBezTo>
                        <a:pt x="0" y="0"/>
                        <a:pt x="0" y="0"/>
                        <a:pt x="0" y="0"/>
                      </a:cubicBezTo>
                      <a:cubicBezTo>
                        <a:pt x="10" y="10"/>
                        <a:pt x="10" y="10"/>
                        <a:pt x="10" y="10"/>
                      </a:cubicBezTo>
                      <a:cubicBezTo>
                        <a:pt x="15" y="16"/>
                        <a:pt x="17" y="19"/>
                        <a:pt x="21" y="26"/>
                      </a:cubicBezTo>
                      <a:cubicBezTo>
                        <a:pt x="24" y="35"/>
                        <a:pt x="25" y="41"/>
                        <a:pt x="25" y="52"/>
                      </a:cubicBezTo>
                      <a:cubicBezTo>
                        <a:pt x="25" y="596"/>
                        <a:pt x="25" y="596"/>
                        <a:pt x="25" y="596"/>
                      </a:cubicBezTo>
                      <a:cubicBezTo>
                        <a:pt x="25" y="603"/>
                        <a:pt x="26" y="608"/>
                        <a:pt x="26" y="613"/>
                      </a:cubicBezTo>
                      <a:cubicBezTo>
                        <a:pt x="26" y="618"/>
                        <a:pt x="25" y="622"/>
                        <a:pt x="24" y="628"/>
                      </a:cubicBezTo>
                      <a:cubicBezTo>
                        <a:pt x="21" y="637"/>
                        <a:pt x="19" y="642"/>
                        <a:pt x="13" y="65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2" name="Freeform 200"/>
                <p:cNvSpPr>
                  <a:spLocks noChangeAspect="1" noEditPoints="1"/>
                </p:cNvSpPr>
                <p:nvPr userDrawn="1"/>
              </p:nvSpPr>
              <p:spPr bwMode="black">
                <a:xfrm>
                  <a:off x="5313" y="976"/>
                  <a:ext cx="45" cy="59"/>
                </a:xfrm>
                <a:custGeom>
                  <a:avLst/>
                  <a:gdLst/>
                  <a:ahLst/>
                  <a:cxnLst>
                    <a:cxn ang="0">
                      <a:pos x="17" y="34"/>
                    </a:cxn>
                    <a:cxn ang="0">
                      <a:pos x="22" y="95"/>
                    </a:cxn>
                    <a:cxn ang="0">
                      <a:pos x="22" y="561"/>
                    </a:cxn>
                    <a:cxn ang="0">
                      <a:pos x="19" y="626"/>
                    </a:cxn>
                    <a:cxn ang="0">
                      <a:pos x="9" y="652"/>
                    </a:cxn>
                    <a:cxn ang="0">
                      <a:pos x="5" y="660"/>
                    </a:cxn>
                    <a:cxn ang="0">
                      <a:pos x="110" y="660"/>
                    </a:cxn>
                    <a:cxn ang="0">
                      <a:pos x="118" y="660"/>
                    </a:cxn>
                    <a:cxn ang="0">
                      <a:pos x="115" y="653"/>
                    </a:cxn>
                    <a:cxn ang="0">
                      <a:pos x="106" y="622"/>
                    </a:cxn>
                    <a:cxn ang="0">
                      <a:pos x="103" y="600"/>
                    </a:cxn>
                    <a:cxn ang="0">
                      <a:pos x="103" y="588"/>
                    </a:cxn>
                    <a:cxn ang="0">
                      <a:pos x="103" y="299"/>
                    </a:cxn>
                    <a:cxn ang="0">
                      <a:pos x="105" y="301"/>
                    </a:cxn>
                    <a:cxn ang="0">
                      <a:pos x="122" y="322"/>
                    </a:cxn>
                    <a:cxn ang="0">
                      <a:pos x="383" y="661"/>
                    </a:cxn>
                    <a:cxn ang="0">
                      <a:pos x="387" y="657"/>
                    </a:cxn>
                    <a:cxn ang="0">
                      <a:pos x="387" y="657"/>
                    </a:cxn>
                    <a:cxn ang="0">
                      <a:pos x="387" y="663"/>
                    </a:cxn>
                    <a:cxn ang="0">
                      <a:pos x="490" y="663"/>
                    </a:cxn>
                    <a:cxn ang="0">
                      <a:pos x="507" y="663"/>
                    </a:cxn>
                    <a:cxn ang="0">
                      <a:pos x="493" y="653"/>
                    </a:cxn>
                    <a:cxn ang="0">
                      <a:pos x="460" y="627"/>
                    </a:cxn>
                    <a:cxn ang="0">
                      <a:pos x="406" y="563"/>
                    </a:cxn>
                    <a:cxn ang="0">
                      <a:pos x="251" y="367"/>
                    </a:cxn>
                    <a:cxn ang="0">
                      <a:pos x="205" y="316"/>
                    </a:cxn>
                    <a:cxn ang="0">
                      <a:pos x="204" y="316"/>
                    </a:cxn>
                    <a:cxn ang="0">
                      <a:pos x="211" y="316"/>
                    </a:cxn>
                    <a:cxn ang="0">
                      <a:pos x="370" y="155"/>
                    </a:cxn>
                    <a:cxn ang="0">
                      <a:pos x="370" y="151"/>
                    </a:cxn>
                    <a:cxn ang="0">
                      <a:pos x="206" y="0"/>
                    </a:cxn>
                    <a:cxn ang="0">
                      <a:pos x="0" y="0"/>
                    </a:cxn>
                    <a:cxn ang="0">
                      <a:pos x="5" y="8"/>
                    </a:cxn>
                    <a:cxn ang="0">
                      <a:pos x="17" y="34"/>
                    </a:cxn>
                    <a:cxn ang="0">
                      <a:pos x="138" y="278"/>
                    </a:cxn>
                    <a:cxn ang="0">
                      <a:pos x="104" y="276"/>
                    </a:cxn>
                    <a:cxn ang="0">
                      <a:pos x="104" y="57"/>
                    </a:cxn>
                    <a:cxn ang="0">
                      <a:pos x="167" y="50"/>
                    </a:cxn>
                    <a:cxn ang="0">
                      <a:pos x="288" y="158"/>
                    </a:cxn>
                    <a:cxn ang="0">
                      <a:pos x="288" y="166"/>
                    </a:cxn>
                    <a:cxn ang="0">
                      <a:pos x="155" y="277"/>
                    </a:cxn>
                    <a:cxn ang="0">
                      <a:pos x="138" y="278"/>
                    </a:cxn>
                  </a:cxnLst>
                  <a:rect l="0" t="0" r="r" b="b"/>
                  <a:pathLst>
                    <a:path w="507" h="663">
                      <a:moveTo>
                        <a:pt x="17" y="34"/>
                      </a:moveTo>
                      <a:cubicBezTo>
                        <a:pt x="21" y="58"/>
                        <a:pt x="22" y="71"/>
                        <a:pt x="22" y="95"/>
                      </a:cubicBezTo>
                      <a:cubicBezTo>
                        <a:pt x="22" y="561"/>
                        <a:pt x="22" y="561"/>
                        <a:pt x="22" y="561"/>
                      </a:cubicBezTo>
                      <a:cubicBezTo>
                        <a:pt x="22" y="586"/>
                        <a:pt x="22" y="615"/>
                        <a:pt x="19" y="626"/>
                      </a:cubicBezTo>
                      <a:cubicBezTo>
                        <a:pt x="18" y="636"/>
                        <a:pt x="15" y="641"/>
                        <a:pt x="9" y="652"/>
                      </a:cubicBezTo>
                      <a:cubicBezTo>
                        <a:pt x="5" y="660"/>
                        <a:pt x="5" y="660"/>
                        <a:pt x="5" y="660"/>
                      </a:cubicBezTo>
                      <a:cubicBezTo>
                        <a:pt x="110" y="660"/>
                        <a:pt x="110" y="660"/>
                        <a:pt x="110" y="660"/>
                      </a:cubicBezTo>
                      <a:cubicBezTo>
                        <a:pt x="118" y="660"/>
                        <a:pt x="118" y="660"/>
                        <a:pt x="118" y="660"/>
                      </a:cubicBezTo>
                      <a:cubicBezTo>
                        <a:pt x="115" y="653"/>
                        <a:pt x="115" y="653"/>
                        <a:pt x="115" y="653"/>
                      </a:cubicBezTo>
                      <a:cubicBezTo>
                        <a:pt x="111" y="640"/>
                        <a:pt x="107" y="634"/>
                        <a:pt x="106" y="622"/>
                      </a:cubicBezTo>
                      <a:cubicBezTo>
                        <a:pt x="103" y="613"/>
                        <a:pt x="103" y="607"/>
                        <a:pt x="103" y="600"/>
                      </a:cubicBezTo>
                      <a:cubicBezTo>
                        <a:pt x="103" y="596"/>
                        <a:pt x="103" y="592"/>
                        <a:pt x="103" y="588"/>
                      </a:cubicBezTo>
                      <a:cubicBezTo>
                        <a:pt x="103" y="299"/>
                        <a:pt x="103" y="299"/>
                        <a:pt x="103" y="299"/>
                      </a:cubicBezTo>
                      <a:cubicBezTo>
                        <a:pt x="104" y="300"/>
                        <a:pt x="104" y="300"/>
                        <a:pt x="105" y="301"/>
                      </a:cubicBezTo>
                      <a:cubicBezTo>
                        <a:pt x="112" y="307"/>
                        <a:pt x="115" y="312"/>
                        <a:pt x="122" y="322"/>
                      </a:cubicBezTo>
                      <a:cubicBezTo>
                        <a:pt x="383" y="661"/>
                        <a:pt x="383" y="661"/>
                        <a:pt x="383" y="661"/>
                      </a:cubicBezTo>
                      <a:cubicBezTo>
                        <a:pt x="387" y="657"/>
                        <a:pt x="387" y="657"/>
                        <a:pt x="387" y="657"/>
                      </a:cubicBezTo>
                      <a:cubicBezTo>
                        <a:pt x="387" y="657"/>
                        <a:pt x="387" y="657"/>
                        <a:pt x="387" y="657"/>
                      </a:cubicBezTo>
                      <a:cubicBezTo>
                        <a:pt x="387" y="663"/>
                        <a:pt x="387" y="663"/>
                        <a:pt x="387" y="663"/>
                      </a:cubicBezTo>
                      <a:cubicBezTo>
                        <a:pt x="490" y="663"/>
                        <a:pt x="490" y="663"/>
                        <a:pt x="490" y="663"/>
                      </a:cubicBezTo>
                      <a:cubicBezTo>
                        <a:pt x="507" y="663"/>
                        <a:pt x="507" y="663"/>
                        <a:pt x="507" y="663"/>
                      </a:cubicBezTo>
                      <a:cubicBezTo>
                        <a:pt x="493" y="653"/>
                        <a:pt x="493" y="653"/>
                        <a:pt x="493" y="653"/>
                      </a:cubicBezTo>
                      <a:cubicBezTo>
                        <a:pt x="480" y="643"/>
                        <a:pt x="473" y="637"/>
                        <a:pt x="460" y="627"/>
                      </a:cubicBezTo>
                      <a:cubicBezTo>
                        <a:pt x="441" y="610"/>
                        <a:pt x="426" y="589"/>
                        <a:pt x="406" y="563"/>
                      </a:cubicBezTo>
                      <a:cubicBezTo>
                        <a:pt x="251" y="367"/>
                        <a:pt x="251" y="367"/>
                        <a:pt x="251" y="367"/>
                      </a:cubicBezTo>
                      <a:cubicBezTo>
                        <a:pt x="234" y="346"/>
                        <a:pt x="223" y="334"/>
                        <a:pt x="205" y="316"/>
                      </a:cubicBezTo>
                      <a:cubicBezTo>
                        <a:pt x="205" y="316"/>
                        <a:pt x="204" y="316"/>
                        <a:pt x="204" y="316"/>
                      </a:cubicBezTo>
                      <a:cubicBezTo>
                        <a:pt x="207" y="316"/>
                        <a:pt x="209" y="316"/>
                        <a:pt x="211" y="316"/>
                      </a:cubicBezTo>
                      <a:cubicBezTo>
                        <a:pt x="300" y="316"/>
                        <a:pt x="369" y="241"/>
                        <a:pt x="370" y="155"/>
                      </a:cubicBezTo>
                      <a:cubicBezTo>
                        <a:pt x="370" y="154"/>
                        <a:pt x="370" y="152"/>
                        <a:pt x="370" y="151"/>
                      </a:cubicBezTo>
                      <a:cubicBezTo>
                        <a:pt x="370" y="57"/>
                        <a:pt x="292" y="0"/>
                        <a:pt x="206" y="0"/>
                      </a:cubicBezTo>
                      <a:cubicBezTo>
                        <a:pt x="0" y="0"/>
                        <a:pt x="0" y="0"/>
                        <a:pt x="0" y="0"/>
                      </a:cubicBezTo>
                      <a:cubicBezTo>
                        <a:pt x="5" y="8"/>
                        <a:pt x="5" y="8"/>
                        <a:pt x="5" y="8"/>
                      </a:cubicBezTo>
                      <a:cubicBezTo>
                        <a:pt x="10" y="18"/>
                        <a:pt x="14" y="24"/>
                        <a:pt x="17" y="34"/>
                      </a:cubicBezTo>
                      <a:close/>
                      <a:moveTo>
                        <a:pt x="138" y="278"/>
                      </a:moveTo>
                      <a:cubicBezTo>
                        <a:pt x="125" y="278"/>
                        <a:pt x="113" y="277"/>
                        <a:pt x="104" y="276"/>
                      </a:cubicBezTo>
                      <a:cubicBezTo>
                        <a:pt x="104" y="57"/>
                        <a:pt x="104" y="57"/>
                        <a:pt x="104" y="57"/>
                      </a:cubicBezTo>
                      <a:cubicBezTo>
                        <a:pt x="125" y="51"/>
                        <a:pt x="140" y="51"/>
                        <a:pt x="167" y="50"/>
                      </a:cubicBezTo>
                      <a:cubicBezTo>
                        <a:pt x="270" y="56"/>
                        <a:pt x="283" y="106"/>
                        <a:pt x="288" y="158"/>
                      </a:cubicBezTo>
                      <a:cubicBezTo>
                        <a:pt x="288" y="160"/>
                        <a:pt x="288" y="164"/>
                        <a:pt x="288" y="166"/>
                      </a:cubicBezTo>
                      <a:cubicBezTo>
                        <a:pt x="288" y="230"/>
                        <a:pt x="239" y="271"/>
                        <a:pt x="155" y="277"/>
                      </a:cubicBezTo>
                      <a:cubicBezTo>
                        <a:pt x="149" y="278"/>
                        <a:pt x="143" y="278"/>
                        <a:pt x="138" y="27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3" name="Freeform 201"/>
                <p:cNvSpPr>
                  <a:spLocks noChangeAspect="1"/>
                </p:cNvSpPr>
                <p:nvPr userDrawn="1"/>
              </p:nvSpPr>
              <p:spPr bwMode="black">
                <a:xfrm>
                  <a:off x="5258" y="976"/>
                  <a:ext cx="47" cy="60"/>
                </a:xfrm>
                <a:custGeom>
                  <a:avLst/>
                  <a:gdLst/>
                  <a:ahLst/>
                  <a:cxnLst>
                    <a:cxn ang="0">
                      <a:pos x="11" y="40"/>
                    </a:cxn>
                    <a:cxn ang="0">
                      <a:pos x="12" y="54"/>
                    </a:cxn>
                    <a:cxn ang="0">
                      <a:pos x="11" y="69"/>
                    </a:cxn>
                    <a:cxn ang="0">
                      <a:pos x="11" y="442"/>
                    </a:cxn>
                    <a:cxn ang="0">
                      <a:pos x="273" y="670"/>
                    </a:cxn>
                    <a:cxn ang="0">
                      <a:pos x="277" y="670"/>
                    </a:cxn>
                    <a:cxn ang="0">
                      <a:pos x="524" y="446"/>
                    </a:cxn>
                    <a:cxn ang="0">
                      <a:pos x="524" y="66"/>
                    </a:cxn>
                    <a:cxn ang="0">
                      <a:pos x="523" y="50"/>
                    </a:cxn>
                    <a:cxn ang="0">
                      <a:pos x="525" y="35"/>
                    </a:cxn>
                    <a:cxn ang="0">
                      <a:pos x="519" y="34"/>
                    </a:cxn>
                    <a:cxn ang="0">
                      <a:pos x="525" y="35"/>
                    </a:cxn>
                    <a:cxn ang="0">
                      <a:pos x="531" y="7"/>
                    </a:cxn>
                    <a:cxn ang="0">
                      <a:pos x="534" y="0"/>
                    </a:cxn>
                    <a:cxn ang="0">
                      <a:pos x="436" y="0"/>
                    </a:cxn>
                    <a:cxn ang="0">
                      <a:pos x="427" y="0"/>
                    </a:cxn>
                    <a:cxn ang="0">
                      <a:pos x="430" y="8"/>
                    </a:cxn>
                    <a:cxn ang="0">
                      <a:pos x="439" y="36"/>
                    </a:cxn>
                    <a:cxn ang="0">
                      <a:pos x="440" y="67"/>
                    </a:cxn>
                    <a:cxn ang="0">
                      <a:pos x="440" y="440"/>
                    </a:cxn>
                    <a:cxn ang="0">
                      <a:pos x="277" y="603"/>
                    </a:cxn>
                    <a:cxn ang="0">
                      <a:pos x="271" y="603"/>
                    </a:cxn>
                    <a:cxn ang="0">
                      <a:pos x="93" y="434"/>
                    </a:cxn>
                    <a:cxn ang="0">
                      <a:pos x="93" y="63"/>
                    </a:cxn>
                    <a:cxn ang="0">
                      <a:pos x="93" y="51"/>
                    </a:cxn>
                    <a:cxn ang="0">
                      <a:pos x="95" y="34"/>
                    </a:cxn>
                    <a:cxn ang="0">
                      <a:pos x="102" y="8"/>
                    </a:cxn>
                    <a:cxn ang="0">
                      <a:pos x="106" y="0"/>
                    </a:cxn>
                    <a:cxn ang="0">
                      <a:pos x="9" y="0"/>
                    </a:cxn>
                    <a:cxn ang="0">
                      <a:pos x="0" y="0"/>
                    </a:cxn>
                    <a:cxn ang="0">
                      <a:pos x="3" y="8"/>
                    </a:cxn>
                    <a:cxn ang="0">
                      <a:pos x="11" y="40"/>
                    </a:cxn>
                  </a:cxnLst>
                  <a:rect l="0" t="0" r="r" b="b"/>
                  <a:pathLst>
                    <a:path w="534" h="670">
                      <a:moveTo>
                        <a:pt x="11" y="40"/>
                      </a:moveTo>
                      <a:cubicBezTo>
                        <a:pt x="11" y="46"/>
                        <a:pt x="12" y="50"/>
                        <a:pt x="12" y="54"/>
                      </a:cubicBezTo>
                      <a:cubicBezTo>
                        <a:pt x="12" y="59"/>
                        <a:pt x="11" y="63"/>
                        <a:pt x="11" y="69"/>
                      </a:cubicBezTo>
                      <a:cubicBezTo>
                        <a:pt x="11" y="442"/>
                        <a:pt x="11" y="442"/>
                        <a:pt x="11" y="442"/>
                      </a:cubicBezTo>
                      <a:cubicBezTo>
                        <a:pt x="11" y="577"/>
                        <a:pt x="129" y="670"/>
                        <a:pt x="273" y="670"/>
                      </a:cubicBezTo>
                      <a:cubicBezTo>
                        <a:pt x="274" y="670"/>
                        <a:pt x="276" y="670"/>
                        <a:pt x="277" y="670"/>
                      </a:cubicBezTo>
                      <a:cubicBezTo>
                        <a:pt x="414" y="668"/>
                        <a:pt x="524" y="574"/>
                        <a:pt x="524" y="446"/>
                      </a:cubicBezTo>
                      <a:cubicBezTo>
                        <a:pt x="524" y="66"/>
                        <a:pt x="524" y="66"/>
                        <a:pt x="524" y="66"/>
                      </a:cubicBezTo>
                      <a:cubicBezTo>
                        <a:pt x="524" y="59"/>
                        <a:pt x="523" y="54"/>
                        <a:pt x="523" y="50"/>
                      </a:cubicBezTo>
                      <a:cubicBezTo>
                        <a:pt x="523" y="45"/>
                        <a:pt x="524" y="41"/>
                        <a:pt x="525" y="35"/>
                      </a:cubicBezTo>
                      <a:cubicBezTo>
                        <a:pt x="519" y="34"/>
                        <a:pt x="519" y="34"/>
                        <a:pt x="519" y="34"/>
                      </a:cubicBezTo>
                      <a:cubicBezTo>
                        <a:pt x="525" y="35"/>
                        <a:pt x="525" y="35"/>
                        <a:pt x="525" y="35"/>
                      </a:cubicBezTo>
                      <a:cubicBezTo>
                        <a:pt x="526" y="24"/>
                        <a:pt x="528" y="18"/>
                        <a:pt x="531" y="7"/>
                      </a:cubicBezTo>
                      <a:cubicBezTo>
                        <a:pt x="534" y="0"/>
                        <a:pt x="534" y="0"/>
                        <a:pt x="534" y="0"/>
                      </a:cubicBezTo>
                      <a:cubicBezTo>
                        <a:pt x="436" y="0"/>
                        <a:pt x="436" y="0"/>
                        <a:pt x="436" y="0"/>
                      </a:cubicBezTo>
                      <a:cubicBezTo>
                        <a:pt x="427" y="0"/>
                        <a:pt x="427" y="0"/>
                        <a:pt x="427" y="0"/>
                      </a:cubicBezTo>
                      <a:cubicBezTo>
                        <a:pt x="430" y="8"/>
                        <a:pt x="430" y="8"/>
                        <a:pt x="430" y="8"/>
                      </a:cubicBezTo>
                      <a:cubicBezTo>
                        <a:pt x="435" y="18"/>
                        <a:pt x="436" y="24"/>
                        <a:pt x="439" y="36"/>
                      </a:cubicBezTo>
                      <a:cubicBezTo>
                        <a:pt x="440" y="47"/>
                        <a:pt x="440" y="54"/>
                        <a:pt x="440" y="67"/>
                      </a:cubicBezTo>
                      <a:cubicBezTo>
                        <a:pt x="440" y="440"/>
                        <a:pt x="440" y="440"/>
                        <a:pt x="440" y="440"/>
                      </a:cubicBezTo>
                      <a:cubicBezTo>
                        <a:pt x="440" y="529"/>
                        <a:pt x="373" y="600"/>
                        <a:pt x="277" y="603"/>
                      </a:cubicBezTo>
                      <a:cubicBezTo>
                        <a:pt x="275" y="603"/>
                        <a:pt x="273" y="603"/>
                        <a:pt x="271" y="603"/>
                      </a:cubicBezTo>
                      <a:cubicBezTo>
                        <a:pt x="176" y="603"/>
                        <a:pt x="93" y="529"/>
                        <a:pt x="93" y="434"/>
                      </a:cubicBezTo>
                      <a:cubicBezTo>
                        <a:pt x="93" y="63"/>
                        <a:pt x="93" y="63"/>
                        <a:pt x="93" y="63"/>
                      </a:cubicBezTo>
                      <a:cubicBezTo>
                        <a:pt x="93" y="58"/>
                        <a:pt x="93" y="54"/>
                        <a:pt x="93" y="51"/>
                      </a:cubicBezTo>
                      <a:cubicBezTo>
                        <a:pt x="93" y="45"/>
                        <a:pt x="93" y="40"/>
                        <a:pt x="95" y="34"/>
                      </a:cubicBezTo>
                      <a:cubicBezTo>
                        <a:pt x="97" y="22"/>
                        <a:pt x="98" y="17"/>
                        <a:pt x="102" y="8"/>
                      </a:cubicBezTo>
                      <a:cubicBezTo>
                        <a:pt x="106" y="0"/>
                        <a:pt x="106" y="0"/>
                        <a:pt x="106" y="0"/>
                      </a:cubicBezTo>
                      <a:cubicBezTo>
                        <a:pt x="9" y="0"/>
                        <a:pt x="9" y="0"/>
                        <a:pt x="9" y="0"/>
                      </a:cubicBezTo>
                      <a:cubicBezTo>
                        <a:pt x="0" y="0"/>
                        <a:pt x="0" y="0"/>
                        <a:pt x="0" y="0"/>
                      </a:cubicBezTo>
                      <a:cubicBezTo>
                        <a:pt x="3" y="8"/>
                        <a:pt x="3" y="8"/>
                        <a:pt x="3" y="8"/>
                      </a:cubicBezTo>
                      <a:cubicBezTo>
                        <a:pt x="7" y="20"/>
                        <a:pt x="9" y="26"/>
                        <a:pt x="11" y="4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4" name="Freeform 202"/>
                <p:cNvSpPr>
                  <a:spLocks noChangeAspect="1"/>
                </p:cNvSpPr>
                <p:nvPr userDrawn="1"/>
              </p:nvSpPr>
              <p:spPr bwMode="black">
                <a:xfrm>
                  <a:off x="5237" y="1075"/>
                  <a:ext cx="37" cy="60"/>
                </a:xfrm>
                <a:custGeom>
                  <a:avLst/>
                  <a:gdLst/>
                  <a:ahLst/>
                  <a:cxnLst>
                    <a:cxn ang="0">
                      <a:pos x="0" y="165"/>
                    </a:cxn>
                    <a:cxn ang="0">
                      <a:pos x="1" y="167"/>
                    </a:cxn>
                    <a:cxn ang="0">
                      <a:pos x="105" y="321"/>
                    </a:cxn>
                    <a:cxn ang="0">
                      <a:pos x="223" y="389"/>
                    </a:cxn>
                    <a:cxn ang="0">
                      <a:pos x="320" y="508"/>
                    </a:cxn>
                    <a:cxn ang="0">
                      <a:pos x="171" y="626"/>
                    </a:cxn>
                    <a:cxn ang="0">
                      <a:pos x="161" y="626"/>
                    </a:cxn>
                    <a:cxn ang="0">
                      <a:pos x="12" y="583"/>
                    </a:cxn>
                    <a:cxn ang="0">
                      <a:pos x="3" y="576"/>
                    </a:cxn>
                    <a:cxn ang="0">
                      <a:pos x="3" y="656"/>
                    </a:cxn>
                    <a:cxn ang="0">
                      <a:pos x="154" y="681"/>
                    </a:cxn>
                    <a:cxn ang="0">
                      <a:pos x="154" y="675"/>
                    </a:cxn>
                    <a:cxn ang="0">
                      <a:pos x="154" y="675"/>
                    </a:cxn>
                    <a:cxn ang="0">
                      <a:pos x="154" y="681"/>
                    </a:cxn>
                    <a:cxn ang="0">
                      <a:pos x="165" y="681"/>
                    </a:cxn>
                    <a:cxn ang="0">
                      <a:pos x="413" y="505"/>
                    </a:cxn>
                    <a:cxn ang="0">
                      <a:pos x="413" y="497"/>
                    </a:cxn>
                    <a:cxn ang="0">
                      <a:pos x="262" y="313"/>
                    </a:cxn>
                    <a:cxn ang="0">
                      <a:pos x="159" y="253"/>
                    </a:cxn>
                    <a:cxn ang="0">
                      <a:pos x="85" y="162"/>
                    </a:cxn>
                    <a:cxn ang="0">
                      <a:pos x="84" y="155"/>
                    </a:cxn>
                    <a:cxn ang="0">
                      <a:pos x="214" y="53"/>
                    </a:cxn>
                    <a:cxn ang="0">
                      <a:pos x="222" y="54"/>
                    </a:cxn>
                    <a:cxn ang="0">
                      <a:pos x="342" y="96"/>
                    </a:cxn>
                    <a:cxn ang="0">
                      <a:pos x="352" y="105"/>
                    </a:cxn>
                    <a:cxn ang="0">
                      <a:pos x="352" y="25"/>
                    </a:cxn>
                    <a:cxn ang="0">
                      <a:pos x="216" y="1"/>
                    </a:cxn>
                    <a:cxn ang="0">
                      <a:pos x="207" y="0"/>
                    </a:cxn>
                    <a:cxn ang="0">
                      <a:pos x="0" y="165"/>
                    </a:cxn>
                  </a:cxnLst>
                  <a:rect l="0" t="0" r="r" b="b"/>
                  <a:pathLst>
                    <a:path w="413" h="682">
                      <a:moveTo>
                        <a:pt x="0" y="165"/>
                      </a:moveTo>
                      <a:cubicBezTo>
                        <a:pt x="0" y="166"/>
                        <a:pt x="1" y="167"/>
                        <a:pt x="1" y="167"/>
                      </a:cubicBezTo>
                      <a:cubicBezTo>
                        <a:pt x="1" y="238"/>
                        <a:pt x="41" y="283"/>
                        <a:pt x="105" y="321"/>
                      </a:cubicBezTo>
                      <a:cubicBezTo>
                        <a:pt x="223" y="389"/>
                        <a:pt x="223" y="389"/>
                        <a:pt x="223" y="389"/>
                      </a:cubicBezTo>
                      <a:cubicBezTo>
                        <a:pt x="277" y="419"/>
                        <a:pt x="320" y="450"/>
                        <a:pt x="320" y="508"/>
                      </a:cubicBezTo>
                      <a:cubicBezTo>
                        <a:pt x="320" y="583"/>
                        <a:pt x="266" y="626"/>
                        <a:pt x="171" y="626"/>
                      </a:cubicBezTo>
                      <a:cubicBezTo>
                        <a:pt x="168" y="626"/>
                        <a:pt x="165" y="626"/>
                        <a:pt x="161" y="626"/>
                      </a:cubicBezTo>
                      <a:cubicBezTo>
                        <a:pt x="99" y="625"/>
                        <a:pt x="59" y="621"/>
                        <a:pt x="12" y="583"/>
                      </a:cubicBezTo>
                      <a:cubicBezTo>
                        <a:pt x="3" y="576"/>
                        <a:pt x="3" y="576"/>
                        <a:pt x="3" y="576"/>
                      </a:cubicBezTo>
                      <a:cubicBezTo>
                        <a:pt x="3" y="656"/>
                        <a:pt x="3" y="656"/>
                        <a:pt x="3" y="656"/>
                      </a:cubicBezTo>
                      <a:cubicBezTo>
                        <a:pt x="61" y="682"/>
                        <a:pt x="98" y="680"/>
                        <a:pt x="154" y="681"/>
                      </a:cubicBezTo>
                      <a:cubicBezTo>
                        <a:pt x="154" y="675"/>
                        <a:pt x="154" y="675"/>
                        <a:pt x="154" y="675"/>
                      </a:cubicBezTo>
                      <a:cubicBezTo>
                        <a:pt x="154" y="675"/>
                        <a:pt x="154" y="675"/>
                        <a:pt x="154" y="675"/>
                      </a:cubicBezTo>
                      <a:cubicBezTo>
                        <a:pt x="154" y="681"/>
                        <a:pt x="154" y="681"/>
                        <a:pt x="154" y="681"/>
                      </a:cubicBezTo>
                      <a:cubicBezTo>
                        <a:pt x="157" y="681"/>
                        <a:pt x="161" y="681"/>
                        <a:pt x="165" y="681"/>
                      </a:cubicBezTo>
                      <a:cubicBezTo>
                        <a:pt x="278" y="680"/>
                        <a:pt x="412" y="643"/>
                        <a:pt x="413" y="505"/>
                      </a:cubicBezTo>
                      <a:cubicBezTo>
                        <a:pt x="413" y="503"/>
                        <a:pt x="413" y="500"/>
                        <a:pt x="413" y="497"/>
                      </a:cubicBezTo>
                      <a:cubicBezTo>
                        <a:pt x="408" y="384"/>
                        <a:pt x="339" y="357"/>
                        <a:pt x="262" y="313"/>
                      </a:cubicBezTo>
                      <a:cubicBezTo>
                        <a:pt x="159" y="253"/>
                        <a:pt x="159" y="253"/>
                        <a:pt x="159" y="253"/>
                      </a:cubicBezTo>
                      <a:cubicBezTo>
                        <a:pt x="118" y="229"/>
                        <a:pt x="89" y="206"/>
                        <a:pt x="85" y="162"/>
                      </a:cubicBezTo>
                      <a:cubicBezTo>
                        <a:pt x="84" y="160"/>
                        <a:pt x="84" y="158"/>
                        <a:pt x="84" y="155"/>
                      </a:cubicBezTo>
                      <a:cubicBezTo>
                        <a:pt x="84" y="95"/>
                        <a:pt x="149" y="53"/>
                        <a:pt x="214" y="53"/>
                      </a:cubicBezTo>
                      <a:cubicBezTo>
                        <a:pt x="216" y="53"/>
                        <a:pt x="219" y="53"/>
                        <a:pt x="222" y="54"/>
                      </a:cubicBezTo>
                      <a:cubicBezTo>
                        <a:pt x="273" y="55"/>
                        <a:pt x="307" y="63"/>
                        <a:pt x="342" y="96"/>
                      </a:cubicBezTo>
                      <a:cubicBezTo>
                        <a:pt x="352" y="105"/>
                        <a:pt x="352" y="105"/>
                        <a:pt x="352" y="105"/>
                      </a:cubicBezTo>
                      <a:cubicBezTo>
                        <a:pt x="352" y="25"/>
                        <a:pt x="352" y="25"/>
                        <a:pt x="352" y="25"/>
                      </a:cubicBezTo>
                      <a:cubicBezTo>
                        <a:pt x="300" y="1"/>
                        <a:pt x="267" y="2"/>
                        <a:pt x="216" y="1"/>
                      </a:cubicBezTo>
                      <a:cubicBezTo>
                        <a:pt x="213" y="0"/>
                        <a:pt x="209" y="0"/>
                        <a:pt x="207" y="0"/>
                      </a:cubicBezTo>
                      <a:cubicBezTo>
                        <a:pt x="99" y="1"/>
                        <a:pt x="1" y="62"/>
                        <a:pt x="0" y="1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sp>
            <p:nvSpPr>
              <p:cNvPr id="12" name="Rectangle 203"/>
              <p:cNvSpPr>
                <a:spLocks noChangeAspect="1" noChangeArrowheads="1"/>
              </p:cNvSpPr>
              <p:nvPr userDrawn="1"/>
            </p:nvSpPr>
            <p:spPr bwMode="auto">
              <a:xfrm>
                <a:off x="4858" y="0"/>
                <a:ext cx="756" cy="756"/>
              </a:xfrm>
              <a:prstGeom prst="rect">
                <a:avLst/>
              </a:prstGeom>
              <a:solidFill>
                <a:srgbClr val="000000"/>
              </a:solidFill>
              <a:ln w="9525">
                <a:noFill/>
                <a:miter lim="800000"/>
                <a:headEnd/>
                <a:tailEnd/>
              </a:ln>
            </p:spPr>
            <p:txBody>
              <a:bodyPr/>
              <a:lstStyle/>
              <a:p>
                <a:pPr>
                  <a:defRPr/>
                </a:pPr>
                <a:endParaRPr lang="en-AU" sz="3200">
                  <a:solidFill>
                    <a:srgbClr val="FFFFFF"/>
                  </a:solidFill>
                  <a:ea typeface="+mn-ea"/>
                  <a:cs typeface="+mn-cs"/>
                </a:endParaRPr>
              </a:p>
            </p:txBody>
          </p:sp>
          <p:sp>
            <p:nvSpPr>
              <p:cNvPr id="13" name="Freeform 204"/>
              <p:cNvSpPr>
                <a:spLocks noChangeAspect="1" noEditPoints="1"/>
              </p:cNvSpPr>
              <p:nvPr userDrawn="1"/>
            </p:nvSpPr>
            <p:spPr bwMode="white">
              <a:xfrm>
                <a:off x="4936" y="53"/>
                <a:ext cx="587" cy="637"/>
              </a:xfrm>
              <a:custGeom>
                <a:avLst/>
                <a:gdLst/>
                <a:ahLst/>
                <a:cxnLst>
                  <a:cxn ang="0">
                    <a:pos x="743" y="1280"/>
                  </a:cxn>
                  <a:cxn ang="0">
                    <a:pos x="731" y="152"/>
                  </a:cxn>
                  <a:cxn ang="0">
                    <a:pos x="4037" y="252"/>
                  </a:cxn>
                  <a:cxn ang="0">
                    <a:pos x="1456" y="222"/>
                  </a:cxn>
                  <a:cxn ang="0">
                    <a:pos x="2677" y="560"/>
                  </a:cxn>
                  <a:cxn ang="0">
                    <a:pos x="2824" y="308"/>
                  </a:cxn>
                  <a:cxn ang="0">
                    <a:pos x="4037" y="252"/>
                  </a:cxn>
                  <a:cxn ang="0">
                    <a:pos x="4146" y="906"/>
                  </a:cxn>
                  <a:cxn ang="0">
                    <a:pos x="4105" y="2222"/>
                  </a:cxn>
                  <a:cxn ang="0">
                    <a:pos x="4326" y="2160"/>
                  </a:cxn>
                  <a:cxn ang="0">
                    <a:pos x="4350" y="756"/>
                  </a:cxn>
                  <a:cxn ang="0">
                    <a:pos x="4920" y="2133"/>
                  </a:cxn>
                  <a:cxn ang="0">
                    <a:pos x="4707" y="219"/>
                  </a:cxn>
                  <a:cxn ang="0">
                    <a:pos x="6369" y="153"/>
                  </a:cxn>
                  <a:cxn ang="0">
                    <a:pos x="965" y="4496"/>
                  </a:cxn>
                  <a:cxn ang="0">
                    <a:pos x="1785" y="3476"/>
                  </a:cxn>
                  <a:cxn ang="0">
                    <a:pos x="1184" y="2731"/>
                  </a:cxn>
                  <a:cxn ang="0">
                    <a:pos x="1195" y="3626"/>
                  </a:cxn>
                  <a:cxn ang="0">
                    <a:pos x="4080" y="2784"/>
                  </a:cxn>
                  <a:cxn ang="0">
                    <a:pos x="2457" y="2593"/>
                  </a:cxn>
                  <a:cxn ang="0">
                    <a:pos x="3850" y="3975"/>
                  </a:cxn>
                  <a:cxn ang="0">
                    <a:pos x="5713" y="4665"/>
                  </a:cxn>
                  <a:cxn ang="0">
                    <a:pos x="4830" y="4656"/>
                  </a:cxn>
                  <a:cxn ang="0">
                    <a:pos x="4511" y="2590"/>
                  </a:cxn>
                  <a:cxn ang="0">
                    <a:pos x="5758" y="4377"/>
                  </a:cxn>
                  <a:cxn ang="0">
                    <a:pos x="4794" y="3468"/>
                  </a:cxn>
                  <a:cxn ang="0">
                    <a:pos x="3545" y="7166"/>
                  </a:cxn>
                  <a:cxn ang="0">
                    <a:pos x="1689" y="7022"/>
                  </a:cxn>
                  <a:cxn ang="0">
                    <a:pos x="3374" y="6684"/>
                  </a:cxn>
                  <a:cxn ang="0">
                    <a:pos x="5212" y="7097"/>
                  </a:cxn>
                  <a:cxn ang="0">
                    <a:pos x="4005" y="5033"/>
                  </a:cxn>
                  <a:cxn ang="0">
                    <a:pos x="4290" y="5864"/>
                  </a:cxn>
                  <a:cxn ang="0">
                    <a:pos x="4298" y="6942"/>
                  </a:cxn>
                  <a:cxn ang="0">
                    <a:pos x="334" y="5755"/>
                  </a:cxn>
                  <a:cxn ang="0">
                    <a:pos x="484" y="5969"/>
                  </a:cxn>
                  <a:cxn ang="0">
                    <a:pos x="371" y="5959"/>
                  </a:cxn>
                  <a:cxn ang="0">
                    <a:pos x="228" y="6106"/>
                  </a:cxn>
                  <a:cxn ang="0">
                    <a:pos x="450" y="6090"/>
                  </a:cxn>
                  <a:cxn ang="0">
                    <a:pos x="454" y="6205"/>
                  </a:cxn>
                  <a:cxn ang="0">
                    <a:pos x="655" y="6210"/>
                  </a:cxn>
                  <a:cxn ang="0">
                    <a:pos x="587" y="6053"/>
                  </a:cxn>
                  <a:cxn ang="0">
                    <a:pos x="877" y="6081"/>
                  </a:cxn>
                  <a:cxn ang="0">
                    <a:pos x="713" y="5963"/>
                  </a:cxn>
                  <a:cxn ang="0">
                    <a:pos x="764" y="5880"/>
                  </a:cxn>
                  <a:cxn ang="0">
                    <a:pos x="671" y="5717"/>
                  </a:cxn>
                  <a:cxn ang="0">
                    <a:pos x="528" y="5859"/>
                  </a:cxn>
                  <a:cxn ang="0">
                    <a:pos x="388" y="5708"/>
                  </a:cxn>
                  <a:cxn ang="0">
                    <a:pos x="6357" y="5708"/>
                  </a:cxn>
                  <a:cxn ang="0">
                    <a:pos x="6217" y="5859"/>
                  </a:cxn>
                  <a:cxn ang="0">
                    <a:pos x="6073" y="5717"/>
                  </a:cxn>
                  <a:cxn ang="0">
                    <a:pos x="5981" y="5880"/>
                  </a:cxn>
                  <a:cxn ang="0">
                    <a:pos x="6032" y="5963"/>
                  </a:cxn>
                  <a:cxn ang="0">
                    <a:pos x="5867" y="6081"/>
                  </a:cxn>
                  <a:cxn ang="0">
                    <a:pos x="6157" y="6053"/>
                  </a:cxn>
                  <a:cxn ang="0">
                    <a:pos x="6090" y="6210"/>
                  </a:cxn>
                  <a:cxn ang="0">
                    <a:pos x="6291" y="6205"/>
                  </a:cxn>
                  <a:cxn ang="0">
                    <a:pos x="6294" y="6090"/>
                  </a:cxn>
                  <a:cxn ang="0">
                    <a:pos x="6516" y="6106"/>
                  </a:cxn>
                  <a:cxn ang="0">
                    <a:pos x="6374" y="5959"/>
                  </a:cxn>
                  <a:cxn ang="0">
                    <a:pos x="6261" y="5969"/>
                  </a:cxn>
                  <a:cxn ang="0">
                    <a:pos x="6410" y="5755"/>
                  </a:cxn>
                </a:cxnLst>
                <a:rect l="0" t="0" r="r" b="b"/>
                <a:pathLst>
                  <a:path w="6602" h="7166">
                    <a:moveTo>
                      <a:pt x="500" y="2260"/>
                    </a:moveTo>
                    <a:cubicBezTo>
                      <a:pt x="310" y="2257"/>
                      <a:pt x="190" y="2263"/>
                      <a:pt x="12" y="2195"/>
                    </a:cubicBezTo>
                    <a:cubicBezTo>
                      <a:pt x="12" y="1965"/>
                      <a:pt x="12" y="1965"/>
                      <a:pt x="12" y="1965"/>
                    </a:cubicBezTo>
                    <a:cubicBezTo>
                      <a:pt x="172" y="2096"/>
                      <a:pt x="316" y="2111"/>
                      <a:pt x="523" y="2114"/>
                    </a:cubicBezTo>
                    <a:cubicBezTo>
                      <a:pt x="868" y="2125"/>
                      <a:pt x="1079" y="1970"/>
                      <a:pt x="1079" y="1698"/>
                    </a:cubicBezTo>
                    <a:cubicBezTo>
                      <a:pt x="1079" y="1491"/>
                      <a:pt x="924" y="1383"/>
                      <a:pt x="743" y="1280"/>
                    </a:cubicBezTo>
                    <a:cubicBezTo>
                      <a:pt x="345" y="1052"/>
                      <a:pt x="345" y="1052"/>
                      <a:pt x="345" y="1052"/>
                    </a:cubicBezTo>
                    <a:cubicBezTo>
                      <a:pt x="131" y="927"/>
                      <a:pt x="6" y="783"/>
                      <a:pt x="3" y="550"/>
                    </a:cubicBezTo>
                    <a:cubicBezTo>
                      <a:pt x="0" y="205"/>
                      <a:pt x="339" y="0"/>
                      <a:pt x="707" y="12"/>
                    </a:cubicBezTo>
                    <a:cubicBezTo>
                      <a:pt x="880" y="17"/>
                      <a:pt x="988" y="12"/>
                      <a:pt x="1146" y="76"/>
                    </a:cubicBezTo>
                    <a:cubicBezTo>
                      <a:pt x="1146" y="301"/>
                      <a:pt x="1146" y="301"/>
                      <a:pt x="1146" y="301"/>
                    </a:cubicBezTo>
                    <a:cubicBezTo>
                      <a:pt x="1023" y="184"/>
                      <a:pt x="900" y="158"/>
                      <a:pt x="731" y="152"/>
                    </a:cubicBezTo>
                    <a:cubicBezTo>
                      <a:pt x="491" y="137"/>
                      <a:pt x="228" y="298"/>
                      <a:pt x="248" y="538"/>
                    </a:cubicBezTo>
                    <a:cubicBezTo>
                      <a:pt x="263" y="693"/>
                      <a:pt x="368" y="778"/>
                      <a:pt x="506" y="856"/>
                    </a:cubicBezTo>
                    <a:cubicBezTo>
                      <a:pt x="854" y="1058"/>
                      <a:pt x="854" y="1058"/>
                      <a:pt x="854" y="1058"/>
                    </a:cubicBezTo>
                    <a:cubicBezTo>
                      <a:pt x="1117" y="1210"/>
                      <a:pt x="1336" y="1292"/>
                      <a:pt x="1351" y="1663"/>
                    </a:cubicBezTo>
                    <a:cubicBezTo>
                      <a:pt x="1368" y="2146"/>
                      <a:pt x="895" y="2269"/>
                      <a:pt x="500" y="2260"/>
                    </a:cubicBezTo>
                    <a:close/>
                    <a:moveTo>
                      <a:pt x="4037" y="252"/>
                    </a:moveTo>
                    <a:cubicBezTo>
                      <a:pt x="4020" y="283"/>
                      <a:pt x="4007" y="302"/>
                      <a:pt x="3996" y="335"/>
                    </a:cubicBezTo>
                    <a:cubicBezTo>
                      <a:pt x="3306" y="2258"/>
                      <a:pt x="3306" y="2258"/>
                      <a:pt x="3306" y="2258"/>
                    </a:cubicBezTo>
                    <a:cubicBezTo>
                      <a:pt x="2760" y="795"/>
                      <a:pt x="2760" y="795"/>
                      <a:pt x="2760" y="795"/>
                    </a:cubicBezTo>
                    <a:cubicBezTo>
                      <a:pt x="2226" y="2269"/>
                      <a:pt x="2226" y="2269"/>
                      <a:pt x="2226" y="2269"/>
                    </a:cubicBezTo>
                    <a:cubicBezTo>
                      <a:pt x="1494" y="299"/>
                      <a:pt x="1494" y="299"/>
                      <a:pt x="1494" y="299"/>
                    </a:cubicBezTo>
                    <a:cubicBezTo>
                      <a:pt x="1486" y="269"/>
                      <a:pt x="1478" y="250"/>
                      <a:pt x="1456" y="222"/>
                    </a:cubicBezTo>
                    <a:cubicBezTo>
                      <a:pt x="1431" y="191"/>
                      <a:pt x="1414" y="175"/>
                      <a:pt x="1381" y="155"/>
                    </a:cubicBezTo>
                    <a:cubicBezTo>
                      <a:pt x="1760" y="155"/>
                      <a:pt x="1760" y="155"/>
                      <a:pt x="1760" y="155"/>
                    </a:cubicBezTo>
                    <a:cubicBezTo>
                      <a:pt x="1746" y="177"/>
                      <a:pt x="1738" y="191"/>
                      <a:pt x="1735" y="216"/>
                    </a:cubicBezTo>
                    <a:cubicBezTo>
                      <a:pt x="1730" y="238"/>
                      <a:pt x="1727" y="255"/>
                      <a:pt x="1735" y="277"/>
                    </a:cubicBezTo>
                    <a:cubicBezTo>
                      <a:pt x="2242" y="1717"/>
                      <a:pt x="2242" y="1717"/>
                      <a:pt x="2242" y="1717"/>
                    </a:cubicBezTo>
                    <a:cubicBezTo>
                      <a:pt x="2677" y="560"/>
                      <a:pt x="2677" y="560"/>
                      <a:pt x="2677" y="560"/>
                    </a:cubicBezTo>
                    <a:cubicBezTo>
                      <a:pt x="2575" y="299"/>
                      <a:pt x="2575" y="299"/>
                      <a:pt x="2575" y="299"/>
                    </a:cubicBezTo>
                    <a:cubicBezTo>
                      <a:pt x="2561" y="263"/>
                      <a:pt x="2541" y="247"/>
                      <a:pt x="2519" y="219"/>
                    </a:cubicBezTo>
                    <a:cubicBezTo>
                      <a:pt x="2500" y="194"/>
                      <a:pt x="2483" y="177"/>
                      <a:pt x="2461" y="155"/>
                    </a:cubicBezTo>
                    <a:cubicBezTo>
                      <a:pt x="2838" y="155"/>
                      <a:pt x="2838" y="155"/>
                      <a:pt x="2838" y="155"/>
                    </a:cubicBezTo>
                    <a:cubicBezTo>
                      <a:pt x="2827" y="175"/>
                      <a:pt x="2821" y="186"/>
                      <a:pt x="2816" y="208"/>
                    </a:cubicBezTo>
                    <a:cubicBezTo>
                      <a:pt x="2807" y="247"/>
                      <a:pt x="2813" y="272"/>
                      <a:pt x="2824" y="308"/>
                    </a:cubicBezTo>
                    <a:cubicBezTo>
                      <a:pt x="3334" y="1723"/>
                      <a:pt x="3334" y="1723"/>
                      <a:pt x="3334" y="1723"/>
                    </a:cubicBezTo>
                    <a:cubicBezTo>
                      <a:pt x="3804" y="324"/>
                      <a:pt x="3804" y="324"/>
                      <a:pt x="3804" y="324"/>
                    </a:cubicBezTo>
                    <a:cubicBezTo>
                      <a:pt x="3821" y="288"/>
                      <a:pt x="3832" y="263"/>
                      <a:pt x="3829" y="227"/>
                    </a:cubicBezTo>
                    <a:cubicBezTo>
                      <a:pt x="3827" y="197"/>
                      <a:pt x="3821" y="177"/>
                      <a:pt x="3804" y="153"/>
                    </a:cubicBezTo>
                    <a:cubicBezTo>
                      <a:pt x="4109" y="153"/>
                      <a:pt x="4109" y="153"/>
                      <a:pt x="4109" y="153"/>
                    </a:cubicBezTo>
                    <a:cubicBezTo>
                      <a:pt x="4079" y="189"/>
                      <a:pt x="4062" y="213"/>
                      <a:pt x="4037" y="252"/>
                    </a:cubicBezTo>
                    <a:close/>
                    <a:moveTo>
                      <a:pt x="4350" y="756"/>
                    </a:moveTo>
                    <a:cubicBezTo>
                      <a:pt x="4110" y="756"/>
                      <a:pt x="4110" y="756"/>
                      <a:pt x="4110" y="756"/>
                    </a:cubicBezTo>
                    <a:cubicBezTo>
                      <a:pt x="4097" y="756"/>
                      <a:pt x="4097" y="756"/>
                      <a:pt x="4097" y="756"/>
                    </a:cubicBezTo>
                    <a:cubicBezTo>
                      <a:pt x="4104" y="767"/>
                      <a:pt x="4104" y="767"/>
                      <a:pt x="4104" y="767"/>
                    </a:cubicBezTo>
                    <a:cubicBezTo>
                      <a:pt x="4119" y="789"/>
                      <a:pt x="4127" y="806"/>
                      <a:pt x="4135" y="832"/>
                    </a:cubicBezTo>
                    <a:cubicBezTo>
                      <a:pt x="4145" y="861"/>
                      <a:pt x="4146" y="878"/>
                      <a:pt x="4146" y="906"/>
                    </a:cubicBezTo>
                    <a:cubicBezTo>
                      <a:pt x="4146" y="2091"/>
                      <a:pt x="4146" y="2091"/>
                      <a:pt x="4146" y="2091"/>
                    </a:cubicBezTo>
                    <a:cubicBezTo>
                      <a:pt x="4146" y="2119"/>
                      <a:pt x="4146" y="2138"/>
                      <a:pt x="4135" y="2164"/>
                    </a:cubicBezTo>
                    <a:cubicBezTo>
                      <a:pt x="4135" y="2164"/>
                      <a:pt x="4135" y="2164"/>
                      <a:pt x="4135" y="2164"/>
                    </a:cubicBezTo>
                    <a:cubicBezTo>
                      <a:pt x="4135" y="2165"/>
                      <a:pt x="4135" y="2165"/>
                      <a:pt x="4135" y="2165"/>
                    </a:cubicBezTo>
                    <a:cubicBezTo>
                      <a:pt x="4129" y="2183"/>
                      <a:pt x="4124" y="2194"/>
                      <a:pt x="4112" y="2211"/>
                    </a:cubicBezTo>
                    <a:cubicBezTo>
                      <a:pt x="4105" y="2222"/>
                      <a:pt x="4105" y="2222"/>
                      <a:pt x="4105" y="2222"/>
                    </a:cubicBezTo>
                    <a:cubicBezTo>
                      <a:pt x="4118" y="2222"/>
                      <a:pt x="4118" y="2222"/>
                      <a:pt x="4118" y="2222"/>
                    </a:cubicBezTo>
                    <a:cubicBezTo>
                      <a:pt x="4346" y="2222"/>
                      <a:pt x="4346" y="2222"/>
                      <a:pt x="4346" y="2222"/>
                    </a:cubicBezTo>
                    <a:cubicBezTo>
                      <a:pt x="4359" y="2222"/>
                      <a:pt x="4359" y="2222"/>
                      <a:pt x="4359" y="2222"/>
                    </a:cubicBezTo>
                    <a:cubicBezTo>
                      <a:pt x="4352" y="2212"/>
                      <a:pt x="4352" y="2212"/>
                      <a:pt x="4352" y="2212"/>
                    </a:cubicBezTo>
                    <a:cubicBezTo>
                      <a:pt x="4349" y="2207"/>
                      <a:pt x="4346" y="2202"/>
                      <a:pt x="4343" y="2198"/>
                    </a:cubicBezTo>
                    <a:cubicBezTo>
                      <a:pt x="4335" y="2185"/>
                      <a:pt x="4328" y="2176"/>
                      <a:pt x="4326" y="2160"/>
                    </a:cubicBezTo>
                    <a:cubicBezTo>
                      <a:pt x="4320" y="2112"/>
                      <a:pt x="4320" y="2047"/>
                      <a:pt x="4320" y="1972"/>
                    </a:cubicBezTo>
                    <a:cubicBezTo>
                      <a:pt x="4320" y="902"/>
                      <a:pt x="4320" y="902"/>
                      <a:pt x="4320" y="902"/>
                    </a:cubicBezTo>
                    <a:cubicBezTo>
                      <a:pt x="4320" y="880"/>
                      <a:pt x="4320" y="868"/>
                      <a:pt x="4333" y="822"/>
                    </a:cubicBezTo>
                    <a:cubicBezTo>
                      <a:pt x="4341" y="801"/>
                      <a:pt x="4347" y="786"/>
                      <a:pt x="4356" y="766"/>
                    </a:cubicBezTo>
                    <a:cubicBezTo>
                      <a:pt x="4361" y="756"/>
                      <a:pt x="4361" y="756"/>
                      <a:pt x="4361" y="756"/>
                    </a:cubicBezTo>
                    <a:lnTo>
                      <a:pt x="4350" y="756"/>
                    </a:lnTo>
                    <a:close/>
                    <a:moveTo>
                      <a:pt x="6579" y="244"/>
                    </a:moveTo>
                    <a:cubicBezTo>
                      <a:pt x="6571" y="288"/>
                      <a:pt x="6571" y="313"/>
                      <a:pt x="6571" y="355"/>
                    </a:cubicBezTo>
                    <a:cubicBezTo>
                      <a:pt x="6574" y="2291"/>
                      <a:pt x="6574" y="2291"/>
                      <a:pt x="6574" y="2291"/>
                    </a:cubicBezTo>
                    <a:cubicBezTo>
                      <a:pt x="4901" y="443"/>
                      <a:pt x="4901" y="443"/>
                      <a:pt x="4901" y="443"/>
                    </a:cubicBezTo>
                    <a:cubicBezTo>
                      <a:pt x="4901" y="1981"/>
                      <a:pt x="4901" y="1981"/>
                      <a:pt x="4901" y="1981"/>
                    </a:cubicBezTo>
                    <a:cubicBezTo>
                      <a:pt x="4901" y="2042"/>
                      <a:pt x="4901" y="2042"/>
                      <a:pt x="4920" y="2133"/>
                    </a:cubicBezTo>
                    <a:cubicBezTo>
                      <a:pt x="4926" y="2166"/>
                      <a:pt x="4934" y="2186"/>
                      <a:pt x="4945" y="2222"/>
                    </a:cubicBezTo>
                    <a:cubicBezTo>
                      <a:pt x="4682" y="2222"/>
                      <a:pt x="4682" y="2222"/>
                      <a:pt x="4682" y="2222"/>
                    </a:cubicBezTo>
                    <a:cubicBezTo>
                      <a:pt x="4702" y="2194"/>
                      <a:pt x="4713" y="2177"/>
                      <a:pt x="4718" y="2147"/>
                    </a:cubicBezTo>
                    <a:cubicBezTo>
                      <a:pt x="4729" y="2105"/>
                      <a:pt x="4729" y="2078"/>
                      <a:pt x="4729" y="2036"/>
                    </a:cubicBezTo>
                    <a:cubicBezTo>
                      <a:pt x="4729" y="308"/>
                      <a:pt x="4729" y="308"/>
                      <a:pt x="4729" y="308"/>
                    </a:cubicBezTo>
                    <a:cubicBezTo>
                      <a:pt x="4729" y="274"/>
                      <a:pt x="4724" y="250"/>
                      <a:pt x="4707" y="219"/>
                    </a:cubicBezTo>
                    <a:cubicBezTo>
                      <a:pt x="4693" y="189"/>
                      <a:pt x="4677" y="172"/>
                      <a:pt x="4649" y="155"/>
                    </a:cubicBezTo>
                    <a:cubicBezTo>
                      <a:pt x="4954" y="155"/>
                      <a:pt x="4954" y="155"/>
                      <a:pt x="4954" y="155"/>
                    </a:cubicBezTo>
                    <a:cubicBezTo>
                      <a:pt x="6402" y="1809"/>
                      <a:pt x="6402" y="1809"/>
                      <a:pt x="6402" y="1809"/>
                    </a:cubicBezTo>
                    <a:cubicBezTo>
                      <a:pt x="6402" y="496"/>
                      <a:pt x="6402" y="496"/>
                      <a:pt x="6402" y="496"/>
                    </a:cubicBezTo>
                    <a:cubicBezTo>
                      <a:pt x="6402" y="396"/>
                      <a:pt x="6408" y="333"/>
                      <a:pt x="6388" y="233"/>
                    </a:cubicBezTo>
                    <a:cubicBezTo>
                      <a:pt x="6383" y="202"/>
                      <a:pt x="6377" y="183"/>
                      <a:pt x="6369" y="153"/>
                    </a:cubicBezTo>
                    <a:cubicBezTo>
                      <a:pt x="6602" y="153"/>
                      <a:pt x="6602" y="153"/>
                      <a:pt x="6602" y="153"/>
                    </a:cubicBezTo>
                    <a:cubicBezTo>
                      <a:pt x="6591" y="186"/>
                      <a:pt x="6585" y="208"/>
                      <a:pt x="6579" y="244"/>
                    </a:cubicBezTo>
                    <a:close/>
                    <a:moveTo>
                      <a:pt x="1464" y="4662"/>
                    </a:moveTo>
                    <a:cubicBezTo>
                      <a:pt x="913" y="4662"/>
                      <a:pt x="913" y="4662"/>
                      <a:pt x="913" y="4662"/>
                    </a:cubicBezTo>
                    <a:cubicBezTo>
                      <a:pt x="929" y="4640"/>
                      <a:pt x="935" y="4626"/>
                      <a:pt x="946" y="4604"/>
                    </a:cubicBezTo>
                    <a:cubicBezTo>
                      <a:pt x="960" y="4565"/>
                      <a:pt x="965" y="4537"/>
                      <a:pt x="965" y="4496"/>
                    </a:cubicBezTo>
                    <a:cubicBezTo>
                      <a:pt x="965" y="2792"/>
                      <a:pt x="965" y="2792"/>
                      <a:pt x="965" y="2792"/>
                    </a:cubicBezTo>
                    <a:cubicBezTo>
                      <a:pt x="965" y="2745"/>
                      <a:pt x="957" y="2715"/>
                      <a:pt x="938" y="2670"/>
                    </a:cubicBezTo>
                    <a:cubicBezTo>
                      <a:pt x="924" y="2640"/>
                      <a:pt x="913" y="2621"/>
                      <a:pt x="893" y="2593"/>
                    </a:cubicBezTo>
                    <a:cubicBezTo>
                      <a:pt x="1519" y="2593"/>
                      <a:pt x="1519" y="2593"/>
                      <a:pt x="1519" y="2593"/>
                    </a:cubicBezTo>
                    <a:cubicBezTo>
                      <a:pt x="1788" y="2593"/>
                      <a:pt x="1996" y="2820"/>
                      <a:pt x="2010" y="3089"/>
                    </a:cubicBezTo>
                    <a:cubicBezTo>
                      <a:pt x="2015" y="3285"/>
                      <a:pt x="1935" y="3391"/>
                      <a:pt x="1785" y="3476"/>
                    </a:cubicBezTo>
                    <a:cubicBezTo>
                      <a:pt x="1708" y="3524"/>
                      <a:pt x="1708" y="3524"/>
                      <a:pt x="1708" y="3524"/>
                    </a:cubicBezTo>
                    <a:cubicBezTo>
                      <a:pt x="1791" y="3554"/>
                      <a:pt x="1791" y="3554"/>
                      <a:pt x="1791" y="3554"/>
                    </a:cubicBezTo>
                    <a:cubicBezTo>
                      <a:pt x="2021" y="3632"/>
                      <a:pt x="2148" y="3801"/>
                      <a:pt x="2148" y="4072"/>
                    </a:cubicBezTo>
                    <a:cubicBezTo>
                      <a:pt x="2145" y="4438"/>
                      <a:pt x="1885" y="4662"/>
                      <a:pt x="1464" y="4662"/>
                    </a:cubicBezTo>
                    <a:close/>
                    <a:moveTo>
                      <a:pt x="1386" y="2731"/>
                    </a:moveTo>
                    <a:cubicBezTo>
                      <a:pt x="1184" y="2731"/>
                      <a:pt x="1184" y="2731"/>
                      <a:pt x="1184" y="2731"/>
                    </a:cubicBezTo>
                    <a:cubicBezTo>
                      <a:pt x="1184" y="3476"/>
                      <a:pt x="1184" y="3476"/>
                      <a:pt x="1184" y="3476"/>
                    </a:cubicBezTo>
                    <a:cubicBezTo>
                      <a:pt x="1364" y="3476"/>
                      <a:pt x="1364" y="3476"/>
                      <a:pt x="1364" y="3476"/>
                    </a:cubicBezTo>
                    <a:cubicBezTo>
                      <a:pt x="1666" y="3476"/>
                      <a:pt x="1805" y="3313"/>
                      <a:pt x="1796" y="3089"/>
                    </a:cubicBezTo>
                    <a:cubicBezTo>
                      <a:pt x="1785" y="2881"/>
                      <a:pt x="1644" y="2731"/>
                      <a:pt x="1386" y="2731"/>
                    </a:cubicBezTo>
                    <a:close/>
                    <a:moveTo>
                      <a:pt x="1375" y="3609"/>
                    </a:moveTo>
                    <a:cubicBezTo>
                      <a:pt x="1306" y="3609"/>
                      <a:pt x="1264" y="3609"/>
                      <a:pt x="1195" y="3626"/>
                    </a:cubicBezTo>
                    <a:cubicBezTo>
                      <a:pt x="1195" y="4512"/>
                      <a:pt x="1195" y="4512"/>
                      <a:pt x="1195" y="4512"/>
                    </a:cubicBezTo>
                    <a:cubicBezTo>
                      <a:pt x="1270" y="4534"/>
                      <a:pt x="1320" y="4543"/>
                      <a:pt x="1397" y="4537"/>
                    </a:cubicBezTo>
                    <a:cubicBezTo>
                      <a:pt x="1669" y="4521"/>
                      <a:pt x="1935" y="4368"/>
                      <a:pt x="1926" y="4069"/>
                    </a:cubicBezTo>
                    <a:cubicBezTo>
                      <a:pt x="1918" y="3715"/>
                      <a:pt x="1649" y="3618"/>
                      <a:pt x="1375" y="3609"/>
                    </a:cubicBezTo>
                    <a:close/>
                    <a:moveTo>
                      <a:pt x="4083" y="2684"/>
                    </a:moveTo>
                    <a:cubicBezTo>
                      <a:pt x="4077" y="2723"/>
                      <a:pt x="4080" y="2745"/>
                      <a:pt x="4080" y="2784"/>
                    </a:cubicBezTo>
                    <a:cubicBezTo>
                      <a:pt x="4080" y="3994"/>
                      <a:pt x="4080" y="3994"/>
                      <a:pt x="4080" y="3994"/>
                    </a:cubicBezTo>
                    <a:cubicBezTo>
                      <a:pt x="4080" y="4393"/>
                      <a:pt x="3739" y="4684"/>
                      <a:pt x="3313" y="4692"/>
                    </a:cubicBezTo>
                    <a:cubicBezTo>
                      <a:pt x="2856" y="4698"/>
                      <a:pt x="2485" y="4404"/>
                      <a:pt x="2485" y="3983"/>
                    </a:cubicBezTo>
                    <a:cubicBezTo>
                      <a:pt x="2485" y="2795"/>
                      <a:pt x="2485" y="2795"/>
                      <a:pt x="2485" y="2795"/>
                    </a:cubicBezTo>
                    <a:cubicBezTo>
                      <a:pt x="2485" y="2759"/>
                      <a:pt x="2487" y="2737"/>
                      <a:pt x="2482" y="2701"/>
                    </a:cubicBezTo>
                    <a:cubicBezTo>
                      <a:pt x="2476" y="2657"/>
                      <a:pt x="2471" y="2632"/>
                      <a:pt x="2457" y="2593"/>
                    </a:cubicBezTo>
                    <a:cubicBezTo>
                      <a:pt x="2740" y="2593"/>
                      <a:pt x="2740" y="2593"/>
                      <a:pt x="2740" y="2593"/>
                    </a:cubicBezTo>
                    <a:cubicBezTo>
                      <a:pt x="2726" y="2623"/>
                      <a:pt x="2720" y="2643"/>
                      <a:pt x="2715" y="2679"/>
                    </a:cubicBezTo>
                    <a:cubicBezTo>
                      <a:pt x="2706" y="2715"/>
                      <a:pt x="2709" y="2740"/>
                      <a:pt x="2709" y="2776"/>
                    </a:cubicBezTo>
                    <a:cubicBezTo>
                      <a:pt x="2709" y="3958"/>
                      <a:pt x="2709" y="3958"/>
                      <a:pt x="2709" y="3958"/>
                    </a:cubicBezTo>
                    <a:cubicBezTo>
                      <a:pt x="2709" y="4277"/>
                      <a:pt x="2994" y="4523"/>
                      <a:pt x="3313" y="4512"/>
                    </a:cubicBezTo>
                    <a:cubicBezTo>
                      <a:pt x="3629" y="4504"/>
                      <a:pt x="3850" y="4269"/>
                      <a:pt x="3850" y="3975"/>
                    </a:cubicBezTo>
                    <a:cubicBezTo>
                      <a:pt x="3850" y="2789"/>
                      <a:pt x="3850" y="2789"/>
                      <a:pt x="3850" y="2789"/>
                    </a:cubicBezTo>
                    <a:cubicBezTo>
                      <a:pt x="3850" y="2748"/>
                      <a:pt x="3850" y="2723"/>
                      <a:pt x="3845" y="2684"/>
                    </a:cubicBezTo>
                    <a:cubicBezTo>
                      <a:pt x="3836" y="2648"/>
                      <a:pt x="3831" y="2626"/>
                      <a:pt x="3817" y="2593"/>
                    </a:cubicBezTo>
                    <a:cubicBezTo>
                      <a:pt x="4105" y="2593"/>
                      <a:pt x="4105" y="2593"/>
                      <a:pt x="4105" y="2593"/>
                    </a:cubicBezTo>
                    <a:cubicBezTo>
                      <a:pt x="4094" y="2626"/>
                      <a:pt x="4088" y="2648"/>
                      <a:pt x="4083" y="2684"/>
                    </a:cubicBezTo>
                    <a:close/>
                    <a:moveTo>
                      <a:pt x="5713" y="4665"/>
                    </a:moveTo>
                    <a:cubicBezTo>
                      <a:pt x="4882" y="3584"/>
                      <a:pt x="4882" y="3584"/>
                      <a:pt x="4882" y="3584"/>
                    </a:cubicBezTo>
                    <a:cubicBezTo>
                      <a:pt x="4860" y="3557"/>
                      <a:pt x="4852" y="3537"/>
                      <a:pt x="4827" y="3518"/>
                    </a:cubicBezTo>
                    <a:cubicBezTo>
                      <a:pt x="4816" y="3507"/>
                      <a:pt x="4805" y="3501"/>
                      <a:pt x="4791" y="3493"/>
                    </a:cubicBezTo>
                    <a:cubicBezTo>
                      <a:pt x="4791" y="4443"/>
                      <a:pt x="4791" y="4443"/>
                      <a:pt x="4791" y="4443"/>
                    </a:cubicBezTo>
                    <a:cubicBezTo>
                      <a:pt x="4791" y="4487"/>
                      <a:pt x="4788" y="4512"/>
                      <a:pt x="4799" y="4557"/>
                    </a:cubicBezTo>
                    <a:cubicBezTo>
                      <a:pt x="4805" y="4595"/>
                      <a:pt x="4816" y="4618"/>
                      <a:pt x="4830" y="4656"/>
                    </a:cubicBezTo>
                    <a:cubicBezTo>
                      <a:pt x="4525" y="4656"/>
                      <a:pt x="4525" y="4656"/>
                      <a:pt x="4525" y="4656"/>
                    </a:cubicBezTo>
                    <a:cubicBezTo>
                      <a:pt x="4542" y="4623"/>
                      <a:pt x="4555" y="4604"/>
                      <a:pt x="4558" y="4570"/>
                    </a:cubicBezTo>
                    <a:cubicBezTo>
                      <a:pt x="4567" y="4529"/>
                      <a:pt x="4567" y="4438"/>
                      <a:pt x="4567" y="4360"/>
                    </a:cubicBezTo>
                    <a:cubicBezTo>
                      <a:pt x="4567" y="2875"/>
                      <a:pt x="4567" y="2875"/>
                      <a:pt x="4567" y="2875"/>
                    </a:cubicBezTo>
                    <a:cubicBezTo>
                      <a:pt x="4567" y="2798"/>
                      <a:pt x="4564" y="2754"/>
                      <a:pt x="4550" y="2676"/>
                    </a:cubicBezTo>
                    <a:cubicBezTo>
                      <a:pt x="4542" y="2640"/>
                      <a:pt x="4528" y="2621"/>
                      <a:pt x="4511" y="2590"/>
                    </a:cubicBezTo>
                    <a:cubicBezTo>
                      <a:pt x="5134" y="2590"/>
                      <a:pt x="5134" y="2590"/>
                      <a:pt x="5134" y="2590"/>
                    </a:cubicBezTo>
                    <a:cubicBezTo>
                      <a:pt x="5406" y="2590"/>
                      <a:pt x="5650" y="2770"/>
                      <a:pt x="5641" y="3066"/>
                    </a:cubicBezTo>
                    <a:cubicBezTo>
                      <a:pt x="5636" y="3355"/>
                      <a:pt x="5384" y="3601"/>
                      <a:pt x="5079" y="3554"/>
                    </a:cubicBezTo>
                    <a:cubicBezTo>
                      <a:pt x="5096" y="3568"/>
                      <a:pt x="5104" y="3579"/>
                      <a:pt x="5121" y="3593"/>
                    </a:cubicBezTo>
                    <a:cubicBezTo>
                      <a:pt x="5179" y="3648"/>
                      <a:pt x="5212" y="3684"/>
                      <a:pt x="5265" y="3751"/>
                    </a:cubicBezTo>
                    <a:cubicBezTo>
                      <a:pt x="5758" y="4377"/>
                      <a:pt x="5758" y="4377"/>
                      <a:pt x="5758" y="4377"/>
                    </a:cubicBezTo>
                    <a:cubicBezTo>
                      <a:pt x="5821" y="4460"/>
                      <a:pt x="5871" y="4526"/>
                      <a:pt x="5935" y="4582"/>
                    </a:cubicBezTo>
                    <a:cubicBezTo>
                      <a:pt x="5974" y="4615"/>
                      <a:pt x="5999" y="4634"/>
                      <a:pt x="6040" y="4665"/>
                    </a:cubicBezTo>
                    <a:lnTo>
                      <a:pt x="5713" y="4665"/>
                    </a:lnTo>
                    <a:close/>
                    <a:moveTo>
                      <a:pt x="5013" y="2715"/>
                    </a:moveTo>
                    <a:cubicBezTo>
                      <a:pt x="4927" y="2715"/>
                      <a:pt x="4874" y="2718"/>
                      <a:pt x="4794" y="2754"/>
                    </a:cubicBezTo>
                    <a:cubicBezTo>
                      <a:pt x="4794" y="3468"/>
                      <a:pt x="4794" y="3468"/>
                      <a:pt x="4794" y="3468"/>
                    </a:cubicBezTo>
                    <a:cubicBezTo>
                      <a:pt x="4833" y="3474"/>
                      <a:pt x="4907" y="3476"/>
                      <a:pt x="4974" y="3474"/>
                    </a:cubicBezTo>
                    <a:cubicBezTo>
                      <a:pt x="5259" y="3451"/>
                      <a:pt x="5431" y="3302"/>
                      <a:pt x="5414" y="3072"/>
                    </a:cubicBezTo>
                    <a:cubicBezTo>
                      <a:pt x="5403" y="2906"/>
                      <a:pt x="5348" y="2729"/>
                      <a:pt x="5013" y="2715"/>
                    </a:cubicBezTo>
                    <a:close/>
                    <a:moveTo>
                      <a:pt x="3551" y="5119"/>
                    </a:moveTo>
                    <a:cubicBezTo>
                      <a:pt x="3542" y="5163"/>
                      <a:pt x="3542" y="5188"/>
                      <a:pt x="3542" y="5230"/>
                    </a:cubicBezTo>
                    <a:cubicBezTo>
                      <a:pt x="3545" y="7166"/>
                      <a:pt x="3545" y="7166"/>
                      <a:pt x="3545" y="7166"/>
                    </a:cubicBezTo>
                    <a:cubicBezTo>
                      <a:pt x="1872" y="5318"/>
                      <a:pt x="1872" y="5318"/>
                      <a:pt x="1872" y="5318"/>
                    </a:cubicBezTo>
                    <a:cubicBezTo>
                      <a:pt x="1872" y="6856"/>
                      <a:pt x="1872" y="6856"/>
                      <a:pt x="1872" y="6856"/>
                    </a:cubicBezTo>
                    <a:cubicBezTo>
                      <a:pt x="1872" y="6917"/>
                      <a:pt x="1872" y="6917"/>
                      <a:pt x="1892" y="7008"/>
                    </a:cubicBezTo>
                    <a:cubicBezTo>
                      <a:pt x="1897" y="7041"/>
                      <a:pt x="1905" y="7061"/>
                      <a:pt x="1917" y="7097"/>
                    </a:cubicBezTo>
                    <a:cubicBezTo>
                      <a:pt x="1654" y="7097"/>
                      <a:pt x="1654" y="7097"/>
                      <a:pt x="1654" y="7097"/>
                    </a:cubicBezTo>
                    <a:cubicBezTo>
                      <a:pt x="1673" y="7069"/>
                      <a:pt x="1684" y="7052"/>
                      <a:pt x="1689" y="7022"/>
                    </a:cubicBezTo>
                    <a:cubicBezTo>
                      <a:pt x="1701" y="6980"/>
                      <a:pt x="1701" y="6953"/>
                      <a:pt x="1701" y="6911"/>
                    </a:cubicBezTo>
                    <a:cubicBezTo>
                      <a:pt x="1701" y="5183"/>
                      <a:pt x="1701" y="5183"/>
                      <a:pt x="1701" y="5183"/>
                    </a:cubicBezTo>
                    <a:cubicBezTo>
                      <a:pt x="1701" y="5150"/>
                      <a:pt x="1695" y="5125"/>
                      <a:pt x="1678" y="5094"/>
                    </a:cubicBezTo>
                    <a:cubicBezTo>
                      <a:pt x="1665" y="5064"/>
                      <a:pt x="1648" y="5047"/>
                      <a:pt x="1620" y="5030"/>
                    </a:cubicBezTo>
                    <a:cubicBezTo>
                      <a:pt x="1925" y="5030"/>
                      <a:pt x="1925" y="5030"/>
                      <a:pt x="1925" y="5030"/>
                    </a:cubicBezTo>
                    <a:cubicBezTo>
                      <a:pt x="3374" y="6684"/>
                      <a:pt x="3374" y="6684"/>
                      <a:pt x="3374" y="6684"/>
                    </a:cubicBezTo>
                    <a:cubicBezTo>
                      <a:pt x="3374" y="5371"/>
                      <a:pt x="3374" y="5371"/>
                      <a:pt x="3374" y="5371"/>
                    </a:cubicBezTo>
                    <a:cubicBezTo>
                      <a:pt x="3374" y="5271"/>
                      <a:pt x="3379" y="5208"/>
                      <a:pt x="3360" y="5108"/>
                    </a:cubicBezTo>
                    <a:cubicBezTo>
                      <a:pt x="3354" y="5077"/>
                      <a:pt x="3349" y="5058"/>
                      <a:pt x="3340" y="5028"/>
                    </a:cubicBezTo>
                    <a:cubicBezTo>
                      <a:pt x="3573" y="5028"/>
                      <a:pt x="3573" y="5028"/>
                      <a:pt x="3573" y="5028"/>
                    </a:cubicBezTo>
                    <a:cubicBezTo>
                      <a:pt x="3562" y="5061"/>
                      <a:pt x="3556" y="5083"/>
                      <a:pt x="3551" y="5119"/>
                    </a:cubicBezTo>
                    <a:close/>
                    <a:moveTo>
                      <a:pt x="5212" y="7097"/>
                    </a:moveTo>
                    <a:cubicBezTo>
                      <a:pt x="4019" y="7097"/>
                      <a:pt x="4019" y="7097"/>
                      <a:pt x="4019" y="7097"/>
                    </a:cubicBezTo>
                    <a:cubicBezTo>
                      <a:pt x="4038" y="7069"/>
                      <a:pt x="4046" y="7050"/>
                      <a:pt x="4055" y="7019"/>
                    </a:cubicBezTo>
                    <a:cubicBezTo>
                      <a:pt x="4066" y="6980"/>
                      <a:pt x="4060" y="6953"/>
                      <a:pt x="4060" y="6914"/>
                    </a:cubicBezTo>
                    <a:cubicBezTo>
                      <a:pt x="4060" y="5180"/>
                      <a:pt x="4060" y="5180"/>
                      <a:pt x="4060" y="5180"/>
                    </a:cubicBezTo>
                    <a:cubicBezTo>
                      <a:pt x="4060" y="5144"/>
                      <a:pt x="4055" y="5122"/>
                      <a:pt x="4044" y="5091"/>
                    </a:cubicBezTo>
                    <a:cubicBezTo>
                      <a:pt x="4032" y="5066"/>
                      <a:pt x="4024" y="5053"/>
                      <a:pt x="4005" y="5033"/>
                    </a:cubicBezTo>
                    <a:cubicBezTo>
                      <a:pt x="5060" y="5033"/>
                      <a:pt x="5060" y="5033"/>
                      <a:pt x="5060" y="5033"/>
                    </a:cubicBezTo>
                    <a:cubicBezTo>
                      <a:pt x="5060" y="5241"/>
                      <a:pt x="5060" y="5241"/>
                      <a:pt x="5060" y="5241"/>
                    </a:cubicBezTo>
                    <a:cubicBezTo>
                      <a:pt x="5035" y="5216"/>
                      <a:pt x="5013" y="5202"/>
                      <a:pt x="4980" y="5191"/>
                    </a:cubicBezTo>
                    <a:cubicBezTo>
                      <a:pt x="4933" y="5174"/>
                      <a:pt x="4899" y="5183"/>
                      <a:pt x="4852" y="5183"/>
                    </a:cubicBezTo>
                    <a:cubicBezTo>
                      <a:pt x="4290" y="5183"/>
                      <a:pt x="4290" y="5183"/>
                      <a:pt x="4290" y="5183"/>
                    </a:cubicBezTo>
                    <a:cubicBezTo>
                      <a:pt x="4290" y="5864"/>
                      <a:pt x="4290" y="5864"/>
                      <a:pt x="4290" y="5864"/>
                    </a:cubicBezTo>
                    <a:cubicBezTo>
                      <a:pt x="5060" y="5864"/>
                      <a:pt x="5060" y="5864"/>
                      <a:pt x="5060" y="5864"/>
                    </a:cubicBezTo>
                    <a:cubicBezTo>
                      <a:pt x="5060" y="6061"/>
                      <a:pt x="5060" y="6061"/>
                      <a:pt x="5060" y="6061"/>
                    </a:cubicBezTo>
                    <a:cubicBezTo>
                      <a:pt x="5019" y="6041"/>
                      <a:pt x="4991" y="6033"/>
                      <a:pt x="4944" y="6022"/>
                    </a:cubicBezTo>
                    <a:cubicBezTo>
                      <a:pt x="4911" y="6016"/>
                      <a:pt x="4886" y="6016"/>
                      <a:pt x="4852" y="6016"/>
                    </a:cubicBezTo>
                    <a:cubicBezTo>
                      <a:pt x="4298" y="6016"/>
                      <a:pt x="4298" y="6016"/>
                      <a:pt x="4298" y="6016"/>
                    </a:cubicBezTo>
                    <a:cubicBezTo>
                      <a:pt x="4298" y="6942"/>
                      <a:pt x="4298" y="6942"/>
                      <a:pt x="4298" y="6942"/>
                    </a:cubicBezTo>
                    <a:cubicBezTo>
                      <a:pt x="4960" y="6942"/>
                      <a:pt x="4960" y="6942"/>
                      <a:pt x="4960" y="6942"/>
                    </a:cubicBezTo>
                    <a:cubicBezTo>
                      <a:pt x="5052" y="6942"/>
                      <a:pt x="5104" y="6936"/>
                      <a:pt x="5190" y="6908"/>
                    </a:cubicBezTo>
                    <a:cubicBezTo>
                      <a:pt x="5229" y="6897"/>
                      <a:pt x="5251" y="6886"/>
                      <a:pt x="5284" y="6864"/>
                    </a:cubicBezTo>
                    <a:lnTo>
                      <a:pt x="5212" y="7097"/>
                    </a:lnTo>
                    <a:close/>
                    <a:moveTo>
                      <a:pt x="326" y="5704"/>
                    </a:moveTo>
                    <a:cubicBezTo>
                      <a:pt x="327" y="5723"/>
                      <a:pt x="339" y="5734"/>
                      <a:pt x="334" y="5755"/>
                    </a:cubicBezTo>
                    <a:cubicBezTo>
                      <a:pt x="329" y="5776"/>
                      <a:pt x="317" y="5800"/>
                      <a:pt x="317" y="5823"/>
                    </a:cubicBezTo>
                    <a:cubicBezTo>
                      <a:pt x="317" y="5853"/>
                      <a:pt x="343" y="5892"/>
                      <a:pt x="369" y="5910"/>
                    </a:cubicBezTo>
                    <a:cubicBezTo>
                      <a:pt x="374" y="5913"/>
                      <a:pt x="384" y="5915"/>
                      <a:pt x="389" y="5917"/>
                    </a:cubicBezTo>
                    <a:cubicBezTo>
                      <a:pt x="398" y="5922"/>
                      <a:pt x="402" y="5929"/>
                      <a:pt x="410" y="5931"/>
                    </a:cubicBezTo>
                    <a:cubicBezTo>
                      <a:pt x="415" y="5933"/>
                      <a:pt x="424" y="5930"/>
                      <a:pt x="428" y="5931"/>
                    </a:cubicBezTo>
                    <a:cubicBezTo>
                      <a:pt x="431" y="5932"/>
                      <a:pt x="482" y="5965"/>
                      <a:pt x="484" y="5969"/>
                    </a:cubicBezTo>
                    <a:cubicBezTo>
                      <a:pt x="486" y="5974"/>
                      <a:pt x="482" y="5986"/>
                      <a:pt x="478" y="5990"/>
                    </a:cubicBezTo>
                    <a:cubicBezTo>
                      <a:pt x="468" y="6003"/>
                      <a:pt x="454" y="6003"/>
                      <a:pt x="442" y="6001"/>
                    </a:cubicBezTo>
                    <a:cubicBezTo>
                      <a:pt x="438" y="6004"/>
                      <a:pt x="438" y="6004"/>
                      <a:pt x="438" y="6004"/>
                    </a:cubicBezTo>
                    <a:cubicBezTo>
                      <a:pt x="432" y="6001"/>
                      <a:pt x="424" y="5997"/>
                      <a:pt x="422" y="5994"/>
                    </a:cubicBezTo>
                    <a:cubicBezTo>
                      <a:pt x="417" y="5990"/>
                      <a:pt x="415" y="5982"/>
                      <a:pt x="411" y="5978"/>
                    </a:cubicBezTo>
                    <a:cubicBezTo>
                      <a:pt x="407" y="5975"/>
                      <a:pt x="378" y="5962"/>
                      <a:pt x="371" y="5959"/>
                    </a:cubicBezTo>
                    <a:cubicBezTo>
                      <a:pt x="357" y="5954"/>
                      <a:pt x="323" y="5954"/>
                      <a:pt x="308" y="5962"/>
                    </a:cubicBezTo>
                    <a:cubicBezTo>
                      <a:pt x="299" y="5966"/>
                      <a:pt x="285" y="5982"/>
                      <a:pt x="279" y="5988"/>
                    </a:cubicBezTo>
                    <a:cubicBezTo>
                      <a:pt x="275" y="5991"/>
                      <a:pt x="270" y="5993"/>
                      <a:pt x="267" y="5996"/>
                    </a:cubicBezTo>
                    <a:cubicBezTo>
                      <a:pt x="255" y="6011"/>
                      <a:pt x="251" y="6036"/>
                      <a:pt x="243" y="6051"/>
                    </a:cubicBezTo>
                    <a:cubicBezTo>
                      <a:pt x="237" y="6062"/>
                      <a:pt x="226" y="6069"/>
                      <a:pt x="222" y="6080"/>
                    </a:cubicBezTo>
                    <a:cubicBezTo>
                      <a:pt x="219" y="6091"/>
                      <a:pt x="223" y="6093"/>
                      <a:pt x="228" y="6106"/>
                    </a:cubicBezTo>
                    <a:cubicBezTo>
                      <a:pt x="229" y="6106"/>
                      <a:pt x="233" y="6105"/>
                      <a:pt x="233" y="6105"/>
                    </a:cubicBezTo>
                    <a:cubicBezTo>
                      <a:pt x="233" y="6105"/>
                      <a:pt x="262" y="6125"/>
                      <a:pt x="274" y="6138"/>
                    </a:cubicBezTo>
                    <a:cubicBezTo>
                      <a:pt x="287" y="6152"/>
                      <a:pt x="322" y="6169"/>
                      <a:pt x="337" y="6169"/>
                    </a:cubicBezTo>
                    <a:cubicBezTo>
                      <a:pt x="344" y="6168"/>
                      <a:pt x="370" y="6164"/>
                      <a:pt x="374" y="6163"/>
                    </a:cubicBezTo>
                    <a:cubicBezTo>
                      <a:pt x="386" y="6161"/>
                      <a:pt x="405" y="6152"/>
                      <a:pt x="416" y="6143"/>
                    </a:cubicBezTo>
                    <a:cubicBezTo>
                      <a:pt x="420" y="6139"/>
                      <a:pt x="448" y="6094"/>
                      <a:pt x="450" y="6090"/>
                    </a:cubicBezTo>
                    <a:cubicBezTo>
                      <a:pt x="451" y="6087"/>
                      <a:pt x="484" y="6048"/>
                      <a:pt x="498" y="6057"/>
                    </a:cubicBezTo>
                    <a:cubicBezTo>
                      <a:pt x="499" y="6057"/>
                      <a:pt x="518" y="6074"/>
                      <a:pt x="521" y="6082"/>
                    </a:cubicBezTo>
                    <a:cubicBezTo>
                      <a:pt x="523" y="6086"/>
                      <a:pt x="520" y="6102"/>
                      <a:pt x="518" y="6107"/>
                    </a:cubicBezTo>
                    <a:cubicBezTo>
                      <a:pt x="512" y="6120"/>
                      <a:pt x="494" y="6125"/>
                      <a:pt x="481" y="6139"/>
                    </a:cubicBezTo>
                    <a:cubicBezTo>
                      <a:pt x="478" y="6143"/>
                      <a:pt x="458" y="6171"/>
                      <a:pt x="455" y="6181"/>
                    </a:cubicBezTo>
                    <a:cubicBezTo>
                      <a:pt x="452" y="6188"/>
                      <a:pt x="454" y="6197"/>
                      <a:pt x="454" y="6205"/>
                    </a:cubicBezTo>
                    <a:cubicBezTo>
                      <a:pt x="453" y="6227"/>
                      <a:pt x="455" y="6253"/>
                      <a:pt x="479" y="6279"/>
                    </a:cubicBezTo>
                    <a:cubicBezTo>
                      <a:pt x="483" y="6283"/>
                      <a:pt x="495" y="6291"/>
                      <a:pt x="499" y="6295"/>
                    </a:cubicBezTo>
                    <a:cubicBezTo>
                      <a:pt x="515" y="6311"/>
                      <a:pt x="533" y="6341"/>
                      <a:pt x="552" y="6337"/>
                    </a:cubicBezTo>
                    <a:cubicBezTo>
                      <a:pt x="570" y="6334"/>
                      <a:pt x="580" y="6313"/>
                      <a:pt x="600" y="6301"/>
                    </a:cubicBezTo>
                    <a:cubicBezTo>
                      <a:pt x="621" y="6288"/>
                      <a:pt x="643" y="6268"/>
                      <a:pt x="651" y="6247"/>
                    </a:cubicBezTo>
                    <a:cubicBezTo>
                      <a:pt x="655" y="6238"/>
                      <a:pt x="654" y="6220"/>
                      <a:pt x="655" y="6210"/>
                    </a:cubicBezTo>
                    <a:cubicBezTo>
                      <a:pt x="655" y="6208"/>
                      <a:pt x="648" y="6179"/>
                      <a:pt x="643" y="6168"/>
                    </a:cubicBezTo>
                    <a:cubicBezTo>
                      <a:pt x="639" y="6159"/>
                      <a:pt x="635" y="6146"/>
                      <a:pt x="626" y="6135"/>
                    </a:cubicBezTo>
                    <a:cubicBezTo>
                      <a:pt x="615" y="6122"/>
                      <a:pt x="587" y="6115"/>
                      <a:pt x="581" y="6099"/>
                    </a:cubicBezTo>
                    <a:cubicBezTo>
                      <a:pt x="580" y="6098"/>
                      <a:pt x="584" y="6092"/>
                      <a:pt x="584" y="6091"/>
                    </a:cubicBezTo>
                    <a:cubicBezTo>
                      <a:pt x="583" y="6086"/>
                      <a:pt x="579" y="6085"/>
                      <a:pt x="579" y="6080"/>
                    </a:cubicBezTo>
                    <a:cubicBezTo>
                      <a:pt x="578" y="6076"/>
                      <a:pt x="585" y="6056"/>
                      <a:pt x="587" y="6053"/>
                    </a:cubicBezTo>
                    <a:cubicBezTo>
                      <a:pt x="603" y="6036"/>
                      <a:pt x="635" y="6042"/>
                      <a:pt x="646" y="6053"/>
                    </a:cubicBezTo>
                    <a:cubicBezTo>
                      <a:pt x="661" y="6069"/>
                      <a:pt x="658" y="6089"/>
                      <a:pt x="667" y="6104"/>
                    </a:cubicBezTo>
                    <a:cubicBezTo>
                      <a:pt x="686" y="6139"/>
                      <a:pt x="737" y="6162"/>
                      <a:pt x="763" y="6158"/>
                    </a:cubicBezTo>
                    <a:cubicBezTo>
                      <a:pt x="769" y="6157"/>
                      <a:pt x="788" y="6154"/>
                      <a:pt x="794" y="6151"/>
                    </a:cubicBezTo>
                    <a:cubicBezTo>
                      <a:pt x="810" y="6143"/>
                      <a:pt x="822" y="6128"/>
                      <a:pt x="831" y="6119"/>
                    </a:cubicBezTo>
                    <a:cubicBezTo>
                      <a:pt x="843" y="6107"/>
                      <a:pt x="870" y="6095"/>
                      <a:pt x="877" y="6081"/>
                    </a:cubicBezTo>
                    <a:cubicBezTo>
                      <a:pt x="884" y="6069"/>
                      <a:pt x="865" y="6036"/>
                      <a:pt x="860" y="6022"/>
                    </a:cubicBezTo>
                    <a:cubicBezTo>
                      <a:pt x="854" y="6006"/>
                      <a:pt x="839" y="5970"/>
                      <a:pt x="821" y="5958"/>
                    </a:cubicBezTo>
                    <a:cubicBezTo>
                      <a:pt x="819" y="5956"/>
                      <a:pt x="798" y="5950"/>
                      <a:pt x="791" y="5949"/>
                    </a:cubicBezTo>
                    <a:cubicBezTo>
                      <a:pt x="787" y="5948"/>
                      <a:pt x="778" y="5952"/>
                      <a:pt x="774" y="5949"/>
                    </a:cubicBezTo>
                    <a:cubicBezTo>
                      <a:pt x="771" y="5945"/>
                      <a:pt x="771" y="5945"/>
                      <a:pt x="771" y="5945"/>
                    </a:cubicBezTo>
                    <a:cubicBezTo>
                      <a:pt x="759" y="5946"/>
                      <a:pt x="724" y="5957"/>
                      <a:pt x="713" y="5963"/>
                    </a:cubicBezTo>
                    <a:cubicBezTo>
                      <a:pt x="686" y="5977"/>
                      <a:pt x="675" y="5991"/>
                      <a:pt x="651" y="5994"/>
                    </a:cubicBezTo>
                    <a:cubicBezTo>
                      <a:pt x="651" y="5994"/>
                      <a:pt x="647" y="5994"/>
                      <a:pt x="646" y="5994"/>
                    </a:cubicBezTo>
                    <a:cubicBezTo>
                      <a:pt x="643" y="5994"/>
                      <a:pt x="624" y="5981"/>
                      <a:pt x="621" y="5976"/>
                    </a:cubicBezTo>
                    <a:cubicBezTo>
                      <a:pt x="619" y="5972"/>
                      <a:pt x="622" y="5962"/>
                      <a:pt x="623" y="5957"/>
                    </a:cubicBezTo>
                    <a:cubicBezTo>
                      <a:pt x="633" y="5910"/>
                      <a:pt x="703" y="5925"/>
                      <a:pt x="730" y="5912"/>
                    </a:cubicBezTo>
                    <a:cubicBezTo>
                      <a:pt x="746" y="5905"/>
                      <a:pt x="757" y="5890"/>
                      <a:pt x="764" y="5880"/>
                    </a:cubicBezTo>
                    <a:cubicBezTo>
                      <a:pt x="771" y="5868"/>
                      <a:pt x="782" y="5821"/>
                      <a:pt x="778" y="5808"/>
                    </a:cubicBezTo>
                    <a:cubicBezTo>
                      <a:pt x="777" y="5804"/>
                      <a:pt x="761" y="5754"/>
                      <a:pt x="767" y="5733"/>
                    </a:cubicBezTo>
                    <a:cubicBezTo>
                      <a:pt x="769" y="5727"/>
                      <a:pt x="774" y="5715"/>
                      <a:pt x="772" y="5709"/>
                    </a:cubicBezTo>
                    <a:cubicBezTo>
                      <a:pt x="770" y="5706"/>
                      <a:pt x="761" y="5699"/>
                      <a:pt x="761" y="5699"/>
                    </a:cubicBezTo>
                    <a:cubicBezTo>
                      <a:pt x="747" y="5704"/>
                      <a:pt x="735" y="5713"/>
                      <a:pt x="720" y="5716"/>
                    </a:cubicBezTo>
                    <a:cubicBezTo>
                      <a:pt x="704" y="5719"/>
                      <a:pt x="686" y="5715"/>
                      <a:pt x="671" y="5717"/>
                    </a:cubicBezTo>
                    <a:cubicBezTo>
                      <a:pt x="642" y="5721"/>
                      <a:pt x="605" y="5739"/>
                      <a:pt x="590" y="5771"/>
                    </a:cubicBezTo>
                    <a:cubicBezTo>
                      <a:pt x="561" y="5834"/>
                      <a:pt x="591" y="5873"/>
                      <a:pt x="593" y="5884"/>
                    </a:cubicBezTo>
                    <a:cubicBezTo>
                      <a:pt x="593" y="5889"/>
                      <a:pt x="596" y="5888"/>
                      <a:pt x="596" y="5893"/>
                    </a:cubicBezTo>
                    <a:cubicBezTo>
                      <a:pt x="597" y="5908"/>
                      <a:pt x="568" y="5928"/>
                      <a:pt x="554" y="5926"/>
                    </a:cubicBezTo>
                    <a:cubicBezTo>
                      <a:pt x="544" y="5924"/>
                      <a:pt x="525" y="5905"/>
                      <a:pt x="524" y="5891"/>
                    </a:cubicBezTo>
                    <a:cubicBezTo>
                      <a:pt x="524" y="5890"/>
                      <a:pt x="525" y="5865"/>
                      <a:pt x="528" y="5859"/>
                    </a:cubicBezTo>
                    <a:cubicBezTo>
                      <a:pt x="529" y="5854"/>
                      <a:pt x="532" y="5839"/>
                      <a:pt x="532" y="5835"/>
                    </a:cubicBezTo>
                    <a:cubicBezTo>
                      <a:pt x="531" y="5821"/>
                      <a:pt x="535" y="5798"/>
                      <a:pt x="529" y="5784"/>
                    </a:cubicBezTo>
                    <a:cubicBezTo>
                      <a:pt x="526" y="5778"/>
                      <a:pt x="513" y="5751"/>
                      <a:pt x="508" y="5746"/>
                    </a:cubicBezTo>
                    <a:cubicBezTo>
                      <a:pt x="506" y="5744"/>
                      <a:pt x="459" y="5714"/>
                      <a:pt x="456" y="5714"/>
                    </a:cubicBezTo>
                    <a:cubicBezTo>
                      <a:pt x="453" y="5713"/>
                      <a:pt x="434" y="5711"/>
                      <a:pt x="431" y="5711"/>
                    </a:cubicBezTo>
                    <a:cubicBezTo>
                      <a:pt x="421" y="5710"/>
                      <a:pt x="388" y="5708"/>
                      <a:pt x="388" y="5708"/>
                    </a:cubicBezTo>
                    <a:cubicBezTo>
                      <a:pt x="388" y="5708"/>
                      <a:pt x="351" y="5687"/>
                      <a:pt x="348" y="5686"/>
                    </a:cubicBezTo>
                    <a:cubicBezTo>
                      <a:pt x="346" y="5684"/>
                      <a:pt x="333" y="5688"/>
                      <a:pt x="332" y="5688"/>
                    </a:cubicBezTo>
                    <a:cubicBezTo>
                      <a:pt x="330" y="5693"/>
                      <a:pt x="325" y="5699"/>
                      <a:pt x="326" y="5704"/>
                    </a:cubicBezTo>
                    <a:close/>
                    <a:moveTo>
                      <a:pt x="6412" y="5688"/>
                    </a:moveTo>
                    <a:cubicBezTo>
                      <a:pt x="6411" y="5688"/>
                      <a:pt x="6399" y="5684"/>
                      <a:pt x="6396" y="5686"/>
                    </a:cubicBezTo>
                    <a:cubicBezTo>
                      <a:pt x="6394" y="5687"/>
                      <a:pt x="6357" y="5708"/>
                      <a:pt x="6357" y="5708"/>
                    </a:cubicBezTo>
                    <a:cubicBezTo>
                      <a:pt x="6356" y="5708"/>
                      <a:pt x="6323" y="5710"/>
                      <a:pt x="6314" y="5711"/>
                    </a:cubicBezTo>
                    <a:cubicBezTo>
                      <a:pt x="6311" y="5711"/>
                      <a:pt x="6291" y="5713"/>
                      <a:pt x="6288" y="5714"/>
                    </a:cubicBezTo>
                    <a:cubicBezTo>
                      <a:pt x="6285" y="5714"/>
                      <a:pt x="6238" y="5744"/>
                      <a:pt x="6237" y="5746"/>
                    </a:cubicBezTo>
                    <a:cubicBezTo>
                      <a:pt x="6232" y="5751"/>
                      <a:pt x="6218" y="5778"/>
                      <a:pt x="6216" y="5784"/>
                    </a:cubicBezTo>
                    <a:cubicBezTo>
                      <a:pt x="6209" y="5798"/>
                      <a:pt x="6213" y="5821"/>
                      <a:pt x="6212" y="5835"/>
                    </a:cubicBezTo>
                    <a:cubicBezTo>
                      <a:pt x="6212" y="5840"/>
                      <a:pt x="6215" y="5854"/>
                      <a:pt x="6217" y="5859"/>
                    </a:cubicBezTo>
                    <a:cubicBezTo>
                      <a:pt x="6219" y="5865"/>
                      <a:pt x="6221" y="5890"/>
                      <a:pt x="6221" y="5891"/>
                    </a:cubicBezTo>
                    <a:cubicBezTo>
                      <a:pt x="6220" y="5905"/>
                      <a:pt x="6201" y="5924"/>
                      <a:pt x="6190" y="5926"/>
                    </a:cubicBezTo>
                    <a:cubicBezTo>
                      <a:pt x="6176" y="5928"/>
                      <a:pt x="6147" y="5908"/>
                      <a:pt x="6148" y="5893"/>
                    </a:cubicBezTo>
                    <a:cubicBezTo>
                      <a:pt x="6148" y="5888"/>
                      <a:pt x="6151" y="5889"/>
                      <a:pt x="6152" y="5884"/>
                    </a:cubicBezTo>
                    <a:cubicBezTo>
                      <a:pt x="6153" y="5873"/>
                      <a:pt x="6183" y="5834"/>
                      <a:pt x="6154" y="5771"/>
                    </a:cubicBezTo>
                    <a:cubicBezTo>
                      <a:pt x="6139" y="5739"/>
                      <a:pt x="6102" y="5721"/>
                      <a:pt x="6073" y="5717"/>
                    </a:cubicBezTo>
                    <a:cubicBezTo>
                      <a:pt x="6058" y="5715"/>
                      <a:pt x="6040" y="5719"/>
                      <a:pt x="6024" y="5716"/>
                    </a:cubicBezTo>
                    <a:cubicBezTo>
                      <a:pt x="6010" y="5713"/>
                      <a:pt x="5998" y="5704"/>
                      <a:pt x="5983" y="5699"/>
                    </a:cubicBezTo>
                    <a:cubicBezTo>
                      <a:pt x="5983" y="5699"/>
                      <a:pt x="5974" y="5706"/>
                      <a:pt x="5973" y="5709"/>
                    </a:cubicBezTo>
                    <a:cubicBezTo>
                      <a:pt x="5971" y="5715"/>
                      <a:pt x="5975" y="5727"/>
                      <a:pt x="5977" y="5733"/>
                    </a:cubicBezTo>
                    <a:cubicBezTo>
                      <a:pt x="5984" y="5754"/>
                      <a:pt x="5967" y="5804"/>
                      <a:pt x="5966" y="5808"/>
                    </a:cubicBezTo>
                    <a:cubicBezTo>
                      <a:pt x="5962" y="5821"/>
                      <a:pt x="5973" y="5868"/>
                      <a:pt x="5981" y="5880"/>
                    </a:cubicBezTo>
                    <a:cubicBezTo>
                      <a:pt x="5987" y="5890"/>
                      <a:pt x="5998" y="5905"/>
                      <a:pt x="6014" y="5912"/>
                    </a:cubicBezTo>
                    <a:cubicBezTo>
                      <a:pt x="6042" y="5925"/>
                      <a:pt x="6111" y="5910"/>
                      <a:pt x="6121" y="5957"/>
                    </a:cubicBezTo>
                    <a:cubicBezTo>
                      <a:pt x="6122" y="5962"/>
                      <a:pt x="6125" y="5972"/>
                      <a:pt x="6123" y="5976"/>
                    </a:cubicBezTo>
                    <a:cubicBezTo>
                      <a:pt x="6121" y="5981"/>
                      <a:pt x="6101" y="5994"/>
                      <a:pt x="6098" y="5994"/>
                    </a:cubicBezTo>
                    <a:cubicBezTo>
                      <a:pt x="6098" y="5994"/>
                      <a:pt x="6093" y="5994"/>
                      <a:pt x="6093" y="5994"/>
                    </a:cubicBezTo>
                    <a:cubicBezTo>
                      <a:pt x="6069" y="5991"/>
                      <a:pt x="6059" y="5977"/>
                      <a:pt x="6032" y="5963"/>
                    </a:cubicBezTo>
                    <a:cubicBezTo>
                      <a:pt x="6021" y="5957"/>
                      <a:pt x="5985" y="5946"/>
                      <a:pt x="5973" y="5945"/>
                    </a:cubicBezTo>
                    <a:cubicBezTo>
                      <a:pt x="5970" y="5949"/>
                      <a:pt x="5970" y="5949"/>
                      <a:pt x="5970" y="5949"/>
                    </a:cubicBezTo>
                    <a:cubicBezTo>
                      <a:pt x="5967" y="5952"/>
                      <a:pt x="5957" y="5948"/>
                      <a:pt x="5953" y="5949"/>
                    </a:cubicBezTo>
                    <a:cubicBezTo>
                      <a:pt x="5947" y="5950"/>
                      <a:pt x="5925" y="5956"/>
                      <a:pt x="5923" y="5958"/>
                    </a:cubicBezTo>
                    <a:cubicBezTo>
                      <a:pt x="5906" y="5970"/>
                      <a:pt x="5891" y="6006"/>
                      <a:pt x="5884" y="6022"/>
                    </a:cubicBezTo>
                    <a:cubicBezTo>
                      <a:pt x="5879" y="6036"/>
                      <a:pt x="5861" y="6069"/>
                      <a:pt x="5867" y="6081"/>
                    </a:cubicBezTo>
                    <a:cubicBezTo>
                      <a:pt x="5875" y="6096"/>
                      <a:pt x="5902" y="6107"/>
                      <a:pt x="5914" y="6119"/>
                    </a:cubicBezTo>
                    <a:cubicBezTo>
                      <a:pt x="5922" y="6128"/>
                      <a:pt x="5935" y="6143"/>
                      <a:pt x="5951" y="6151"/>
                    </a:cubicBezTo>
                    <a:cubicBezTo>
                      <a:pt x="5956" y="6154"/>
                      <a:pt x="5976" y="6157"/>
                      <a:pt x="5981" y="6158"/>
                    </a:cubicBezTo>
                    <a:cubicBezTo>
                      <a:pt x="6008" y="6162"/>
                      <a:pt x="6058" y="6139"/>
                      <a:pt x="6078" y="6104"/>
                    </a:cubicBezTo>
                    <a:cubicBezTo>
                      <a:pt x="6087" y="6089"/>
                      <a:pt x="6083" y="6069"/>
                      <a:pt x="6098" y="6054"/>
                    </a:cubicBezTo>
                    <a:cubicBezTo>
                      <a:pt x="6109" y="6042"/>
                      <a:pt x="6142" y="6036"/>
                      <a:pt x="6157" y="6053"/>
                    </a:cubicBezTo>
                    <a:cubicBezTo>
                      <a:pt x="6160" y="6056"/>
                      <a:pt x="6166" y="6076"/>
                      <a:pt x="6166" y="6080"/>
                    </a:cubicBezTo>
                    <a:cubicBezTo>
                      <a:pt x="6165" y="6085"/>
                      <a:pt x="6161" y="6086"/>
                      <a:pt x="6161" y="6091"/>
                    </a:cubicBezTo>
                    <a:cubicBezTo>
                      <a:pt x="6161" y="6092"/>
                      <a:pt x="6164" y="6098"/>
                      <a:pt x="6164" y="6099"/>
                    </a:cubicBezTo>
                    <a:cubicBezTo>
                      <a:pt x="6157" y="6116"/>
                      <a:pt x="6130" y="6122"/>
                      <a:pt x="6118" y="6135"/>
                    </a:cubicBezTo>
                    <a:cubicBezTo>
                      <a:pt x="6109" y="6146"/>
                      <a:pt x="6106" y="6159"/>
                      <a:pt x="6101" y="6168"/>
                    </a:cubicBezTo>
                    <a:cubicBezTo>
                      <a:pt x="6096" y="6179"/>
                      <a:pt x="6090" y="6208"/>
                      <a:pt x="6090" y="6210"/>
                    </a:cubicBezTo>
                    <a:cubicBezTo>
                      <a:pt x="6091" y="6220"/>
                      <a:pt x="6089" y="6239"/>
                      <a:pt x="6093" y="6247"/>
                    </a:cubicBezTo>
                    <a:cubicBezTo>
                      <a:pt x="6101" y="6268"/>
                      <a:pt x="6123" y="6288"/>
                      <a:pt x="6144" y="6301"/>
                    </a:cubicBezTo>
                    <a:cubicBezTo>
                      <a:pt x="6164" y="6313"/>
                      <a:pt x="6174" y="6334"/>
                      <a:pt x="6193" y="6337"/>
                    </a:cubicBezTo>
                    <a:cubicBezTo>
                      <a:pt x="6212" y="6341"/>
                      <a:pt x="6230" y="6311"/>
                      <a:pt x="6246" y="6295"/>
                    </a:cubicBezTo>
                    <a:cubicBezTo>
                      <a:pt x="6250" y="6291"/>
                      <a:pt x="6262" y="6283"/>
                      <a:pt x="6266" y="6279"/>
                    </a:cubicBezTo>
                    <a:cubicBezTo>
                      <a:pt x="6289" y="6253"/>
                      <a:pt x="6291" y="6227"/>
                      <a:pt x="6291" y="6205"/>
                    </a:cubicBezTo>
                    <a:cubicBezTo>
                      <a:pt x="6291" y="6197"/>
                      <a:pt x="6293" y="6188"/>
                      <a:pt x="6290" y="6181"/>
                    </a:cubicBezTo>
                    <a:cubicBezTo>
                      <a:pt x="6286" y="6171"/>
                      <a:pt x="6267" y="6143"/>
                      <a:pt x="6263" y="6139"/>
                    </a:cubicBezTo>
                    <a:cubicBezTo>
                      <a:pt x="6250" y="6125"/>
                      <a:pt x="6232" y="6120"/>
                      <a:pt x="6226" y="6107"/>
                    </a:cubicBezTo>
                    <a:cubicBezTo>
                      <a:pt x="6224" y="6102"/>
                      <a:pt x="6221" y="6086"/>
                      <a:pt x="6223" y="6082"/>
                    </a:cubicBezTo>
                    <a:cubicBezTo>
                      <a:pt x="6227" y="6074"/>
                      <a:pt x="6246" y="6057"/>
                      <a:pt x="6247" y="6057"/>
                    </a:cubicBezTo>
                    <a:cubicBezTo>
                      <a:pt x="6261" y="6048"/>
                      <a:pt x="6294" y="6087"/>
                      <a:pt x="6294" y="6090"/>
                    </a:cubicBezTo>
                    <a:cubicBezTo>
                      <a:pt x="6296" y="6094"/>
                      <a:pt x="6324" y="6139"/>
                      <a:pt x="6328" y="6143"/>
                    </a:cubicBezTo>
                    <a:cubicBezTo>
                      <a:pt x="6339" y="6152"/>
                      <a:pt x="6358" y="6161"/>
                      <a:pt x="6370" y="6163"/>
                    </a:cubicBezTo>
                    <a:cubicBezTo>
                      <a:pt x="6375" y="6164"/>
                      <a:pt x="6401" y="6168"/>
                      <a:pt x="6408" y="6169"/>
                    </a:cubicBezTo>
                    <a:cubicBezTo>
                      <a:pt x="6423" y="6169"/>
                      <a:pt x="6457" y="6152"/>
                      <a:pt x="6470" y="6139"/>
                    </a:cubicBezTo>
                    <a:cubicBezTo>
                      <a:pt x="6483" y="6125"/>
                      <a:pt x="6511" y="6105"/>
                      <a:pt x="6511" y="6105"/>
                    </a:cubicBezTo>
                    <a:cubicBezTo>
                      <a:pt x="6511" y="6105"/>
                      <a:pt x="6516" y="6106"/>
                      <a:pt x="6516" y="6106"/>
                    </a:cubicBezTo>
                    <a:cubicBezTo>
                      <a:pt x="6522" y="6093"/>
                      <a:pt x="6526" y="6091"/>
                      <a:pt x="6522" y="6080"/>
                    </a:cubicBezTo>
                    <a:cubicBezTo>
                      <a:pt x="6519" y="6069"/>
                      <a:pt x="6507" y="6062"/>
                      <a:pt x="6501" y="6051"/>
                    </a:cubicBezTo>
                    <a:cubicBezTo>
                      <a:pt x="6493" y="6036"/>
                      <a:pt x="6489" y="6011"/>
                      <a:pt x="6478" y="5996"/>
                    </a:cubicBezTo>
                    <a:cubicBezTo>
                      <a:pt x="6475" y="5993"/>
                      <a:pt x="6469" y="5991"/>
                      <a:pt x="6466" y="5988"/>
                    </a:cubicBezTo>
                    <a:cubicBezTo>
                      <a:pt x="6459" y="5982"/>
                      <a:pt x="6445" y="5966"/>
                      <a:pt x="6437" y="5962"/>
                    </a:cubicBezTo>
                    <a:cubicBezTo>
                      <a:pt x="6422" y="5954"/>
                      <a:pt x="6387" y="5954"/>
                      <a:pt x="6374" y="5959"/>
                    </a:cubicBezTo>
                    <a:cubicBezTo>
                      <a:pt x="6366" y="5962"/>
                      <a:pt x="6338" y="5975"/>
                      <a:pt x="6334" y="5979"/>
                    </a:cubicBezTo>
                    <a:cubicBezTo>
                      <a:pt x="6329" y="5982"/>
                      <a:pt x="6327" y="5990"/>
                      <a:pt x="6322" y="5994"/>
                    </a:cubicBezTo>
                    <a:cubicBezTo>
                      <a:pt x="6320" y="5997"/>
                      <a:pt x="6312" y="6001"/>
                      <a:pt x="6307" y="6004"/>
                    </a:cubicBezTo>
                    <a:cubicBezTo>
                      <a:pt x="6303" y="6001"/>
                      <a:pt x="6303" y="6001"/>
                      <a:pt x="6303" y="6001"/>
                    </a:cubicBezTo>
                    <a:cubicBezTo>
                      <a:pt x="6291" y="6003"/>
                      <a:pt x="6276" y="6003"/>
                      <a:pt x="6266" y="5991"/>
                    </a:cubicBezTo>
                    <a:cubicBezTo>
                      <a:pt x="6263" y="5986"/>
                      <a:pt x="6258" y="5974"/>
                      <a:pt x="6261" y="5969"/>
                    </a:cubicBezTo>
                    <a:cubicBezTo>
                      <a:pt x="6263" y="5965"/>
                      <a:pt x="6313" y="5932"/>
                      <a:pt x="6317" y="5931"/>
                    </a:cubicBezTo>
                    <a:cubicBezTo>
                      <a:pt x="6320" y="5930"/>
                      <a:pt x="6330" y="5933"/>
                      <a:pt x="6334" y="5932"/>
                    </a:cubicBezTo>
                    <a:cubicBezTo>
                      <a:pt x="6343" y="5929"/>
                      <a:pt x="6347" y="5922"/>
                      <a:pt x="6356" y="5917"/>
                    </a:cubicBezTo>
                    <a:cubicBezTo>
                      <a:pt x="6360" y="5915"/>
                      <a:pt x="6371" y="5913"/>
                      <a:pt x="6375" y="5910"/>
                    </a:cubicBezTo>
                    <a:cubicBezTo>
                      <a:pt x="6402" y="5892"/>
                      <a:pt x="6427" y="5853"/>
                      <a:pt x="6428" y="5823"/>
                    </a:cubicBezTo>
                    <a:cubicBezTo>
                      <a:pt x="6428" y="5800"/>
                      <a:pt x="6416" y="5776"/>
                      <a:pt x="6410" y="5755"/>
                    </a:cubicBezTo>
                    <a:cubicBezTo>
                      <a:pt x="6405" y="5734"/>
                      <a:pt x="6418" y="5723"/>
                      <a:pt x="6419" y="5704"/>
                    </a:cubicBezTo>
                    <a:cubicBezTo>
                      <a:pt x="6419" y="5699"/>
                      <a:pt x="6414" y="5693"/>
                      <a:pt x="6412" y="568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grpSp>
      <p:sp>
        <p:nvSpPr>
          <p:cNvPr id="26627" name="Rectangle 3"/>
          <p:cNvSpPr>
            <a:spLocks noGrp="1" noChangeArrowheads="1"/>
          </p:cNvSpPr>
          <p:nvPr>
            <p:ph type="ctrTitle"/>
          </p:nvPr>
        </p:nvSpPr>
        <p:spPr>
          <a:xfrm>
            <a:off x="723900" y="668338"/>
            <a:ext cx="6907213" cy="2619375"/>
          </a:xfrm>
          <a:prstGeom prst="rect">
            <a:avLst/>
          </a:prstGeom>
        </p:spPr>
        <p:txBody>
          <a:bodyPr anchor="b"/>
          <a:lstStyle>
            <a:lvl1pPr>
              <a:defRPr/>
            </a:lvl1pPr>
          </a:lstStyle>
          <a:p>
            <a:r>
              <a:rPr lang="en-AU"/>
              <a:t>Click to edit Master title</a:t>
            </a:r>
          </a:p>
        </p:txBody>
      </p:sp>
      <p:sp>
        <p:nvSpPr>
          <p:cNvPr id="26628" name="Rectangle 4"/>
          <p:cNvSpPr>
            <a:spLocks noGrp="1" noChangeArrowheads="1"/>
          </p:cNvSpPr>
          <p:nvPr>
            <p:ph type="subTitle" idx="1"/>
          </p:nvPr>
        </p:nvSpPr>
        <p:spPr>
          <a:xfrm>
            <a:off x="725488" y="3262313"/>
            <a:ext cx="6907212" cy="2254250"/>
          </a:xfrm>
          <a:prstGeom prst="rect">
            <a:avLst/>
          </a:prstGeom>
        </p:spPr>
        <p:txBody>
          <a:bodyPr/>
          <a:lstStyle>
            <a:lvl1pPr marL="0" indent="0">
              <a:buFontTx/>
              <a:buNone/>
              <a:defRPr sz="3600">
                <a:solidFill>
                  <a:schemeClr val="tx1"/>
                </a:solidFill>
              </a:defRPr>
            </a:lvl1pPr>
          </a:lstStyle>
          <a:p>
            <a:r>
              <a:rPr lang="en-AU"/>
              <a:t>Click to edit Master subtitle style</a:t>
            </a:r>
          </a:p>
        </p:txBody>
      </p:sp>
      <p:sp>
        <p:nvSpPr>
          <p:cNvPr id="81" name="Rectangle 12"/>
          <p:cNvSpPr>
            <a:spLocks noGrp="1" noChangeArrowheads="1"/>
          </p:cNvSpPr>
          <p:nvPr>
            <p:ph type="sldNum" sz="quarter" idx="10"/>
          </p:nvPr>
        </p:nvSpPr>
        <p:spPr>
          <a:xfrm>
            <a:off x="6643688" y="6154738"/>
            <a:ext cx="1812925" cy="365125"/>
          </a:xfrm>
          <a:prstGeom prst="rect">
            <a:avLst/>
          </a:prstGeom>
        </p:spPr>
        <p:txBody>
          <a:bodyPr/>
          <a:lstStyle>
            <a:lvl1pPr>
              <a:defRPr sz="1600"/>
            </a:lvl1pPr>
          </a:lstStyle>
          <a:p>
            <a:pPr>
              <a:defRPr/>
            </a:pPr>
            <a:fld id="{E41005D5-2B64-425B-BC29-4B0E7B74FB0D}" type="slidenum">
              <a:rPr lang="en-AU">
                <a:solidFill>
                  <a:srgbClr val="FFFFFF"/>
                </a:solidFill>
                <a:latin typeface="Arial" pitchFamily="34" charset="0"/>
                <a:ea typeface="+mn-ea"/>
                <a:cs typeface="+mn-cs"/>
              </a:rPr>
              <a:pPr>
                <a:defRPr/>
              </a:pPr>
              <a:t>‹#›</a:t>
            </a:fld>
            <a:endParaRPr lang="en-AU"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854087898"/>
      </p:ext>
    </p:extLst>
  </p:cSld>
  <p:clrMapOvr>
    <a:overrideClrMapping bg1="dk2" tx1="lt1" bg2="dk1"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page">
    <p:spTree>
      <p:nvGrpSpPr>
        <p:cNvPr id="1" name=""/>
        <p:cNvGrpSpPr/>
        <p:nvPr/>
      </p:nvGrpSpPr>
      <p:grpSpPr>
        <a:xfrm>
          <a:off x="0" y="0"/>
          <a:ext cx="0" cy="0"/>
          <a:chOff x="0" y="0"/>
          <a:chExt cx="0" cy="0"/>
        </a:xfrm>
      </p:grpSpPr>
      <p:pic>
        <p:nvPicPr>
          <p:cNvPr id="4" name="Picture 5" descr="swin logo v black box reversed.png"/>
          <p:cNvPicPr>
            <a:picLocks noChangeAspect="1"/>
          </p:cNvPicPr>
          <p:nvPr userDrawn="1"/>
        </p:nvPicPr>
        <p:blipFill>
          <a:blip r:embed="rId2"/>
          <a:srcRect/>
          <a:stretch>
            <a:fillRect/>
          </a:stretch>
        </p:blipFill>
        <p:spPr bwMode="auto">
          <a:xfrm>
            <a:off x="7696516" y="-9525"/>
            <a:ext cx="1444625" cy="2882900"/>
          </a:xfrm>
          <a:prstGeom prst="rect">
            <a:avLst/>
          </a:prstGeom>
          <a:noFill/>
          <a:ln w="9525">
            <a:noFill/>
            <a:miter lim="800000"/>
            <a:headEnd/>
            <a:tailEnd/>
          </a:ln>
        </p:spPr>
      </p:pic>
      <p:pic>
        <p:nvPicPr>
          <p:cNvPr id="10" name="Picture 9" descr="DVC Bubb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pic>
        <p:nvPicPr>
          <p:cNvPr id="11" name="Picture 10"/>
          <p:cNvPicPr>
            <a:picLocks noChangeAspect="1"/>
          </p:cNvPicPr>
          <p:nvPr userDrawn="1"/>
        </p:nvPicPr>
        <p:blipFill>
          <a:blip r:embed="rId4"/>
          <a:stretch>
            <a:fillRect/>
          </a:stretch>
        </p:blipFill>
        <p:spPr>
          <a:xfrm>
            <a:off x="6268084" y="5346700"/>
            <a:ext cx="2456815" cy="927100"/>
          </a:xfrm>
          <a:prstGeom prst="rect">
            <a:avLst/>
          </a:prstGeom>
        </p:spPr>
      </p:pic>
      <p:sp>
        <p:nvSpPr>
          <p:cNvPr id="12" name="Text Placeholder 13"/>
          <p:cNvSpPr>
            <a:spLocks noGrp="1"/>
          </p:cNvSpPr>
          <p:nvPr>
            <p:ph type="body" sz="quarter" idx="14" hasCustomPrompt="1"/>
          </p:nvPr>
        </p:nvSpPr>
        <p:spPr>
          <a:xfrm>
            <a:off x="304800" y="1314450"/>
            <a:ext cx="5162550" cy="11334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13" name="Text Placeholder 13"/>
          <p:cNvSpPr>
            <a:spLocks noGrp="1"/>
          </p:cNvSpPr>
          <p:nvPr>
            <p:ph type="body" sz="quarter" idx="15" hasCustomPrompt="1"/>
          </p:nvPr>
        </p:nvSpPr>
        <p:spPr>
          <a:xfrm>
            <a:off x="352425" y="3143250"/>
            <a:ext cx="4105275" cy="1133475"/>
          </a:xfrm>
          <a:prstGeom prst="rect">
            <a:avLst/>
          </a:prstGeom>
        </p:spPr>
        <p:txBody>
          <a:bodyPr/>
          <a:lstStyle>
            <a:lvl1pPr marL="0" indent="0">
              <a:defRPr baseline="0"/>
            </a:lvl1pPr>
          </a:lstStyle>
          <a:p>
            <a:pPr lvl="0"/>
            <a:r>
              <a:rPr lang="en-US" dirty="0" smtClean="0"/>
              <a:t>Further contact details </a:t>
            </a:r>
            <a:br>
              <a:rPr lang="en-US" dirty="0" smtClean="0"/>
            </a:br>
            <a:r>
              <a:rPr lang="en-US" dirty="0" smtClean="0"/>
              <a:t>or call-to-action</a:t>
            </a:r>
          </a:p>
        </p:txBody>
      </p:sp>
    </p:spTree>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prstClr val="white"/>
              </a:solidFill>
            </a:endParaRPr>
          </a:p>
        </p:txBody>
      </p:sp>
      <p:sp>
        <p:nvSpPr>
          <p:cNvPr id="5" name="Rectangle 4"/>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prstClr val="white"/>
                </a:solidFill>
              </a:rPr>
              <a:t> </a:t>
            </a:r>
          </a:p>
        </p:txBody>
      </p:sp>
      <p:sp>
        <p:nvSpPr>
          <p:cNvPr id="6"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969696"/>
                </a:solidFill>
                <a:latin typeface="Arial"/>
                <a:ea typeface="ＭＳ Ｐゴシック" charset="-128"/>
                <a:cs typeface="Arial"/>
              </a:rPr>
              <a:t>Swinburne</a:t>
            </a:r>
          </a:p>
        </p:txBody>
      </p:sp>
      <p:sp>
        <p:nvSpPr>
          <p:cNvPr id="8"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prstClr val="white"/>
                </a:solidFill>
                <a:latin typeface="Arial" pitchFamily="34" charset="0"/>
                <a:ea typeface="+mn-ea"/>
                <a:cs typeface="+mn-cs"/>
              </a:rPr>
              <a:pPr>
                <a:defRPr/>
              </a:pPr>
              <a:t>‹#›</a:t>
            </a:fld>
            <a:endParaRPr lang="en-US" dirty="0">
              <a:solidFill>
                <a:prstClr val="white"/>
              </a:solidFill>
              <a:latin typeface="Arial" pitchFamily="34" charset="0"/>
              <a:ea typeface="+mn-ea"/>
              <a:cs typeface="+mn-cs"/>
            </a:endParaRP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0"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3277352261"/>
      </p:ext>
    </p:extLst>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prstClr val="white"/>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prstClr val="white"/>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969696"/>
                </a:solidFill>
                <a:latin typeface="Arial"/>
                <a:ea typeface="ＭＳ Ｐゴシック" charset="-128"/>
                <a:cs typeface="Arial"/>
              </a:rPr>
              <a:t>Swinburne</a:t>
            </a:r>
          </a:p>
        </p:txBody>
      </p:sp>
      <p:sp>
        <p:nvSpPr>
          <p:cNvPr id="8"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prstClr val="white"/>
                </a:solidFill>
                <a:latin typeface="Arial" pitchFamily="34" charset="0"/>
                <a:ea typeface="+mn-ea"/>
                <a:cs typeface="+mn-cs"/>
              </a:rPr>
              <a:pPr>
                <a:defRPr/>
              </a:pPr>
              <a:t>‹#›</a:t>
            </a:fld>
            <a:endParaRPr lang="en-US" dirty="0">
              <a:solidFill>
                <a:prstClr val="white"/>
              </a:solidFill>
              <a:latin typeface="Arial" pitchFamily="34" charset="0"/>
              <a:ea typeface="+mn-ea"/>
              <a:cs typeface="+mn-cs"/>
            </a:endParaRP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1"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1556273086"/>
      </p:ext>
    </p:extLst>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umn gre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prstClr val="white"/>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prstClr val="white"/>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969696"/>
                </a:solidFill>
                <a:latin typeface="Arial"/>
                <a:ea typeface="ＭＳ Ｐゴシック" charset="-128"/>
                <a:cs typeface="Arial"/>
              </a:rPr>
              <a:t>Swinburne</a:t>
            </a:r>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prstClr val="white"/>
                </a:solidFill>
                <a:latin typeface="Arial" pitchFamily="34" charset="0"/>
                <a:ea typeface="+mn-ea"/>
                <a:cs typeface="+mn-cs"/>
              </a:rPr>
              <a:pPr>
                <a:defRPr/>
              </a:pPr>
              <a:t>‹#›</a:t>
            </a:fld>
            <a:endParaRPr lang="en-US" dirty="0">
              <a:solidFill>
                <a:prstClr val="white"/>
              </a:solidFill>
              <a:latin typeface="Arial" pitchFamily="34" charset="0"/>
              <a:ea typeface="+mn-ea"/>
              <a:cs typeface="+mn-cs"/>
            </a:endParaRP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4"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5"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2"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3857225887"/>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295274" y="371475"/>
            <a:ext cx="6553201" cy="914400"/>
          </a:xfrm>
          <a:prstGeom prst="rect">
            <a:avLst/>
          </a:prstGeom>
        </p:spPr>
        <p:txBody>
          <a:bodyPr/>
          <a:lstStyle>
            <a:lvl1pPr marL="0" indent="0">
              <a:defRPr>
                <a:solidFill>
                  <a:schemeClr val="accent1"/>
                </a:solidFill>
              </a:defRPr>
            </a:lvl1pPr>
          </a:lstStyle>
          <a:p>
            <a:pPr lvl="0"/>
            <a:r>
              <a:rPr lang="en-US" dirty="0" smtClean="0"/>
              <a:t>Presenter name</a:t>
            </a:r>
          </a:p>
        </p:txBody>
      </p:sp>
      <p:sp>
        <p:nvSpPr>
          <p:cNvPr id="14" name="Text Placeholder 13"/>
          <p:cNvSpPr>
            <a:spLocks noGrp="1"/>
          </p:cNvSpPr>
          <p:nvPr>
            <p:ph type="body" sz="quarter" idx="14" hasCustomPrompt="1"/>
          </p:nvPr>
        </p:nvSpPr>
        <p:spPr>
          <a:xfrm>
            <a:off x="304800" y="1438275"/>
            <a:ext cx="6591300" cy="1133475"/>
          </a:xfrm>
          <a:prstGeom prst="rect">
            <a:avLst/>
          </a:prstGeom>
        </p:spPr>
        <p:txBody>
          <a:bodyPr/>
          <a:lstStyle>
            <a:lvl1pPr marL="0" indent="0">
              <a:defRPr baseline="0"/>
            </a:lvl1pPr>
          </a:lstStyle>
          <a:p>
            <a:pPr lvl="0"/>
            <a:r>
              <a:rPr lang="en-US" dirty="0" smtClean="0"/>
              <a:t>Presentation title</a:t>
            </a:r>
          </a:p>
        </p:txBody>
      </p:sp>
      <p:pic>
        <p:nvPicPr>
          <p:cNvPr id="6" name="Picture 7" descr="swin logo v.png"/>
          <p:cNvPicPr>
            <a:picLocks noChangeAspect="1"/>
          </p:cNvPicPr>
          <p:nvPr userDrawn="1"/>
        </p:nvPicPr>
        <p:blipFill>
          <a:blip r:embed="rId2" cstate="print"/>
          <a:srcRect/>
          <a:stretch>
            <a:fillRect/>
          </a:stretch>
        </p:blipFill>
        <p:spPr bwMode="auto">
          <a:xfrm>
            <a:off x="7699375" y="0"/>
            <a:ext cx="1444625" cy="2882900"/>
          </a:xfrm>
          <a:prstGeom prst="rect">
            <a:avLst/>
          </a:prstGeom>
          <a:noFill/>
          <a:ln w="9525">
            <a:noFill/>
            <a:miter lim="800000"/>
            <a:headEnd/>
            <a:tailEnd/>
          </a:ln>
        </p:spPr>
      </p:pic>
    </p:spTree>
    <p:extLst>
      <p:ext uri="{BB962C8B-B14F-4D97-AF65-F5344CB8AC3E}">
        <p14:creationId xmlns:p14="http://schemas.microsoft.com/office/powerpoint/2010/main" val="3614797894"/>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inal page">
    <p:spTree>
      <p:nvGrpSpPr>
        <p:cNvPr id="1" name=""/>
        <p:cNvGrpSpPr/>
        <p:nvPr/>
      </p:nvGrpSpPr>
      <p:grpSpPr>
        <a:xfrm>
          <a:off x="0" y="0"/>
          <a:ext cx="0" cy="0"/>
          <a:chOff x="0" y="0"/>
          <a:chExt cx="0" cy="0"/>
        </a:xfrm>
      </p:grpSpPr>
      <p:sp>
        <p:nvSpPr>
          <p:cNvPr id="7" name="Text Placeholder 13"/>
          <p:cNvSpPr>
            <a:spLocks noGrp="1"/>
          </p:cNvSpPr>
          <p:nvPr>
            <p:ph type="body" sz="quarter" idx="15" hasCustomPrompt="1"/>
          </p:nvPr>
        </p:nvSpPr>
        <p:spPr>
          <a:xfrm>
            <a:off x="266699" y="1743076"/>
            <a:ext cx="6591300" cy="2228850"/>
          </a:xfrm>
          <a:prstGeom prst="rect">
            <a:avLst/>
          </a:prstGeom>
        </p:spPr>
        <p:txBody>
          <a:bodyPr/>
          <a:lstStyle>
            <a:lvl1pPr marL="0" indent="0">
              <a:defRPr baseline="0"/>
            </a:lvl1pPr>
          </a:lstStyle>
          <a:p>
            <a:pPr lvl="0"/>
            <a:r>
              <a:rPr lang="en-US" dirty="0" smtClean="0"/>
              <a:t>Further contact details or call-to-action</a:t>
            </a:r>
          </a:p>
        </p:txBody>
      </p:sp>
      <p:pic>
        <p:nvPicPr>
          <p:cNvPr id="6" name="Picture 7" descr="swin logo v.png"/>
          <p:cNvPicPr>
            <a:picLocks noChangeAspect="1"/>
          </p:cNvPicPr>
          <p:nvPr userDrawn="1"/>
        </p:nvPicPr>
        <p:blipFill>
          <a:blip r:embed="rId2" cstate="print"/>
          <a:srcRect/>
          <a:stretch>
            <a:fillRect/>
          </a:stretch>
        </p:blipFill>
        <p:spPr bwMode="auto">
          <a:xfrm>
            <a:off x="7699375" y="0"/>
            <a:ext cx="1444625" cy="2882900"/>
          </a:xfrm>
          <a:prstGeom prst="rect">
            <a:avLst/>
          </a:prstGeom>
          <a:noFill/>
          <a:ln w="9525">
            <a:noFill/>
            <a:miter lim="800000"/>
            <a:headEnd/>
            <a:tailEnd/>
          </a:ln>
        </p:spPr>
      </p:pic>
      <p:sp>
        <p:nvSpPr>
          <p:cNvPr id="8" name="Text Placeholder 9"/>
          <p:cNvSpPr>
            <a:spLocks noGrp="1"/>
          </p:cNvSpPr>
          <p:nvPr>
            <p:ph type="body" sz="quarter" idx="13" hasCustomPrompt="1"/>
          </p:nvPr>
        </p:nvSpPr>
        <p:spPr>
          <a:xfrm>
            <a:off x="266699" y="342900"/>
            <a:ext cx="6553201" cy="571500"/>
          </a:xfrm>
          <a:prstGeom prst="rect">
            <a:avLst/>
          </a:prstGeom>
        </p:spPr>
        <p:txBody>
          <a:bodyPr/>
          <a:lstStyle>
            <a:lvl1pPr>
              <a:defRPr baseline="0">
                <a:solidFill>
                  <a:schemeClr val="accent1"/>
                </a:solidFill>
              </a:defRPr>
            </a:lvl1pPr>
          </a:lstStyle>
          <a:p>
            <a:pPr lvl="0"/>
            <a:r>
              <a:rPr lang="en-US" dirty="0" smtClean="0"/>
              <a:t>Presentation tile</a:t>
            </a:r>
          </a:p>
        </p:txBody>
      </p:sp>
    </p:spTree>
    <p:extLst>
      <p:ext uri="{BB962C8B-B14F-4D97-AF65-F5344CB8AC3E}">
        <p14:creationId xmlns:p14="http://schemas.microsoft.com/office/powerpoint/2010/main" val="2454270113"/>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655638"/>
            <a:ext cx="7932737" cy="792162"/>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722313" y="1663700"/>
            <a:ext cx="7986712" cy="43148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ftr" sz="quarter" idx="10"/>
          </p:nvPr>
        </p:nvSpPr>
        <p:spPr>
          <a:xfrm>
            <a:off x="715963" y="6173788"/>
            <a:ext cx="5394325" cy="336550"/>
          </a:xfrm>
          <a:prstGeom prst="rect">
            <a:avLst/>
          </a:prstGeom>
          <a:ln/>
        </p:spPr>
        <p:txBody>
          <a:bodyPr/>
          <a:lstStyle>
            <a:lvl1pPr>
              <a:defRPr/>
            </a:lvl1pPr>
          </a:lstStyle>
          <a:p>
            <a:pPr>
              <a:defRPr/>
            </a:pPr>
            <a:r>
              <a:rPr lang="en-AU" sz="3200">
                <a:solidFill>
                  <a:prstClr val="white"/>
                </a:solidFill>
                <a:latin typeface="Arial" pitchFamily="34" charset="0"/>
                <a:ea typeface="+mn-ea"/>
                <a:cs typeface="+mn-cs"/>
              </a:rPr>
              <a:t>Swinburne University of Technology, Melbourne Australia</a:t>
            </a:r>
          </a:p>
        </p:txBody>
      </p:sp>
      <p:sp>
        <p:nvSpPr>
          <p:cNvPr id="5" name="Rectangle 6"/>
          <p:cNvSpPr>
            <a:spLocks noGrp="1" noChangeArrowheads="1"/>
          </p:cNvSpPr>
          <p:nvPr>
            <p:ph type="sldNum" sz="quarter" idx="11"/>
          </p:nvPr>
        </p:nvSpPr>
        <p:spPr>
          <a:xfrm>
            <a:off x="6643688" y="6154738"/>
            <a:ext cx="1812925" cy="365125"/>
          </a:xfrm>
          <a:prstGeom prst="rect">
            <a:avLst/>
          </a:prstGeom>
          <a:ln/>
        </p:spPr>
        <p:txBody>
          <a:bodyPr/>
          <a:lstStyle>
            <a:lvl1pPr>
              <a:defRPr/>
            </a:lvl1pPr>
          </a:lstStyle>
          <a:p>
            <a:pPr>
              <a:defRPr/>
            </a:pPr>
            <a:fld id="{261D0690-364E-4EDE-A212-442FAF082481}" type="slidenum">
              <a:rPr lang="en-AU" sz="3200">
                <a:solidFill>
                  <a:prstClr val="white"/>
                </a:solidFill>
                <a:latin typeface="Arial" pitchFamily="34" charset="0"/>
                <a:ea typeface="+mn-ea"/>
                <a:cs typeface="+mn-cs"/>
              </a:rPr>
              <a:pPr>
                <a:defRPr/>
              </a:pPr>
              <a:t>‹#›</a:t>
            </a:fld>
            <a:endParaRPr lang="en-AU" sz="3200" dirty="0">
              <a:solidFill>
                <a:prstClr val="white"/>
              </a:solidFill>
              <a:latin typeface="Arial" pitchFamily="34" charset="0"/>
              <a:ea typeface="+mn-ea"/>
              <a:cs typeface="+mn-cs"/>
            </a:endParaRPr>
          </a:p>
        </p:txBody>
      </p:sp>
    </p:spTree>
    <p:extLst>
      <p:ext uri="{BB962C8B-B14F-4D97-AF65-F5344CB8AC3E}">
        <p14:creationId xmlns:p14="http://schemas.microsoft.com/office/powerpoint/2010/main" val="429251612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15963" y="6173788"/>
            <a:ext cx="5394325" cy="336550"/>
          </a:xfrm>
          <a:prstGeom prst="rect">
            <a:avLst/>
          </a:prstGeom>
          <a:ln/>
        </p:spPr>
        <p:txBody>
          <a:bodyPr/>
          <a:lstStyle>
            <a:lvl1pPr>
              <a:defRPr/>
            </a:lvl1pPr>
          </a:lstStyle>
          <a:p>
            <a:pPr>
              <a:defRPr/>
            </a:pPr>
            <a:r>
              <a:rPr lang="en-AU" sz="3200">
                <a:solidFill>
                  <a:prstClr val="white"/>
                </a:solidFill>
                <a:latin typeface="Arial" pitchFamily="34" charset="0"/>
                <a:ea typeface="+mn-ea"/>
                <a:cs typeface="+mn-cs"/>
              </a:rPr>
              <a:t>Swinburne University of Technology, Melbourne Australia</a:t>
            </a:r>
          </a:p>
        </p:txBody>
      </p:sp>
      <p:sp>
        <p:nvSpPr>
          <p:cNvPr id="3" name="Rectangle 6"/>
          <p:cNvSpPr>
            <a:spLocks noGrp="1" noChangeArrowheads="1"/>
          </p:cNvSpPr>
          <p:nvPr>
            <p:ph type="sldNum" sz="quarter" idx="11"/>
          </p:nvPr>
        </p:nvSpPr>
        <p:spPr>
          <a:xfrm>
            <a:off x="6643688" y="6154738"/>
            <a:ext cx="1812925" cy="365125"/>
          </a:xfrm>
          <a:prstGeom prst="rect">
            <a:avLst/>
          </a:prstGeom>
          <a:ln/>
        </p:spPr>
        <p:txBody>
          <a:bodyPr/>
          <a:lstStyle>
            <a:lvl1pPr>
              <a:defRPr/>
            </a:lvl1pPr>
          </a:lstStyle>
          <a:p>
            <a:pPr>
              <a:defRPr/>
            </a:pPr>
            <a:fld id="{44539E3C-8B94-4AF2-846D-EC6E0EFE7C8A}" type="slidenum">
              <a:rPr lang="en-AU" sz="3200">
                <a:solidFill>
                  <a:prstClr val="white"/>
                </a:solidFill>
                <a:latin typeface="Arial" pitchFamily="34" charset="0"/>
                <a:ea typeface="+mn-ea"/>
                <a:cs typeface="+mn-cs"/>
              </a:rPr>
              <a:pPr>
                <a:defRPr/>
              </a:pPr>
              <a:t>‹#›</a:t>
            </a:fld>
            <a:endParaRPr lang="en-AU" sz="3200" dirty="0">
              <a:solidFill>
                <a:prstClr val="white"/>
              </a:solidFill>
              <a:latin typeface="Arial" pitchFamily="34" charset="0"/>
              <a:ea typeface="+mn-ea"/>
              <a:cs typeface="+mn-cs"/>
            </a:endParaRPr>
          </a:p>
        </p:txBody>
      </p:sp>
    </p:spTree>
    <p:extLst>
      <p:ext uri="{BB962C8B-B14F-4D97-AF65-F5344CB8AC3E}">
        <p14:creationId xmlns:p14="http://schemas.microsoft.com/office/powerpoint/2010/main" val="239154130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190"/>
          <p:cNvGrpSpPr>
            <a:grpSpLocks/>
          </p:cNvGrpSpPr>
          <p:nvPr userDrawn="1"/>
        </p:nvGrpSpPr>
        <p:grpSpPr bwMode="auto">
          <a:xfrm>
            <a:off x="1588" y="0"/>
            <a:ext cx="9140825" cy="6859588"/>
            <a:chOff x="1" y="0"/>
            <a:chExt cx="5758" cy="4321"/>
          </a:xfrm>
        </p:grpSpPr>
        <p:pic>
          <p:nvPicPr>
            <p:cNvPr id="5" name="Picture 189" descr="P-04 BW 200dpi GY AA Q8"/>
            <p:cNvPicPr>
              <a:picLocks noChangeAspect="1" noChangeArrowheads="1"/>
            </p:cNvPicPr>
            <p:nvPr userDrawn="1"/>
          </p:nvPicPr>
          <p:blipFill>
            <a:blip r:embed="rId3" cstate="print"/>
            <a:srcRect/>
            <a:stretch>
              <a:fillRect/>
            </a:stretch>
          </p:blipFill>
          <p:spPr bwMode="auto">
            <a:xfrm>
              <a:off x="74" y="3585"/>
              <a:ext cx="4170" cy="677"/>
            </a:xfrm>
            <a:prstGeom prst="rect">
              <a:avLst/>
            </a:prstGeom>
            <a:noFill/>
            <a:ln w="9525">
              <a:noFill/>
              <a:miter lim="800000"/>
              <a:headEnd/>
              <a:tailEnd/>
            </a:ln>
          </p:spPr>
        </p:pic>
        <p:pic>
          <p:nvPicPr>
            <p:cNvPr id="6" name="Picture 41" descr="P-04 Bac 150dpi 8bit AA"/>
            <p:cNvPicPr>
              <a:picLocks noChangeAspect="1" noChangeArrowheads="1"/>
            </p:cNvPicPr>
            <p:nvPr userDrawn="1"/>
          </p:nvPicPr>
          <p:blipFill>
            <a:blip r:embed="rId4" cstate="print"/>
            <a:srcRect/>
            <a:stretch>
              <a:fillRect/>
            </a:stretch>
          </p:blipFill>
          <p:spPr bwMode="hidden">
            <a:xfrm>
              <a:off x="1" y="0"/>
              <a:ext cx="5758" cy="4321"/>
            </a:xfrm>
            <a:prstGeom prst="rect">
              <a:avLst/>
            </a:prstGeom>
            <a:noFill/>
            <a:ln w="9525">
              <a:noFill/>
              <a:miter lim="800000"/>
              <a:headEnd/>
              <a:tailEnd/>
            </a:ln>
          </p:spPr>
        </p:pic>
        <p:grpSp>
          <p:nvGrpSpPr>
            <p:cNvPr id="3" name="Group 115"/>
            <p:cNvGrpSpPr>
              <a:grpSpLocks/>
            </p:cNvGrpSpPr>
            <p:nvPr userDrawn="1"/>
          </p:nvGrpSpPr>
          <p:grpSpPr bwMode="auto">
            <a:xfrm>
              <a:off x="4858" y="0"/>
              <a:ext cx="756" cy="1512"/>
              <a:chOff x="2790" y="0"/>
              <a:chExt cx="756" cy="1512"/>
            </a:xfrm>
          </p:grpSpPr>
          <p:sp>
            <p:nvSpPr>
              <p:cNvPr id="45" name="Rectangle 116"/>
              <p:cNvSpPr>
                <a:spLocks noChangeAspect="1" noChangeArrowheads="1"/>
              </p:cNvSpPr>
              <p:nvPr userDrawn="1"/>
            </p:nvSpPr>
            <p:spPr bwMode="auto">
              <a:xfrm>
                <a:off x="2790" y="756"/>
                <a:ext cx="756" cy="756"/>
              </a:xfrm>
              <a:prstGeom prst="rect">
                <a:avLst/>
              </a:prstGeom>
              <a:solidFill>
                <a:srgbClr val="DCDCDC"/>
              </a:solidFill>
              <a:ln w="9525">
                <a:noFill/>
                <a:miter lim="800000"/>
                <a:headEnd/>
                <a:tailEnd/>
              </a:ln>
            </p:spPr>
            <p:txBody>
              <a:bodyPr/>
              <a:lstStyle/>
              <a:p>
                <a:pPr>
                  <a:defRPr/>
                </a:pPr>
                <a:endParaRPr lang="en-AU" sz="3200">
                  <a:solidFill>
                    <a:srgbClr val="FFFFFF"/>
                  </a:solidFill>
                  <a:ea typeface="+mn-ea"/>
                  <a:cs typeface="+mn-cs"/>
                </a:endParaRPr>
              </a:p>
            </p:txBody>
          </p:sp>
          <p:sp>
            <p:nvSpPr>
              <p:cNvPr id="46" name="Rectangle 117"/>
              <p:cNvSpPr>
                <a:spLocks noChangeAspect="1" noChangeArrowheads="1"/>
              </p:cNvSpPr>
              <p:nvPr userDrawn="1"/>
            </p:nvSpPr>
            <p:spPr bwMode="hidden">
              <a:xfrm>
                <a:off x="2790" y="756"/>
                <a:ext cx="756" cy="756"/>
              </a:xfrm>
              <a:prstGeom prst="rect">
                <a:avLst/>
              </a:prstGeom>
              <a:solidFill>
                <a:srgbClr val="ED1C2E"/>
              </a:solidFill>
              <a:ln w="9525">
                <a:noFill/>
                <a:miter lim="800000"/>
                <a:headEnd/>
                <a:tailEnd/>
              </a:ln>
            </p:spPr>
            <p:txBody>
              <a:bodyPr/>
              <a:lstStyle/>
              <a:p>
                <a:pPr>
                  <a:defRPr/>
                </a:pPr>
                <a:endParaRPr lang="en-AU" sz="3200">
                  <a:solidFill>
                    <a:srgbClr val="FFFFFF"/>
                  </a:solidFill>
                  <a:ea typeface="+mn-ea"/>
                  <a:cs typeface="+mn-cs"/>
                </a:endParaRPr>
              </a:p>
            </p:txBody>
          </p:sp>
          <p:grpSp>
            <p:nvGrpSpPr>
              <p:cNvPr id="4" name="Group 118"/>
              <p:cNvGrpSpPr>
                <a:grpSpLocks/>
              </p:cNvGrpSpPr>
              <p:nvPr userDrawn="1"/>
            </p:nvGrpSpPr>
            <p:grpSpPr bwMode="auto">
              <a:xfrm>
                <a:off x="2878" y="975"/>
                <a:ext cx="576" cy="261"/>
                <a:chOff x="4946" y="975"/>
                <a:chExt cx="576" cy="261"/>
              </a:xfrm>
            </p:grpSpPr>
            <p:sp>
              <p:nvSpPr>
                <p:cNvPr id="50" name="Freeform 119"/>
                <p:cNvSpPr>
                  <a:spLocks noChangeAspect="1"/>
                </p:cNvSpPr>
                <p:nvPr userDrawn="1"/>
              </p:nvSpPr>
              <p:spPr bwMode="black">
                <a:xfrm>
                  <a:off x="4946" y="1076"/>
                  <a:ext cx="48" cy="59"/>
                </a:xfrm>
                <a:custGeom>
                  <a:avLst/>
                  <a:gdLst/>
                  <a:ahLst/>
                  <a:cxnLst>
                    <a:cxn ang="0">
                      <a:pos x="277" y="671"/>
                    </a:cxn>
                    <a:cxn ang="0">
                      <a:pos x="523" y="446"/>
                    </a:cxn>
                    <a:cxn ang="0">
                      <a:pos x="523" y="66"/>
                    </a:cxn>
                    <a:cxn ang="0">
                      <a:pos x="523" y="50"/>
                    </a:cxn>
                    <a:cxn ang="0">
                      <a:pos x="524" y="36"/>
                    </a:cxn>
                    <a:cxn ang="0">
                      <a:pos x="519" y="35"/>
                    </a:cxn>
                    <a:cxn ang="0">
                      <a:pos x="519" y="35"/>
                    </a:cxn>
                    <a:cxn ang="0">
                      <a:pos x="524" y="35"/>
                    </a:cxn>
                    <a:cxn ang="0">
                      <a:pos x="531" y="8"/>
                    </a:cxn>
                    <a:cxn ang="0">
                      <a:pos x="533" y="0"/>
                    </a:cxn>
                    <a:cxn ang="0">
                      <a:pos x="435" y="0"/>
                    </a:cxn>
                    <a:cxn ang="0">
                      <a:pos x="427" y="0"/>
                    </a:cxn>
                    <a:cxn ang="0">
                      <a:pos x="430" y="8"/>
                    </a:cxn>
                    <a:cxn ang="0">
                      <a:pos x="438" y="36"/>
                    </a:cxn>
                    <a:cxn ang="0">
                      <a:pos x="440" y="68"/>
                    </a:cxn>
                    <a:cxn ang="0">
                      <a:pos x="440" y="440"/>
                    </a:cxn>
                    <a:cxn ang="0">
                      <a:pos x="276" y="603"/>
                    </a:cxn>
                    <a:cxn ang="0">
                      <a:pos x="270" y="603"/>
                    </a:cxn>
                    <a:cxn ang="0">
                      <a:pos x="93" y="435"/>
                    </a:cxn>
                    <a:cxn ang="0">
                      <a:pos x="93" y="63"/>
                    </a:cxn>
                    <a:cxn ang="0">
                      <a:pos x="93" y="51"/>
                    </a:cxn>
                    <a:cxn ang="0">
                      <a:pos x="94" y="34"/>
                    </a:cxn>
                    <a:cxn ang="0">
                      <a:pos x="102" y="8"/>
                    </a:cxn>
                    <a:cxn ang="0">
                      <a:pos x="105" y="0"/>
                    </a:cxn>
                    <a:cxn ang="0">
                      <a:pos x="8" y="0"/>
                    </a:cxn>
                    <a:cxn ang="0">
                      <a:pos x="0" y="0"/>
                    </a:cxn>
                    <a:cxn ang="0">
                      <a:pos x="3" y="8"/>
                    </a:cxn>
                    <a:cxn ang="0">
                      <a:pos x="10" y="41"/>
                    </a:cxn>
                    <a:cxn ang="0">
                      <a:pos x="11" y="55"/>
                    </a:cxn>
                    <a:cxn ang="0">
                      <a:pos x="11" y="69"/>
                    </a:cxn>
                    <a:cxn ang="0">
                      <a:pos x="11" y="443"/>
                    </a:cxn>
                    <a:cxn ang="0">
                      <a:pos x="272" y="671"/>
                    </a:cxn>
                    <a:cxn ang="0">
                      <a:pos x="277" y="671"/>
                    </a:cxn>
                  </a:cxnLst>
                  <a:rect l="0" t="0" r="r" b="b"/>
                  <a:pathLst>
                    <a:path w="533" h="671">
                      <a:moveTo>
                        <a:pt x="277" y="671"/>
                      </a:moveTo>
                      <a:cubicBezTo>
                        <a:pt x="413" y="668"/>
                        <a:pt x="523" y="575"/>
                        <a:pt x="523" y="446"/>
                      </a:cubicBezTo>
                      <a:cubicBezTo>
                        <a:pt x="523" y="66"/>
                        <a:pt x="523" y="66"/>
                        <a:pt x="523" y="66"/>
                      </a:cubicBezTo>
                      <a:cubicBezTo>
                        <a:pt x="523" y="60"/>
                        <a:pt x="523" y="55"/>
                        <a:pt x="523" y="50"/>
                      </a:cubicBezTo>
                      <a:cubicBezTo>
                        <a:pt x="523" y="46"/>
                        <a:pt x="523" y="41"/>
                        <a:pt x="524" y="36"/>
                      </a:cubicBezTo>
                      <a:cubicBezTo>
                        <a:pt x="519" y="35"/>
                        <a:pt x="519" y="35"/>
                        <a:pt x="519" y="35"/>
                      </a:cubicBezTo>
                      <a:cubicBezTo>
                        <a:pt x="519" y="35"/>
                        <a:pt x="519" y="35"/>
                        <a:pt x="519" y="35"/>
                      </a:cubicBezTo>
                      <a:cubicBezTo>
                        <a:pt x="524" y="35"/>
                        <a:pt x="524" y="35"/>
                        <a:pt x="524" y="35"/>
                      </a:cubicBezTo>
                      <a:cubicBezTo>
                        <a:pt x="526" y="24"/>
                        <a:pt x="527" y="18"/>
                        <a:pt x="531" y="8"/>
                      </a:cubicBezTo>
                      <a:cubicBezTo>
                        <a:pt x="533" y="0"/>
                        <a:pt x="533" y="0"/>
                        <a:pt x="533" y="0"/>
                      </a:cubicBezTo>
                      <a:cubicBezTo>
                        <a:pt x="435" y="0"/>
                        <a:pt x="435" y="0"/>
                        <a:pt x="435" y="0"/>
                      </a:cubicBezTo>
                      <a:cubicBezTo>
                        <a:pt x="427" y="0"/>
                        <a:pt x="427" y="0"/>
                        <a:pt x="427" y="0"/>
                      </a:cubicBezTo>
                      <a:cubicBezTo>
                        <a:pt x="430" y="8"/>
                        <a:pt x="430" y="8"/>
                        <a:pt x="430" y="8"/>
                      </a:cubicBezTo>
                      <a:cubicBezTo>
                        <a:pt x="434" y="18"/>
                        <a:pt x="436" y="25"/>
                        <a:pt x="438" y="36"/>
                      </a:cubicBezTo>
                      <a:cubicBezTo>
                        <a:pt x="440" y="47"/>
                        <a:pt x="440" y="55"/>
                        <a:pt x="440" y="68"/>
                      </a:cubicBezTo>
                      <a:cubicBezTo>
                        <a:pt x="440" y="440"/>
                        <a:pt x="440" y="440"/>
                        <a:pt x="440" y="440"/>
                      </a:cubicBezTo>
                      <a:cubicBezTo>
                        <a:pt x="440" y="529"/>
                        <a:pt x="373" y="600"/>
                        <a:pt x="276" y="603"/>
                      </a:cubicBezTo>
                      <a:cubicBezTo>
                        <a:pt x="274" y="603"/>
                        <a:pt x="272" y="603"/>
                        <a:pt x="270" y="603"/>
                      </a:cubicBezTo>
                      <a:cubicBezTo>
                        <a:pt x="176" y="603"/>
                        <a:pt x="93" y="529"/>
                        <a:pt x="93" y="435"/>
                      </a:cubicBezTo>
                      <a:cubicBezTo>
                        <a:pt x="93" y="63"/>
                        <a:pt x="93" y="63"/>
                        <a:pt x="93" y="63"/>
                      </a:cubicBezTo>
                      <a:cubicBezTo>
                        <a:pt x="93" y="59"/>
                        <a:pt x="93" y="55"/>
                        <a:pt x="93" y="51"/>
                      </a:cubicBezTo>
                      <a:cubicBezTo>
                        <a:pt x="93" y="46"/>
                        <a:pt x="93" y="41"/>
                        <a:pt x="94" y="34"/>
                      </a:cubicBezTo>
                      <a:cubicBezTo>
                        <a:pt x="96" y="23"/>
                        <a:pt x="98" y="18"/>
                        <a:pt x="102" y="8"/>
                      </a:cubicBezTo>
                      <a:cubicBezTo>
                        <a:pt x="105" y="0"/>
                        <a:pt x="105" y="0"/>
                        <a:pt x="105" y="0"/>
                      </a:cubicBezTo>
                      <a:cubicBezTo>
                        <a:pt x="8" y="0"/>
                        <a:pt x="8" y="0"/>
                        <a:pt x="8" y="0"/>
                      </a:cubicBezTo>
                      <a:cubicBezTo>
                        <a:pt x="0" y="0"/>
                        <a:pt x="0" y="0"/>
                        <a:pt x="0" y="0"/>
                      </a:cubicBezTo>
                      <a:cubicBezTo>
                        <a:pt x="3" y="8"/>
                        <a:pt x="3" y="8"/>
                        <a:pt x="3" y="8"/>
                      </a:cubicBezTo>
                      <a:cubicBezTo>
                        <a:pt x="7" y="20"/>
                        <a:pt x="9" y="27"/>
                        <a:pt x="10" y="41"/>
                      </a:cubicBezTo>
                      <a:cubicBezTo>
                        <a:pt x="11" y="46"/>
                        <a:pt x="11" y="50"/>
                        <a:pt x="11" y="55"/>
                      </a:cubicBezTo>
                      <a:cubicBezTo>
                        <a:pt x="11" y="59"/>
                        <a:pt x="11" y="64"/>
                        <a:pt x="11" y="69"/>
                      </a:cubicBezTo>
                      <a:cubicBezTo>
                        <a:pt x="11" y="443"/>
                        <a:pt x="11" y="443"/>
                        <a:pt x="11" y="443"/>
                      </a:cubicBezTo>
                      <a:cubicBezTo>
                        <a:pt x="11" y="577"/>
                        <a:pt x="129" y="671"/>
                        <a:pt x="272" y="671"/>
                      </a:cubicBezTo>
                      <a:cubicBezTo>
                        <a:pt x="274" y="671"/>
                        <a:pt x="275" y="671"/>
                        <a:pt x="277" y="67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1" name="Freeform 120"/>
                <p:cNvSpPr>
                  <a:spLocks noChangeAspect="1"/>
                </p:cNvSpPr>
                <p:nvPr userDrawn="1"/>
              </p:nvSpPr>
              <p:spPr bwMode="black">
                <a:xfrm>
                  <a:off x="5009" y="975"/>
                  <a:ext cx="37" cy="61"/>
                </a:xfrm>
                <a:custGeom>
                  <a:avLst/>
                  <a:gdLst/>
                  <a:ahLst/>
                  <a:cxnLst>
                    <a:cxn ang="0">
                      <a:pos x="105" y="320"/>
                    </a:cxn>
                    <a:cxn ang="0">
                      <a:pos x="223" y="388"/>
                    </a:cxn>
                    <a:cxn ang="0">
                      <a:pos x="321" y="508"/>
                    </a:cxn>
                    <a:cxn ang="0">
                      <a:pos x="172" y="626"/>
                    </a:cxn>
                    <a:cxn ang="0">
                      <a:pos x="161" y="626"/>
                    </a:cxn>
                    <a:cxn ang="0">
                      <a:pos x="12" y="583"/>
                    </a:cxn>
                    <a:cxn ang="0">
                      <a:pos x="3" y="575"/>
                    </a:cxn>
                    <a:cxn ang="0">
                      <a:pos x="3" y="656"/>
                    </a:cxn>
                    <a:cxn ang="0">
                      <a:pos x="154" y="680"/>
                    </a:cxn>
                    <a:cxn ang="0">
                      <a:pos x="165" y="680"/>
                    </a:cxn>
                    <a:cxn ang="0">
                      <a:pos x="413" y="505"/>
                    </a:cxn>
                    <a:cxn ang="0">
                      <a:pos x="413" y="497"/>
                    </a:cxn>
                    <a:cxn ang="0">
                      <a:pos x="262" y="312"/>
                    </a:cxn>
                    <a:cxn ang="0">
                      <a:pos x="159" y="252"/>
                    </a:cxn>
                    <a:cxn ang="0">
                      <a:pos x="85" y="162"/>
                    </a:cxn>
                    <a:cxn ang="0">
                      <a:pos x="84" y="155"/>
                    </a:cxn>
                    <a:cxn ang="0">
                      <a:pos x="214" y="53"/>
                    </a:cxn>
                    <a:cxn ang="0">
                      <a:pos x="222" y="53"/>
                    </a:cxn>
                    <a:cxn ang="0">
                      <a:pos x="342" y="96"/>
                    </a:cxn>
                    <a:cxn ang="0">
                      <a:pos x="352" y="105"/>
                    </a:cxn>
                    <a:cxn ang="0">
                      <a:pos x="352" y="25"/>
                    </a:cxn>
                    <a:cxn ang="0">
                      <a:pos x="216" y="0"/>
                    </a:cxn>
                    <a:cxn ang="0">
                      <a:pos x="207" y="0"/>
                    </a:cxn>
                    <a:cxn ang="0">
                      <a:pos x="0" y="165"/>
                    </a:cxn>
                    <a:cxn ang="0">
                      <a:pos x="1" y="167"/>
                    </a:cxn>
                    <a:cxn ang="0">
                      <a:pos x="105" y="320"/>
                    </a:cxn>
                  </a:cxnLst>
                  <a:rect l="0" t="0" r="r" b="b"/>
                  <a:pathLst>
                    <a:path w="413" h="681">
                      <a:moveTo>
                        <a:pt x="105" y="320"/>
                      </a:moveTo>
                      <a:cubicBezTo>
                        <a:pt x="223" y="388"/>
                        <a:pt x="223" y="388"/>
                        <a:pt x="223" y="388"/>
                      </a:cubicBezTo>
                      <a:cubicBezTo>
                        <a:pt x="277" y="419"/>
                        <a:pt x="321" y="449"/>
                        <a:pt x="321" y="508"/>
                      </a:cubicBezTo>
                      <a:cubicBezTo>
                        <a:pt x="320" y="582"/>
                        <a:pt x="266" y="625"/>
                        <a:pt x="172" y="626"/>
                      </a:cubicBezTo>
                      <a:cubicBezTo>
                        <a:pt x="168" y="626"/>
                        <a:pt x="165" y="626"/>
                        <a:pt x="161" y="626"/>
                      </a:cubicBezTo>
                      <a:cubicBezTo>
                        <a:pt x="99" y="625"/>
                        <a:pt x="59" y="621"/>
                        <a:pt x="12" y="583"/>
                      </a:cubicBezTo>
                      <a:cubicBezTo>
                        <a:pt x="3" y="575"/>
                        <a:pt x="3" y="575"/>
                        <a:pt x="3" y="575"/>
                      </a:cubicBezTo>
                      <a:cubicBezTo>
                        <a:pt x="3" y="656"/>
                        <a:pt x="3" y="656"/>
                        <a:pt x="3" y="656"/>
                      </a:cubicBezTo>
                      <a:cubicBezTo>
                        <a:pt x="61" y="681"/>
                        <a:pt x="98" y="679"/>
                        <a:pt x="154" y="680"/>
                      </a:cubicBezTo>
                      <a:cubicBezTo>
                        <a:pt x="158" y="680"/>
                        <a:pt x="162" y="680"/>
                        <a:pt x="165" y="680"/>
                      </a:cubicBezTo>
                      <a:cubicBezTo>
                        <a:pt x="279" y="680"/>
                        <a:pt x="412" y="642"/>
                        <a:pt x="413" y="505"/>
                      </a:cubicBezTo>
                      <a:cubicBezTo>
                        <a:pt x="413" y="502"/>
                        <a:pt x="413" y="500"/>
                        <a:pt x="413" y="497"/>
                      </a:cubicBezTo>
                      <a:cubicBezTo>
                        <a:pt x="409" y="384"/>
                        <a:pt x="339" y="357"/>
                        <a:pt x="262" y="312"/>
                      </a:cubicBezTo>
                      <a:cubicBezTo>
                        <a:pt x="159" y="252"/>
                        <a:pt x="159" y="252"/>
                        <a:pt x="159" y="252"/>
                      </a:cubicBezTo>
                      <a:cubicBezTo>
                        <a:pt x="118" y="229"/>
                        <a:pt x="89" y="205"/>
                        <a:pt x="85" y="162"/>
                      </a:cubicBezTo>
                      <a:cubicBezTo>
                        <a:pt x="84" y="159"/>
                        <a:pt x="84" y="157"/>
                        <a:pt x="84" y="155"/>
                      </a:cubicBezTo>
                      <a:cubicBezTo>
                        <a:pt x="85" y="95"/>
                        <a:pt x="150" y="53"/>
                        <a:pt x="214" y="53"/>
                      </a:cubicBezTo>
                      <a:cubicBezTo>
                        <a:pt x="216" y="53"/>
                        <a:pt x="219" y="53"/>
                        <a:pt x="222" y="53"/>
                      </a:cubicBezTo>
                      <a:cubicBezTo>
                        <a:pt x="273" y="55"/>
                        <a:pt x="307" y="62"/>
                        <a:pt x="342" y="96"/>
                      </a:cubicBezTo>
                      <a:cubicBezTo>
                        <a:pt x="352" y="105"/>
                        <a:pt x="352" y="105"/>
                        <a:pt x="352" y="105"/>
                      </a:cubicBezTo>
                      <a:cubicBezTo>
                        <a:pt x="352" y="25"/>
                        <a:pt x="352" y="25"/>
                        <a:pt x="352" y="25"/>
                      </a:cubicBezTo>
                      <a:cubicBezTo>
                        <a:pt x="300" y="0"/>
                        <a:pt x="267" y="2"/>
                        <a:pt x="216" y="0"/>
                      </a:cubicBezTo>
                      <a:cubicBezTo>
                        <a:pt x="213" y="0"/>
                        <a:pt x="210" y="0"/>
                        <a:pt x="207" y="0"/>
                      </a:cubicBezTo>
                      <a:cubicBezTo>
                        <a:pt x="99" y="0"/>
                        <a:pt x="0" y="61"/>
                        <a:pt x="0" y="165"/>
                      </a:cubicBezTo>
                      <a:cubicBezTo>
                        <a:pt x="0" y="166"/>
                        <a:pt x="0" y="166"/>
                        <a:pt x="1" y="167"/>
                      </a:cubicBezTo>
                      <a:cubicBezTo>
                        <a:pt x="1" y="238"/>
                        <a:pt x="41" y="283"/>
                        <a:pt x="105" y="32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2" name="Freeform 121"/>
                <p:cNvSpPr>
                  <a:spLocks noChangeAspect="1"/>
                </p:cNvSpPr>
                <p:nvPr userDrawn="1"/>
              </p:nvSpPr>
              <p:spPr bwMode="black">
                <a:xfrm>
                  <a:off x="4962" y="1175"/>
                  <a:ext cx="47" cy="59"/>
                </a:xfrm>
                <a:custGeom>
                  <a:avLst/>
                  <a:gdLst/>
                  <a:ahLst/>
                  <a:cxnLst>
                    <a:cxn ang="0">
                      <a:pos x="23" y="0"/>
                    </a:cxn>
                    <a:cxn ang="0">
                      <a:pos x="3" y="71"/>
                    </a:cxn>
                    <a:cxn ang="0">
                      <a:pos x="0" y="84"/>
                    </a:cxn>
                    <a:cxn ang="0">
                      <a:pos x="12" y="77"/>
                    </a:cxn>
                    <a:cxn ang="0">
                      <a:pos x="44" y="64"/>
                    </a:cxn>
                    <a:cxn ang="0">
                      <a:pos x="65" y="60"/>
                    </a:cxn>
                    <a:cxn ang="0">
                      <a:pos x="223" y="60"/>
                    </a:cxn>
                    <a:cxn ang="0">
                      <a:pos x="223" y="598"/>
                    </a:cxn>
                    <a:cxn ang="0">
                      <a:pos x="223" y="618"/>
                    </a:cxn>
                    <a:cxn ang="0">
                      <a:pos x="222" y="632"/>
                    </a:cxn>
                    <a:cxn ang="0">
                      <a:pos x="214" y="651"/>
                    </a:cxn>
                    <a:cxn ang="0">
                      <a:pos x="209" y="660"/>
                    </a:cxn>
                    <a:cxn ang="0">
                      <a:pos x="320" y="660"/>
                    </a:cxn>
                    <a:cxn ang="0">
                      <a:pos x="330" y="660"/>
                    </a:cxn>
                    <a:cxn ang="0">
                      <a:pos x="325" y="651"/>
                    </a:cxn>
                    <a:cxn ang="0">
                      <a:pos x="316" y="630"/>
                    </a:cxn>
                    <a:cxn ang="0">
                      <a:pos x="312" y="604"/>
                    </a:cxn>
                    <a:cxn ang="0">
                      <a:pos x="313" y="596"/>
                    </a:cxn>
                    <a:cxn ang="0">
                      <a:pos x="313" y="58"/>
                    </a:cxn>
                    <a:cxn ang="0">
                      <a:pos x="449" y="58"/>
                    </a:cxn>
                    <a:cxn ang="0">
                      <a:pos x="485" y="64"/>
                    </a:cxn>
                    <a:cxn ang="0">
                      <a:pos x="487" y="59"/>
                    </a:cxn>
                    <a:cxn ang="0">
                      <a:pos x="486" y="64"/>
                    </a:cxn>
                    <a:cxn ang="0">
                      <a:pos x="514" y="74"/>
                    </a:cxn>
                    <a:cxn ang="0">
                      <a:pos x="523" y="79"/>
                    </a:cxn>
                    <a:cxn ang="0">
                      <a:pos x="516" y="5"/>
                    </a:cxn>
                    <a:cxn ang="0">
                      <a:pos x="23" y="0"/>
                    </a:cxn>
                  </a:cxnLst>
                  <a:rect l="0" t="0" r="r" b="b"/>
                  <a:pathLst>
                    <a:path w="523" h="660">
                      <a:moveTo>
                        <a:pt x="23" y="0"/>
                      </a:moveTo>
                      <a:cubicBezTo>
                        <a:pt x="3" y="71"/>
                        <a:pt x="3" y="71"/>
                        <a:pt x="3" y="71"/>
                      </a:cubicBezTo>
                      <a:cubicBezTo>
                        <a:pt x="0" y="84"/>
                        <a:pt x="0" y="84"/>
                        <a:pt x="0" y="84"/>
                      </a:cubicBezTo>
                      <a:cubicBezTo>
                        <a:pt x="12" y="77"/>
                        <a:pt x="12" y="77"/>
                        <a:pt x="12" y="77"/>
                      </a:cubicBezTo>
                      <a:cubicBezTo>
                        <a:pt x="23" y="70"/>
                        <a:pt x="30" y="66"/>
                        <a:pt x="44" y="64"/>
                      </a:cubicBezTo>
                      <a:cubicBezTo>
                        <a:pt x="53" y="61"/>
                        <a:pt x="57" y="61"/>
                        <a:pt x="65" y="60"/>
                      </a:cubicBezTo>
                      <a:cubicBezTo>
                        <a:pt x="223" y="60"/>
                        <a:pt x="223" y="60"/>
                        <a:pt x="223" y="60"/>
                      </a:cubicBezTo>
                      <a:cubicBezTo>
                        <a:pt x="223" y="598"/>
                        <a:pt x="223" y="598"/>
                        <a:pt x="223" y="598"/>
                      </a:cubicBezTo>
                      <a:cubicBezTo>
                        <a:pt x="223" y="606"/>
                        <a:pt x="223" y="612"/>
                        <a:pt x="223" y="618"/>
                      </a:cubicBezTo>
                      <a:cubicBezTo>
                        <a:pt x="223" y="623"/>
                        <a:pt x="223" y="627"/>
                        <a:pt x="222" y="632"/>
                      </a:cubicBezTo>
                      <a:cubicBezTo>
                        <a:pt x="220" y="639"/>
                        <a:pt x="218" y="644"/>
                        <a:pt x="214" y="651"/>
                      </a:cubicBezTo>
                      <a:cubicBezTo>
                        <a:pt x="209" y="660"/>
                        <a:pt x="209" y="660"/>
                        <a:pt x="209" y="660"/>
                      </a:cubicBezTo>
                      <a:cubicBezTo>
                        <a:pt x="320" y="660"/>
                        <a:pt x="320" y="660"/>
                        <a:pt x="320" y="660"/>
                      </a:cubicBezTo>
                      <a:cubicBezTo>
                        <a:pt x="330" y="660"/>
                        <a:pt x="330" y="660"/>
                        <a:pt x="330" y="660"/>
                      </a:cubicBezTo>
                      <a:cubicBezTo>
                        <a:pt x="325" y="651"/>
                        <a:pt x="325" y="651"/>
                        <a:pt x="325" y="651"/>
                      </a:cubicBezTo>
                      <a:cubicBezTo>
                        <a:pt x="320" y="642"/>
                        <a:pt x="317" y="637"/>
                        <a:pt x="316" y="630"/>
                      </a:cubicBezTo>
                      <a:cubicBezTo>
                        <a:pt x="313" y="612"/>
                        <a:pt x="312" y="609"/>
                        <a:pt x="312" y="604"/>
                      </a:cubicBezTo>
                      <a:cubicBezTo>
                        <a:pt x="312" y="602"/>
                        <a:pt x="313" y="600"/>
                        <a:pt x="313" y="596"/>
                      </a:cubicBezTo>
                      <a:cubicBezTo>
                        <a:pt x="313" y="58"/>
                        <a:pt x="313" y="58"/>
                        <a:pt x="313" y="58"/>
                      </a:cubicBezTo>
                      <a:cubicBezTo>
                        <a:pt x="449" y="58"/>
                        <a:pt x="449" y="58"/>
                        <a:pt x="449" y="58"/>
                      </a:cubicBezTo>
                      <a:cubicBezTo>
                        <a:pt x="463" y="58"/>
                        <a:pt x="472" y="59"/>
                        <a:pt x="485" y="64"/>
                      </a:cubicBezTo>
                      <a:cubicBezTo>
                        <a:pt x="487" y="59"/>
                        <a:pt x="487" y="59"/>
                        <a:pt x="487" y="59"/>
                      </a:cubicBezTo>
                      <a:cubicBezTo>
                        <a:pt x="486" y="64"/>
                        <a:pt x="486" y="64"/>
                        <a:pt x="486" y="64"/>
                      </a:cubicBezTo>
                      <a:cubicBezTo>
                        <a:pt x="497" y="66"/>
                        <a:pt x="504" y="69"/>
                        <a:pt x="514" y="74"/>
                      </a:cubicBezTo>
                      <a:cubicBezTo>
                        <a:pt x="523" y="79"/>
                        <a:pt x="523" y="79"/>
                        <a:pt x="523" y="79"/>
                      </a:cubicBezTo>
                      <a:cubicBezTo>
                        <a:pt x="516" y="5"/>
                        <a:pt x="516" y="5"/>
                        <a:pt x="516" y="5"/>
                      </a:cubicBezTo>
                      <a:lnTo>
                        <a:pt x="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3" name="Freeform 122"/>
                <p:cNvSpPr>
                  <a:spLocks noChangeAspect="1"/>
                </p:cNvSpPr>
                <p:nvPr userDrawn="1"/>
              </p:nvSpPr>
              <p:spPr bwMode="black">
                <a:xfrm>
                  <a:off x="5130" y="976"/>
                  <a:ext cx="11" cy="59"/>
                </a:xfrm>
                <a:custGeom>
                  <a:avLst/>
                  <a:gdLst/>
                  <a:ahLst/>
                  <a:cxnLst>
                    <a:cxn ang="0">
                      <a:pos x="19" y="37"/>
                    </a:cxn>
                    <a:cxn ang="0">
                      <a:pos x="24" y="69"/>
                    </a:cxn>
                    <a:cxn ang="0">
                      <a:pos x="24" y="598"/>
                    </a:cxn>
                    <a:cxn ang="0">
                      <a:pos x="19" y="629"/>
                    </a:cxn>
                    <a:cxn ang="0">
                      <a:pos x="9" y="650"/>
                    </a:cxn>
                    <a:cxn ang="0">
                      <a:pos x="3" y="659"/>
                    </a:cxn>
                    <a:cxn ang="0">
                      <a:pos x="116" y="659"/>
                    </a:cxn>
                    <a:cxn ang="0">
                      <a:pos x="126" y="659"/>
                    </a:cxn>
                    <a:cxn ang="0">
                      <a:pos x="120" y="651"/>
                    </a:cxn>
                    <a:cxn ang="0">
                      <a:pos x="109" y="628"/>
                    </a:cxn>
                    <a:cxn ang="0">
                      <a:pos x="106" y="545"/>
                    </a:cxn>
                    <a:cxn ang="0">
                      <a:pos x="106" y="67"/>
                    </a:cxn>
                    <a:cxn ang="0">
                      <a:pos x="112" y="32"/>
                    </a:cxn>
                    <a:cxn ang="0">
                      <a:pos x="112" y="32"/>
                    </a:cxn>
                    <a:cxn ang="0">
                      <a:pos x="122" y="8"/>
                    </a:cxn>
                    <a:cxn ang="0">
                      <a:pos x="126" y="0"/>
                    </a:cxn>
                    <a:cxn ang="0">
                      <a:pos x="10" y="0"/>
                    </a:cxn>
                    <a:cxn ang="0">
                      <a:pos x="0" y="0"/>
                    </a:cxn>
                    <a:cxn ang="0">
                      <a:pos x="6" y="9"/>
                    </a:cxn>
                    <a:cxn ang="0">
                      <a:pos x="19" y="37"/>
                    </a:cxn>
                  </a:cxnLst>
                  <a:rect l="0" t="0" r="r" b="b"/>
                  <a:pathLst>
                    <a:path w="126" h="659">
                      <a:moveTo>
                        <a:pt x="19" y="37"/>
                      </a:moveTo>
                      <a:cubicBezTo>
                        <a:pt x="23" y="49"/>
                        <a:pt x="24" y="56"/>
                        <a:pt x="24" y="69"/>
                      </a:cubicBezTo>
                      <a:cubicBezTo>
                        <a:pt x="24" y="598"/>
                        <a:pt x="24" y="598"/>
                        <a:pt x="24" y="598"/>
                      </a:cubicBezTo>
                      <a:cubicBezTo>
                        <a:pt x="24" y="611"/>
                        <a:pt x="24" y="618"/>
                        <a:pt x="19" y="629"/>
                      </a:cubicBezTo>
                      <a:cubicBezTo>
                        <a:pt x="16" y="638"/>
                        <a:pt x="14" y="643"/>
                        <a:pt x="9" y="650"/>
                      </a:cubicBezTo>
                      <a:cubicBezTo>
                        <a:pt x="3" y="659"/>
                        <a:pt x="3" y="659"/>
                        <a:pt x="3" y="659"/>
                      </a:cubicBezTo>
                      <a:cubicBezTo>
                        <a:pt x="116" y="659"/>
                        <a:pt x="116" y="659"/>
                        <a:pt x="116" y="659"/>
                      </a:cubicBezTo>
                      <a:cubicBezTo>
                        <a:pt x="126" y="659"/>
                        <a:pt x="126" y="659"/>
                        <a:pt x="126" y="659"/>
                      </a:cubicBezTo>
                      <a:cubicBezTo>
                        <a:pt x="120" y="651"/>
                        <a:pt x="120" y="651"/>
                        <a:pt x="120" y="651"/>
                      </a:cubicBezTo>
                      <a:cubicBezTo>
                        <a:pt x="115" y="641"/>
                        <a:pt x="110" y="637"/>
                        <a:pt x="109" y="628"/>
                      </a:cubicBezTo>
                      <a:cubicBezTo>
                        <a:pt x="107" y="607"/>
                        <a:pt x="106" y="578"/>
                        <a:pt x="106" y="545"/>
                      </a:cubicBezTo>
                      <a:cubicBezTo>
                        <a:pt x="106" y="67"/>
                        <a:pt x="106" y="67"/>
                        <a:pt x="106" y="67"/>
                      </a:cubicBezTo>
                      <a:cubicBezTo>
                        <a:pt x="107" y="58"/>
                        <a:pt x="106" y="53"/>
                        <a:pt x="112" y="32"/>
                      </a:cubicBezTo>
                      <a:cubicBezTo>
                        <a:pt x="112" y="32"/>
                        <a:pt x="112" y="32"/>
                        <a:pt x="112" y="32"/>
                      </a:cubicBezTo>
                      <a:cubicBezTo>
                        <a:pt x="116" y="23"/>
                        <a:pt x="118" y="16"/>
                        <a:pt x="122" y="8"/>
                      </a:cubicBezTo>
                      <a:cubicBezTo>
                        <a:pt x="126" y="0"/>
                        <a:pt x="126" y="0"/>
                        <a:pt x="126" y="0"/>
                      </a:cubicBezTo>
                      <a:cubicBezTo>
                        <a:pt x="10" y="0"/>
                        <a:pt x="10" y="0"/>
                        <a:pt x="10" y="0"/>
                      </a:cubicBezTo>
                      <a:cubicBezTo>
                        <a:pt x="0" y="0"/>
                        <a:pt x="0" y="0"/>
                        <a:pt x="0" y="0"/>
                      </a:cubicBezTo>
                      <a:cubicBezTo>
                        <a:pt x="6" y="9"/>
                        <a:pt x="6" y="9"/>
                        <a:pt x="6" y="9"/>
                      </a:cubicBezTo>
                      <a:cubicBezTo>
                        <a:pt x="12" y="19"/>
                        <a:pt x="16" y="26"/>
                        <a:pt x="19" y="3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4" name="Freeform 123"/>
                <p:cNvSpPr>
                  <a:spLocks noChangeAspect="1"/>
                </p:cNvSpPr>
                <p:nvPr userDrawn="1"/>
              </p:nvSpPr>
              <p:spPr bwMode="black">
                <a:xfrm>
                  <a:off x="5016" y="1175"/>
                  <a:ext cx="38" cy="59"/>
                </a:xfrm>
                <a:custGeom>
                  <a:avLst/>
                  <a:gdLst/>
                  <a:ahLst/>
                  <a:cxnLst>
                    <a:cxn ang="0">
                      <a:pos x="384" y="589"/>
                    </a:cxn>
                    <a:cxn ang="0">
                      <a:pos x="314" y="599"/>
                    </a:cxn>
                    <a:cxn ang="0">
                      <a:pos x="111" y="599"/>
                    </a:cxn>
                    <a:cxn ang="0">
                      <a:pos x="111" y="320"/>
                    </a:cxn>
                    <a:cxn ang="0">
                      <a:pos x="280" y="320"/>
                    </a:cxn>
                    <a:cxn ang="0">
                      <a:pos x="308" y="321"/>
                    </a:cxn>
                    <a:cxn ang="0">
                      <a:pos x="343" y="333"/>
                    </a:cxn>
                    <a:cxn ang="0">
                      <a:pos x="350" y="337"/>
                    </a:cxn>
                    <a:cxn ang="0">
                      <a:pos x="350" y="266"/>
                    </a:cxn>
                    <a:cxn ang="0">
                      <a:pos x="350" y="260"/>
                    </a:cxn>
                    <a:cxn ang="0">
                      <a:pos x="109" y="260"/>
                    </a:cxn>
                    <a:cxn ang="0">
                      <a:pos x="109" y="58"/>
                    </a:cxn>
                    <a:cxn ang="0">
                      <a:pos x="280" y="58"/>
                    </a:cxn>
                    <a:cxn ang="0">
                      <a:pos x="300" y="57"/>
                    </a:cxn>
                    <a:cxn ang="0">
                      <a:pos x="318" y="60"/>
                    </a:cxn>
                    <a:cxn ang="0">
                      <a:pos x="341" y="75"/>
                    </a:cxn>
                    <a:cxn ang="0">
                      <a:pos x="350" y="84"/>
                    </a:cxn>
                    <a:cxn ang="0">
                      <a:pos x="350" y="5"/>
                    </a:cxn>
                    <a:cxn ang="0">
                      <a:pos x="350" y="0"/>
                    </a:cxn>
                    <a:cxn ang="0">
                      <a:pos x="0" y="0"/>
                    </a:cxn>
                    <a:cxn ang="0">
                      <a:pos x="10" y="9"/>
                    </a:cxn>
                    <a:cxn ang="0">
                      <a:pos x="21" y="26"/>
                    </a:cxn>
                    <a:cxn ang="0">
                      <a:pos x="25" y="51"/>
                    </a:cxn>
                    <a:cxn ang="0">
                      <a:pos x="25" y="596"/>
                    </a:cxn>
                    <a:cxn ang="0">
                      <a:pos x="26" y="612"/>
                    </a:cxn>
                    <a:cxn ang="0">
                      <a:pos x="24" y="627"/>
                    </a:cxn>
                    <a:cxn ang="0">
                      <a:pos x="13" y="650"/>
                    </a:cxn>
                    <a:cxn ang="0">
                      <a:pos x="7" y="659"/>
                    </a:cxn>
                    <a:cxn ang="0">
                      <a:pos x="393" y="659"/>
                    </a:cxn>
                    <a:cxn ang="0">
                      <a:pos x="393" y="653"/>
                    </a:cxn>
                    <a:cxn ang="0">
                      <a:pos x="393" y="653"/>
                    </a:cxn>
                    <a:cxn ang="0">
                      <a:pos x="398" y="655"/>
                    </a:cxn>
                    <a:cxn ang="0">
                      <a:pos x="421" y="582"/>
                    </a:cxn>
                    <a:cxn ang="0">
                      <a:pos x="425" y="566"/>
                    </a:cxn>
                    <a:cxn ang="0">
                      <a:pos x="412" y="575"/>
                    </a:cxn>
                    <a:cxn ang="0">
                      <a:pos x="384" y="589"/>
                    </a:cxn>
                  </a:cxnLst>
                  <a:rect l="0" t="0" r="r" b="b"/>
                  <a:pathLst>
                    <a:path w="425" h="659">
                      <a:moveTo>
                        <a:pt x="384" y="589"/>
                      </a:move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0" y="337"/>
                        <a:pt x="350" y="337"/>
                        <a:pt x="350" y="337"/>
                      </a:cubicBezTo>
                      <a:cubicBezTo>
                        <a:pt x="350" y="266"/>
                        <a:pt x="350" y="266"/>
                        <a:pt x="350" y="266"/>
                      </a:cubicBezTo>
                      <a:cubicBezTo>
                        <a:pt x="350" y="260"/>
                        <a:pt x="350" y="260"/>
                        <a:pt x="350" y="260"/>
                      </a:cubicBezTo>
                      <a:cubicBezTo>
                        <a:pt x="109" y="260"/>
                        <a:pt x="109" y="260"/>
                        <a:pt x="109" y="260"/>
                      </a:cubicBezTo>
                      <a:cubicBezTo>
                        <a:pt x="109" y="58"/>
                        <a:pt x="109" y="58"/>
                        <a:pt x="109" y="58"/>
                      </a:cubicBezTo>
                      <a:cubicBezTo>
                        <a:pt x="280" y="58"/>
                        <a:pt x="280" y="58"/>
                        <a:pt x="280" y="58"/>
                      </a:cubicBezTo>
                      <a:cubicBezTo>
                        <a:pt x="287" y="58"/>
                        <a:pt x="294" y="57"/>
                        <a:pt x="300" y="57"/>
                      </a:cubicBezTo>
                      <a:cubicBezTo>
                        <a:pt x="306" y="57"/>
                        <a:pt x="311" y="58"/>
                        <a:pt x="318" y="60"/>
                      </a:cubicBezTo>
                      <a:cubicBezTo>
                        <a:pt x="328" y="64"/>
                        <a:pt x="334" y="67"/>
                        <a:pt x="341" y="75"/>
                      </a:cubicBezTo>
                      <a:cubicBezTo>
                        <a:pt x="350" y="84"/>
                        <a:pt x="350" y="84"/>
                        <a:pt x="350" y="84"/>
                      </a:cubicBezTo>
                      <a:cubicBezTo>
                        <a:pt x="350" y="5"/>
                        <a:pt x="350" y="5"/>
                        <a:pt x="350" y="5"/>
                      </a:cubicBezTo>
                      <a:cubicBezTo>
                        <a:pt x="350" y="0"/>
                        <a:pt x="350" y="0"/>
                        <a:pt x="350" y="0"/>
                      </a:cubicBezTo>
                      <a:cubicBezTo>
                        <a:pt x="0" y="0"/>
                        <a:pt x="0" y="0"/>
                        <a:pt x="0" y="0"/>
                      </a:cubicBezTo>
                      <a:cubicBezTo>
                        <a:pt x="10" y="9"/>
                        <a:pt x="10" y="9"/>
                        <a:pt x="10" y="9"/>
                      </a:cubicBezTo>
                      <a:cubicBezTo>
                        <a:pt x="15" y="15"/>
                        <a:pt x="17" y="18"/>
                        <a:pt x="21" y="26"/>
                      </a:cubicBezTo>
                      <a:cubicBezTo>
                        <a:pt x="24" y="35"/>
                        <a:pt x="25" y="41"/>
                        <a:pt x="25" y="51"/>
                      </a:cubicBezTo>
                      <a:cubicBezTo>
                        <a:pt x="25" y="596"/>
                        <a:pt x="25" y="596"/>
                        <a:pt x="25" y="596"/>
                      </a:cubicBezTo>
                      <a:cubicBezTo>
                        <a:pt x="25" y="602"/>
                        <a:pt x="26" y="607"/>
                        <a:pt x="26" y="612"/>
                      </a:cubicBezTo>
                      <a:cubicBezTo>
                        <a:pt x="26" y="617"/>
                        <a:pt x="25" y="622"/>
                        <a:pt x="24" y="627"/>
                      </a:cubicBezTo>
                      <a:cubicBezTo>
                        <a:pt x="21" y="636"/>
                        <a:pt x="19" y="641"/>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6"/>
                        <a:pt x="425" y="566"/>
                        <a:pt x="425" y="566"/>
                      </a:cubicBezTo>
                      <a:cubicBezTo>
                        <a:pt x="412" y="575"/>
                        <a:pt x="412" y="575"/>
                        <a:pt x="412" y="575"/>
                      </a:cubicBezTo>
                      <a:cubicBezTo>
                        <a:pt x="402" y="582"/>
                        <a:pt x="396" y="585"/>
                        <a:pt x="384" y="58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5" name="Freeform 124"/>
                <p:cNvSpPr>
                  <a:spLocks noChangeAspect="1"/>
                </p:cNvSpPr>
                <p:nvPr userDrawn="1"/>
              </p:nvSpPr>
              <p:spPr bwMode="black">
                <a:xfrm>
                  <a:off x="5066" y="1076"/>
                  <a:ext cx="11" cy="58"/>
                </a:xfrm>
                <a:custGeom>
                  <a:avLst/>
                  <a:gdLst/>
                  <a:ahLst/>
                  <a:cxnLst>
                    <a:cxn ang="0">
                      <a:pos x="126" y="0"/>
                    </a:cxn>
                    <a:cxn ang="0">
                      <a:pos x="10" y="0"/>
                    </a:cxn>
                    <a:cxn ang="0">
                      <a:pos x="0" y="0"/>
                    </a:cxn>
                    <a:cxn ang="0">
                      <a:pos x="5" y="9"/>
                    </a:cxn>
                    <a:cxn ang="0">
                      <a:pos x="18" y="37"/>
                    </a:cxn>
                    <a:cxn ang="0">
                      <a:pos x="23" y="69"/>
                    </a:cxn>
                    <a:cxn ang="0">
                      <a:pos x="23" y="598"/>
                    </a:cxn>
                    <a:cxn ang="0">
                      <a:pos x="19" y="630"/>
                    </a:cxn>
                    <a:cxn ang="0">
                      <a:pos x="9" y="651"/>
                    </a:cxn>
                    <a:cxn ang="0">
                      <a:pos x="3" y="659"/>
                    </a:cxn>
                    <a:cxn ang="0">
                      <a:pos x="115" y="659"/>
                    </a:cxn>
                    <a:cxn ang="0">
                      <a:pos x="125" y="659"/>
                    </a:cxn>
                    <a:cxn ang="0">
                      <a:pos x="120" y="651"/>
                    </a:cxn>
                    <a:cxn ang="0">
                      <a:pos x="108" y="628"/>
                    </a:cxn>
                    <a:cxn ang="0">
                      <a:pos x="106" y="545"/>
                    </a:cxn>
                    <a:cxn ang="0">
                      <a:pos x="106" y="68"/>
                    </a:cxn>
                    <a:cxn ang="0">
                      <a:pos x="112" y="33"/>
                    </a:cxn>
                    <a:cxn ang="0">
                      <a:pos x="112" y="33"/>
                    </a:cxn>
                    <a:cxn ang="0">
                      <a:pos x="122" y="8"/>
                    </a:cxn>
                    <a:cxn ang="0">
                      <a:pos x="126" y="0"/>
                    </a:cxn>
                  </a:cxnLst>
                  <a:rect l="0" t="0" r="r" b="b"/>
                  <a:pathLst>
                    <a:path w="126" h="659">
                      <a:moveTo>
                        <a:pt x="126" y="0"/>
                      </a:moveTo>
                      <a:cubicBezTo>
                        <a:pt x="10" y="0"/>
                        <a:pt x="10" y="0"/>
                        <a:pt x="10" y="0"/>
                      </a:cubicBezTo>
                      <a:cubicBezTo>
                        <a:pt x="0" y="0"/>
                        <a:pt x="0" y="0"/>
                        <a:pt x="0" y="0"/>
                      </a:cubicBezTo>
                      <a:cubicBezTo>
                        <a:pt x="5" y="9"/>
                        <a:pt x="5" y="9"/>
                        <a:pt x="5" y="9"/>
                      </a:cubicBezTo>
                      <a:cubicBezTo>
                        <a:pt x="12" y="19"/>
                        <a:pt x="15" y="26"/>
                        <a:pt x="18" y="37"/>
                      </a:cubicBezTo>
                      <a:cubicBezTo>
                        <a:pt x="23" y="50"/>
                        <a:pt x="23" y="56"/>
                        <a:pt x="23" y="69"/>
                      </a:cubicBezTo>
                      <a:cubicBezTo>
                        <a:pt x="23" y="598"/>
                        <a:pt x="23" y="598"/>
                        <a:pt x="23" y="598"/>
                      </a:cubicBezTo>
                      <a:cubicBezTo>
                        <a:pt x="23" y="611"/>
                        <a:pt x="23"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4" y="642"/>
                        <a:pt x="110" y="637"/>
                        <a:pt x="108" y="628"/>
                      </a:cubicBezTo>
                      <a:cubicBezTo>
                        <a:pt x="106" y="608"/>
                        <a:pt x="106" y="578"/>
                        <a:pt x="106" y="545"/>
                      </a:cubicBezTo>
                      <a:cubicBezTo>
                        <a:pt x="106" y="68"/>
                        <a:pt x="106" y="68"/>
                        <a:pt x="106" y="68"/>
                      </a:cubicBezTo>
                      <a:cubicBezTo>
                        <a:pt x="106" y="58"/>
                        <a:pt x="106" y="53"/>
                        <a:pt x="112" y="33"/>
                      </a:cubicBezTo>
                      <a:cubicBezTo>
                        <a:pt x="112" y="33"/>
                        <a:pt x="112" y="33"/>
                        <a:pt x="112" y="33"/>
                      </a:cubicBezTo>
                      <a:cubicBezTo>
                        <a:pt x="115" y="23"/>
                        <a:pt x="118" y="17"/>
                        <a:pt x="122" y="8"/>
                      </a:cubicBezTo>
                      <a:lnTo>
                        <a:pt x="126"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6" name="Freeform 125"/>
                <p:cNvSpPr>
                  <a:spLocks noChangeAspect="1"/>
                </p:cNvSpPr>
                <p:nvPr userDrawn="1"/>
              </p:nvSpPr>
              <p:spPr bwMode="black">
                <a:xfrm>
                  <a:off x="5045" y="976"/>
                  <a:ext cx="79" cy="61"/>
                </a:xfrm>
                <a:custGeom>
                  <a:avLst/>
                  <a:gdLst/>
                  <a:ahLst/>
                  <a:cxnLst>
                    <a:cxn ang="0">
                      <a:pos x="39" y="31"/>
                    </a:cxn>
                    <a:cxn ang="0">
                      <a:pos x="51" y="53"/>
                    </a:cxn>
                    <a:cxn ang="0">
                      <a:pos x="286" y="686"/>
                    </a:cxn>
                    <a:cxn ang="0">
                      <a:pos x="453" y="224"/>
                    </a:cxn>
                    <a:cxn ang="0">
                      <a:pos x="625" y="683"/>
                    </a:cxn>
                    <a:cxn ang="0">
                      <a:pos x="847" y="65"/>
                    </a:cxn>
                    <a:cxn ang="0">
                      <a:pos x="859" y="40"/>
                    </a:cxn>
                    <a:cxn ang="0">
                      <a:pos x="859" y="40"/>
                    </a:cxn>
                    <a:cxn ang="0">
                      <a:pos x="881" y="9"/>
                    </a:cxn>
                    <a:cxn ang="0">
                      <a:pos x="889" y="0"/>
                    </a:cxn>
                    <a:cxn ang="0">
                      <a:pos x="781" y="0"/>
                    </a:cxn>
                    <a:cxn ang="0">
                      <a:pos x="771" y="0"/>
                    </a:cxn>
                    <a:cxn ang="0">
                      <a:pos x="777" y="9"/>
                    </a:cxn>
                    <a:cxn ang="0">
                      <a:pos x="783" y="30"/>
                    </a:cxn>
                    <a:cxn ang="0">
                      <a:pos x="783" y="33"/>
                    </a:cxn>
                    <a:cxn ang="0">
                      <a:pos x="776" y="57"/>
                    </a:cxn>
                    <a:cxn ang="0">
                      <a:pos x="633" y="482"/>
                    </a:cxn>
                    <a:cxn ang="0">
                      <a:pos x="479" y="53"/>
                    </a:cxn>
                    <a:cxn ang="0">
                      <a:pos x="475" y="34"/>
                    </a:cxn>
                    <a:cxn ang="0">
                      <a:pos x="476" y="25"/>
                    </a:cxn>
                    <a:cxn ang="0">
                      <a:pos x="483" y="10"/>
                    </a:cxn>
                    <a:cxn ang="0">
                      <a:pos x="488" y="1"/>
                    </a:cxn>
                    <a:cxn ang="0">
                      <a:pos x="346" y="1"/>
                    </a:cxn>
                    <a:cxn ang="0">
                      <a:pos x="356" y="11"/>
                    </a:cxn>
                    <a:cxn ang="0">
                      <a:pos x="373" y="30"/>
                    </a:cxn>
                    <a:cxn ang="0">
                      <a:pos x="390" y="54"/>
                    </a:cxn>
                    <a:cxn ang="0">
                      <a:pos x="422" y="136"/>
                    </a:cxn>
                    <a:cxn ang="0">
                      <a:pos x="291" y="481"/>
                    </a:cxn>
                    <a:cxn ang="0">
                      <a:pos x="137" y="43"/>
                    </a:cxn>
                    <a:cxn ang="0">
                      <a:pos x="136" y="36"/>
                    </a:cxn>
                    <a:cxn ang="0">
                      <a:pos x="137" y="27"/>
                    </a:cxn>
                    <a:cxn ang="0">
                      <a:pos x="144" y="10"/>
                    </a:cxn>
                    <a:cxn ang="0">
                      <a:pos x="149" y="1"/>
                    </a:cxn>
                    <a:cxn ang="0">
                      <a:pos x="0" y="1"/>
                    </a:cxn>
                    <a:cxn ang="0">
                      <a:pos x="17" y="11"/>
                    </a:cxn>
                    <a:cxn ang="0">
                      <a:pos x="39" y="31"/>
                    </a:cxn>
                  </a:cxnLst>
                  <a:rect l="0" t="0" r="r" b="b"/>
                  <a:pathLst>
                    <a:path w="889" h="686">
                      <a:moveTo>
                        <a:pt x="39" y="31"/>
                      </a:moveTo>
                      <a:cubicBezTo>
                        <a:pt x="46" y="39"/>
                        <a:pt x="48" y="44"/>
                        <a:pt x="51" y="53"/>
                      </a:cubicBezTo>
                      <a:cubicBezTo>
                        <a:pt x="286" y="686"/>
                        <a:pt x="286" y="686"/>
                        <a:pt x="286" y="686"/>
                      </a:cubicBezTo>
                      <a:cubicBezTo>
                        <a:pt x="453" y="224"/>
                        <a:pt x="453" y="224"/>
                        <a:pt x="453" y="224"/>
                      </a:cubicBezTo>
                      <a:cubicBezTo>
                        <a:pt x="625" y="683"/>
                        <a:pt x="625" y="683"/>
                        <a:pt x="625" y="683"/>
                      </a:cubicBezTo>
                      <a:cubicBezTo>
                        <a:pt x="847" y="65"/>
                        <a:pt x="847" y="65"/>
                        <a:pt x="847" y="65"/>
                      </a:cubicBezTo>
                      <a:cubicBezTo>
                        <a:pt x="850" y="55"/>
                        <a:pt x="854" y="50"/>
                        <a:pt x="859" y="40"/>
                      </a:cubicBezTo>
                      <a:cubicBezTo>
                        <a:pt x="859" y="40"/>
                        <a:pt x="859" y="40"/>
                        <a:pt x="859" y="40"/>
                      </a:cubicBezTo>
                      <a:cubicBezTo>
                        <a:pt x="867" y="28"/>
                        <a:pt x="872" y="20"/>
                        <a:pt x="881" y="9"/>
                      </a:cubicBezTo>
                      <a:cubicBezTo>
                        <a:pt x="889" y="0"/>
                        <a:pt x="889" y="0"/>
                        <a:pt x="889" y="0"/>
                      </a:cubicBezTo>
                      <a:cubicBezTo>
                        <a:pt x="781" y="0"/>
                        <a:pt x="781" y="0"/>
                        <a:pt x="781" y="0"/>
                      </a:cubicBezTo>
                      <a:cubicBezTo>
                        <a:pt x="771" y="0"/>
                        <a:pt x="771" y="0"/>
                        <a:pt x="771" y="0"/>
                      </a:cubicBezTo>
                      <a:cubicBezTo>
                        <a:pt x="777" y="9"/>
                        <a:pt x="777" y="9"/>
                        <a:pt x="777" y="9"/>
                      </a:cubicBezTo>
                      <a:cubicBezTo>
                        <a:pt x="781" y="16"/>
                        <a:pt x="783" y="21"/>
                        <a:pt x="783" y="30"/>
                      </a:cubicBezTo>
                      <a:cubicBezTo>
                        <a:pt x="783" y="30"/>
                        <a:pt x="783" y="32"/>
                        <a:pt x="783" y="33"/>
                      </a:cubicBezTo>
                      <a:cubicBezTo>
                        <a:pt x="783" y="41"/>
                        <a:pt x="781" y="47"/>
                        <a:pt x="776" y="57"/>
                      </a:cubicBezTo>
                      <a:cubicBezTo>
                        <a:pt x="633" y="482"/>
                        <a:pt x="633" y="482"/>
                        <a:pt x="633" y="482"/>
                      </a:cubicBezTo>
                      <a:cubicBezTo>
                        <a:pt x="479" y="53"/>
                        <a:pt x="479" y="53"/>
                        <a:pt x="479" y="53"/>
                      </a:cubicBezTo>
                      <a:cubicBezTo>
                        <a:pt x="476" y="45"/>
                        <a:pt x="475" y="40"/>
                        <a:pt x="475" y="34"/>
                      </a:cubicBezTo>
                      <a:cubicBezTo>
                        <a:pt x="475" y="31"/>
                        <a:pt x="475" y="28"/>
                        <a:pt x="476" y="25"/>
                      </a:cubicBezTo>
                      <a:cubicBezTo>
                        <a:pt x="478" y="18"/>
                        <a:pt x="479" y="16"/>
                        <a:pt x="483" y="10"/>
                      </a:cubicBezTo>
                      <a:cubicBezTo>
                        <a:pt x="488" y="1"/>
                        <a:pt x="488" y="1"/>
                        <a:pt x="488" y="1"/>
                      </a:cubicBezTo>
                      <a:cubicBezTo>
                        <a:pt x="346" y="1"/>
                        <a:pt x="346" y="1"/>
                        <a:pt x="346" y="1"/>
                      </a:cubicBezTo>
                      <a:cubicBezTo>
                        <a:pt x="356" y="11"/>
                        <a:pt x="356" y="11"/>
                        <a:pt x="356" y="11"/>
                      </a:cubicBezTo>
                      <a:cubicBezTo>
                        <a:pt x="363" y="17"/>
                        <a:pt x="367" y="22"/>
                        <a:pt x="373" y="30"/>
                      </a:cubicBezTo>
                      <a:cubicBezTo>
                        <a:pt x="381" y="39"/>
                        <a:pt x="386" y="44"/>
                        <a:pt x="390" y="54"/>
                      </a:cubicBezTo>
                      <a:cubicBezTo>
                        <a:pt x="422" y="136"/>
                        <a:pt x="422" y="136"/>
                        <a:pt x="422" y="136"/>
                      </a:cubicBezTo>
                      <a:cubicBezTo>
                        <a:pt x="291" y="481"/>
                        <a:pt x="291" y="481"/>
                        <a:pt x="291" y="481"/>
                      </a:cubicBezTo>
                      <a:cubicBezTo>
                        <a:pt x="137" y="43"/>
                        <a:pt x="137" y="43"/>
                        <a:pt x="137" y="43"/>
                      </a:cubicBezTo>
                      <a:cubicBezTo>
                        <a:pt x="136" y="40"/>
                        <a:pt x="136" y="38"/>
                        <a:pt x="136" y="36"/>
                      </a:cubicBezTo>
                      <a:cubicBezTo>
                        <a:pt x="136" y="34"/>
                        <a:pt x="136" y="31"/>
                        <a:pt x="137" y="27"/>
                      </a:cubicBezTo>
                      <a:cubicBezTo>
                        <a:pt x="138" y="20"/>
                        <a:pt x="140" y="17"/>
                        <a:pt x="144" y="10"/>
                      </a:cubicBezTo>
                      <a:cubicBezTo>
                        <a:pt x="149" y="1"/>
                        <a:pt x="149" y="1"/>
                        <a:pt x="149" y="1"/>
                      </a:cubicBezTo>
                      <a:cubicBezTo>
                        <a:pt x="0" y="1"/>
                        <a:pt x="0" y="1"/>
                        <a:pt x="0" y="1"/>
                      </a:cubicBezTo>
                      <a:cubicBezTo>
                        <a:pt x="17" y="11"/>
                        <a:pt x="17" y="11"/>
                        <a:pt x="17" y="11"/>
                      </a:cubicBezTo>
                      <a:cubicBezTo>
                        <a:pt x="27" y="17"/>
                        <a:pt x="32" y="22"/>
                        <a:pt x="39" y="3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7" name="Freeform 126"/>
                <p:cNvSpPr>
                  <a:spLocks noChangeAspect="1"/>
                </p:cNvSpPr>
                <p:nvPr userDrawn="1"/>
              </p:nvSpPr>
              <p:spPr bwMode="black">
                <a:xfrm>
                  <a:off x="5298" y="1076"/>
                  <a:ext cx="46" cy="58"/>
                </a:xfrm>
                <a:custGeom>
                  <a:avLst/>
                  <a:gdLst/>
                  <a:ahLst/>
                  <a:cxnLst>
                    <a:cxn ang="0">
                      <a:pos x="64" y="61"/>
                    </a:cxn>
                    <a:cxn ang="0">
                      <a:pos x="222" y="61"/>
                    </a:cxn>
                    <a:cxn ang="0">
                      <a:pos x="222" y="598"/>
                    </a:cxn>
                    <a:cxn ang="0">
                      <a:pos x="223" y="619"/>
                    </a:cxn>
                    <a:cxn ang="0">
                      <a:pos x="222" y="633"/>
                    </a:cxn>
                    <a:cxn ang="0">
                      <a:pos x="213" y="652"/>
                    </a:cxn>
                    <a:cxn ang="0">
                      <a:pos x="209" y="660"/>
                    </a:cxn>
                    <a:cxn ang="0">
                      <a:pos x="319" y="660"/>
                    </a:cxn>
                    <a:cxn ang="0">
                      <a:pos x="329" y="660"/>
                    </a:cxn>
                    <a:cxn ang="0">
                      <a:pos x="324" y="652"/>
                    </a:cxn>
                    <a:cxn ang="0">
                      <a:pos x="315" y="631"/>
                    </a:cxn>
                    <a:cxn ang="0">
                      <a:pos x="312" y="604"/>
                    </a:cxn>
                    <a:cxn ang="0">
                      <a:pos x="312" y="596"/>
                    </a:cxn>
                    <a:cxn ang="0">
                      <a:pos x="312" y="59"/>
                    </a:cxn>
                    <a:cxn ang="0">
                      <a:pos x="448" y="59"/>
                    </a:cxn>
                    <a:cxn ang="0">
                      <a:pos x="485" y="64"/>
                    </a:cxn>
                    <a:cxn ang="0">
                      <a:pos x="486" y="59"/>
                    </a:cxn>
                    <a:cxn ang="0">
                      <a:pos x="486" y="59"/>
                    </a:cxn>
                    <a:cxn ang="0">
                      <a:pos x="485" y="65"/>
                    </a:cxn>
                    <a:cxn ang="0">
                      <a:pos x="513" y="74"/>
                    </a:cxn>
                    <a:cxn ang="0">
                      <a:pos x="522" y="79"/>
                    </a:cxn>
                    <a:cxn ang="0">
                      <a:pos x="515" y="5"/>
                    </a:cxn>
                    <a:cxn ang="0">
                      <a:pos x="22" y="0"/>
                    </a:cxn>
                    <a:cxn ang="0">
                      <a:pos x="2" y="72"/>
                    </a:cxn>
                    <a:cxn ang="0">
                      <a:pos x="0" y="84"/>
                    </a:cxn>
                    <a:cxn ang="0">
                      <a:pos x="11" y="78"/>
                    </a:cxn>
                    <a:cxn ang="0">
                      <a:pos x="43" y="65"/>
                    </a:cxn>
                    <a:cxn ang="0">
                      <a:pos x="64" y="61"/>
                    </a:cxn>
                  </a:cxnLst>
                  <a:rect l="0" t="0" r="r" b="b"/>
                  <a:pathLst>
                    <a:path w="522" h="660">
                      <a:moveTo>
                        <a:pt x="64" y="61"/>
                      </a:moveTo>
                      <a:cubicBezTo>
                        <a:pt x="222" y="61"/>
                        <a:pt x="222" y="61"/>
                        <a:pt x="222" y="61"/>
                      </a:cubicBezTo>
                      <a:cubicBezTo>
                        <a:pt x="222" y="598"/>
                        <a:pt x="222" y="598"/>
                        <a:pt x="222" y="598"/>
                      </a:cubicBezTo>
                      <a:cubicBezTo>
                        <a:pt x="222" y="606"/>
                        <a:pt x="223" y="613"/>
                        <a:pt x="223" y="619"/>
                      </a:cubicBezTo>
                      <a:cubicBezTo>
                        <a:pt x="223" y="623"/>
                        <a:pt x="223" y="628"/>
                        <a:pt x="222" y="633"/>
                      </a:cubicBezTo>
                      <a:cubicBezTo>
                        <a:pt x="219" y="640"/>
                        <a:pt x="218" y="644"/>
                        <a:pt x="213" y="652"/>
                      </a:cubicBezTo>
                      <a:cubicBezTo>
                        <a:pt x="209" y="660"/>
                        <a:pt x="209" y="660"/>
                        <a:pt x="209" y="660"/>
                      </a:cubicBezTo>
                      <a:cubicBezTo>
                        <a:pt x="319" y="660"/>
                        <a:pt x="319" y="660"/>
                        <a:pt x="319" y="660"/>
                      </a:cubicBezTo>
                      <a:cubicBezTo>
                        <a:pt x="329" y="660"/>
                        <a:pt x="329" y="660"/>
                        <a:pt x="329" y="660"/>
                      </a:cubicBezTo>
                      <a:cubicBezTo>
                        <a:pt x="324" y="652"/>
                        <a:pt x="324" y="652"/>
                        <a:pt x="324" y="652"/>
                      </a:cubicBezTo>
                      <a:cubicBezTo>
                        <a:pt x="319" y="643"/>
                        <a:pt x="316" y="638"/>
                        <a:pt x="315" y="631"/>
                      </a:cubicBezTo>
                      <a:cubicBezTo>
                        <a:pt x="312" y="612"/>
                        <a:pt x="312" y="610"/>
                        <a:pt x="312" y="604"/>
                      </a:cubicBezTo>
                      <a:cubicBezTo>
                        <a:pt x="312" y="602"/>
                        <a:pt x="312" y="600"/>
                        <a:pt x="312" y="596"/>
                      </a:cubicBezTo>
                      <a:cubicBezTo>
                        <a:pt x="312" y="59"/>
                        <a:pt x="312" y="59"/>
                        <a:pt x="312" y="59"/>
                      </a:cubicBezTo>
                      <a:cubicBezTo>
                        <a:pt x="448" y="59"/>
                        <a:pt x="448" y="59"/>
                        <a:pt x="448" y="59"/>
                      </a:cubicBezTo>
                      <a:cubicBezTo>
                        <a:pt x="462" y="59"/>
                        <a:pt x="471" y="60"/>
                        <a:pt x="485" y="64"/>
                      </a:cubicBezTo>
                      <a:cubicBezTo>
                        <a:pt x="486" y="59"/>
                        <a:pt x="486" y="59"/>
                        <a:pt x="486" y="59"/>
                      </a:cubicBezTo>
                      <a:cubicBezTo>
                        <a:pt x="486" y="59"/>
                        <a:pt x="486" y="59"/>
                        <a:pt x="486" y="59"/>
                      </a:cubicBezTo>
                      <a:cubicBezTo>
                        <a:pt x="485" y="65"/>
                        <a:pt x="485" y="65"/>
                        <a:pt x="485" y="65"/>
                      </a:cubicBezTo>
                      <a:cubicBezTo>
                        <a:pt x="496" y="67"/>
                        <a:pt x="503" y="69"/>
                        <a:pt x="513" y="74"/>
                      </a:cubicBezTo>
                      <a:cubicBezTo>
                        <a:pt x="522" y="79"/>
                        <a:pt x="522" y="79"/>
                        <a:pt x="522" y="79"/>
                      </a:cubicBezTo>
                      <a:cubicBezTo>
                        <a:pt x="515" y="5"/>
                        <a:pt x="515" y="5"/>
                        <a:pt x="515" y="5"/>
                      </a:cubicBezTo>
                      <a:cubicBezTo>
                        <a:pt x="22" y="0"/>
                        <a:pt x="22" y="0"/>
                        <a:pt x="22" y="0"/>
                      </a:cubicBezTo>
                      <a:cubicBezTo>
                        <a:pt x="2" y="72"/>
                        <a:pt x="2" y="72"/>
                        <a:pt x="2" y="72"/>
                      </a:cubicBezTo>
                      <a:cubicBezTo>
                        <a:pt x="0" y="84"/>
                        <a:pt x="0" y="84"/>
                        <a:pt x="0" y="84"/>
                      </a:cubicBezTo>
                      <a:cubicBezTo>
                        <a:pt x="11" y="78"/>
                        <a:pt x="11" y="78"/>
                        <a:pt x="11" y="78"/>
                      </a:cubicBezTo>
                      <a:cubicBezTo>
                        <a:pt x="22" y="71"/>
                        <a:pt x="30" y="67"/>
                        <a:pt x="43" y="65"/>
                      </a:cubicBezTo>
                      <a:cubicBezTo>
                        <a:pt x="52" y="62"/>
                        <a:pt x="56" y="61"/>
                        <a:pt x="64" y="6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8" name="Freeform 127"/>
                <p:cNvSpPr>
                  <a:spLocks noChangeAspect="1"/>
                </p:cNvSpPr>
                <p:nvPr userDrawn="1"/>
              </p:nvSpPr>
              <p:spPr bwMode="black">
                <a:xfrm>
                  <a:off x="5082" y="1076"/>
                  <a:ext cx="61" cy="60"/>
                </a:xfrm>
                <a:custGeom>
                  <a:avLst/>
                  <a:gdLst/>
                  <a:ahLst/>
                  <a:cxnLst>
                    <a:cxn ang="0">
                      <a:pos x="657" y="42"/>
                    </a:cxn>
                    <a:cxn ang="0">
                      <a:pos x="678" y="10"/>
                    </a:cxn>
                    <a:cxn ang="0">
                      <a:pos x="684" y="1"/>
                    </a:cxn>
                    <a:cxn ang="0">
                      <a:pos x="583" y="1"/>
                    </a:cxn>
                    <a:cxn ang="0">
                      <a:pos x="575" y="1"/>
                    </a:cxn>
                    <a:cxn ang="0">
                      <a:pos x="577" y="9"/>
                    </a:cxn>
                    <a:cxn ang="0">
                      <a:pos x="581" y="30"/>
                    </a:cxn>
                    <a:cxn ang="0">
                      <a:pos x="571" y="58"/>
                    </a:cxn>
                    <a:cxn ang="0">
                      <a:pos x="357" y="517"/>
                    </a:cxn>
                    <a:cxn ang="0">
                      <a:pos x="129" y="38"/>
                    </a:cxn>
                    <a:cxn ang="0">
                      <a:pos x="125" y="22"/>
                    </a:cxn>
                    <a:cxn ang="0">
                      <a:pos x="128" y="9"/>
                    </a:cxn>
                    <a:cxn ang="0">
                      <a:pos x="133" y="0"/>
                    </a:cxn>
                    <a:cxn ang="0">
                      <a:pos x="19" y="0"/>
                    </a:cxn>
                    <a:cxn ang="0">
                      <a:pos x="0" y="0"/>
                    </a:cxn>
                    <a:cxn ang="0">
                      <a:pos x="16" y="11"/>
                    </a:cxn>
                    <a:cxn ang="0">
                      <a:pos x="35" y="30"/>
                    </a:cxn>
                    <a:cxn ang="0">
                      <a:pos x="45" y="51"/>
                    </a:cxn>
                    <a:cxn ang="0">
                      <a:pos x="354" y="682"/>
                    </a:cxn>
                    <a:cxn ang="0">
                      <a:pos x="644" y="67"/>
                    </a:cxn>
                    <a:cxn ang="0">
                      <a:pos x="657" y="42"/>
                    </a:cxn>
                    <a:cxn ang="0">
                      <a:pos x="652" y="39"/>
                    </a:cxn>
                    <a:cxn ang="0">
                      <a:pos x="652" y="39"/>
                    </a:cxn>
                    <a:cxn ang="0">
                      <a:pos x="657" y="42"/>
                    </a:cxn>
                  </a:cxnLst>
                  <a:rect l="0" t="0" r="r" b="b"/>
                  <a:pathLst>
                    <a:path w="684" h="682">
                      <a:moveTo>
                        <a:pt x="657" y="42"/>
                      </a:moveTo>
                      <a:cubicBezTo>
                        <a:pt x="664" y="29"/>
                        <a:pt x="669" y="22"/>
                        <a:pt x="678" y="10"/>
                      </a:cubicBezTo>
                      <a:cubicBezTo>
                        <a:pt x="684" y="1"/>
                        <a:pt x="684" y="1"/>
                        <a:pt x="684" y="1"/>
                      </a:cubicBezTo>
                      <a:cubicBezTo>
                        <a:pt x="583" y="1"/>
                        <a:pt x="583" y="1"/>
                        <a:pt x="583" y="1"/>
                      </a:cubicBezTo>
                      <a:cubicBezTo>
                        <a:pt x="575" y="1"/>
                        <a:pt x="575" y="1"/>
                        <a:pt x="575" y="1"/>
                      </a:cubicBezTo>
                      <a:cubicBezTo>
                        <a:pt x="577" y="9"/>
                        <a:pt x="577" y="9"/>
                        <a:pt x="577" y="9"/>
                      </a:cubicBezTo>
                      <a:cubicBezTo>
                        <a:pt x="580" y="17"/>
                        <a:pt x="581" y="22"/>
                        <a:pt x="581" y="30"/>
                      </a:cubicBezTo>
                      <a:cubicBezTo>
                        <a:pt x="580" y="41"/>
                        <a:pt x="575" y="47"/>
                        <a:pt x="571" y="58"/>
                      </a:cubicBezTo>
                      <a:cubicBezTo>
                        <a:pt x="357" y="517"/>
                        <a:pt x="357" y="517"/>
                        <a:pt x="357" y="517"/>
                      </a:cubicBezTo>
                      <a:cubicBezTo>
                        <a:pt x="129" y="38"/>
                        <a:pt x="129" y="38"/>
                        <a:pt x="129" y="38"/>
                      </a:cubicBezTo>
                      <a:cubicBezTo>
                        <a:pt x="126" y="31"/>
                        <a:pt x="125" y="28"/>
                        <a:pt x="125" y="22"/>
                      </a:cubicBezTo>
                      <a:cubicBezTo>
                        <a:pt x="125" y="17"/>
                        <a:pt x="126" y="15"/>
                        <a:pt x="128" y="9"/>
                      </a:cubicBezTo>
                      <a:cubicBezTo>
                        <a:pt x="133" y="0"/>
                        <a:pt x="133" y="0"/>
                        <a:pt x="133" y="0"/>
                      </a:cubicBezTo>
                      <a:cubicBezTo>
                        <a:pt x="19" y="0"/>
                        <a:pt x="19" y="0"/>
                        <a:pt x="19" y="0"/>
                      </a:cubicBezTo>
                      <a:cubicBezTo>
                        <a:pt x="0" y="0"/>
                        <a:pt x="0" y="0"/>
                        <a:pt x="0" y="0"/>
                      </a:cubicBezTo>
                      <a:cubicBezTo>
                        <a:pt x="16" y="11"/>
                        <a:pt x="16" y="11"/>
                        <a:pt x="16" y="11"/>
                      </a:cubicBezTo>
                      <a:cubicBezTo>
                        <a:pt x="25" y="17"/>
                        <a:pt x="30" y="21"/>
                        <a:pt x="35" y="30"/>
                      </a:cubicBezTo>
                      <a:cubicBezTo>
                        <a:pt x="40" y="37"/>
                        <a:pt x="42" y="43"/>
                        <a:pt x="45" y="51"/>
                      </a:cubicBezTo>
                      <a:cubicBezTo>
                        <a:pt x="354" y="682"/>
                        <a:pt x="354" y="682"/>
                        <a:pt x="354" y="682"/>
                      </a:cubicBezTo>
                      <a:cubicBezTo>
                        <a:pt x="644" y="67"/>
                        <a:pt x="644" y="67"/>
                        <a:pt x="644" y="67"/>
                      </a:cubicBezTo>
                      <a:cubicBezTo>
                        <a:pt x="648" y="57"/>
                        <a:pt x="651" y="52"/>
                        <a:pt x="657" y="42"/>
                      </a:cubicBezTo>
                      <a:cubicBezTo>
                        <a:pt x="652" y="39"/>
                        <a:pt x="652" y="39"/>
                        <a:pt x="652" y="39"/>
                      </a:cubicBezTo>
                      <a:cubicBezTo>
                        <a:pt x="653" y="39"/>
                        <a:pt x="652" y="39"/>
                        <a:pt x="652" y="39"/>
                      </a:cubicBezTo>
                      <a:lnTo>
                        <a:pt x="657" y="4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9" name="Freeform 128"/>
                <p:cNvSpPr>
                  <a:spLocks noChangeAspect="1" noEditPoints="1"/>
                </p:cNvSpPr>
                <p:nvPr userDrawn="1"/>
              </p:nvSpPr>
              <p:spPr bwMode="black">
                <a:xfrm>
                  <a:off x="5193" y="1076"/>
                  <a:ext cx="45" cy="58"/>
                </a:xfrm>
                <a:custGeom>
                  <a:avLst/>
                  <a:gdLst/>
                  <a:ahLst/>
                  <a:cxnLst>
                    <a:cxn ang="0">
                      <a:pos x="490" y="663"/>
                    </a:cxn>
                    <a:cxn ang="0">
                      <a:pos x="507" y="663"/>
                    </a:cxn>
                    <a:cxn ang="0">
                      <a:pos x="493" y="653"/>
                    </a:cxn>
                    <a:cxn ang="0">
                      <a:pos x="460" y="627"/>
                    </a:cxn>
                    <a:cxn ang="0">
                      <a:pos x="405" y="564"/>
                    </a:cxn>
                    <a:cxn ang="0">
                      <a:pos x="251" y="367"/>
                    </a:cxn>
                    <a:cxn ang="0">
                      <a:pos x="205" y="317"/>
                    </a:cxn>
                    <a:cxn ang="0">
                      <a:pos x="204" y="316"/>
                    </a:cxn>
                    <a:cxn ang="0">
                      <a:pos x="211" y="316"/>
                    </a:cxn>
                    <a:cxn ang="0">
                      <a:pos x="370" y="156"/>
                    </a:cxn>
                    <a:cxn ang="0">
                      <a:pos x="370" y="151"/>
                    </a:cxn>
                    <a:cxn ang="0">
                      <a:pos x="205" y="0"/>
                    </a:cxn>
                    <a:cxn ang="0">
                      <a:pos x="0" y="0"/>
                    </a:cxn>
                    <a:cxn ang="0">
                      <a:pos x="5" y="9"/>
                    </a:cxn>
                    <a:cxn ang="0">
                      <a:pos x="16" y="34"/>
                    </a:cxn>
                    <a:cxn ang="0">
                      <a:pos x="21" y="96"/>
                    </a:cxn>
                    <a:cxn ang="0">
                      <a:pos x="21" y="562"/>
                    </a:cxn>
                    <a:cxn ang="0">
                      <a:pos x="19" y="627"/>
                    </a:cxn>
                    <a:cxn ang="0">
                      <a:pos x="9" y="652"/>
                    </a:cxn>
                    <a:cxn ang="0">
                      <a:pos x="5" y="661"/>
                    </a:cxn>
                    <a:cxn ang="0">
                      <a:pos x="110" y="661"/>
                    </a:cxn>
                    <a:cxn ang="0">
                      <a:pos x="117" y="661"/>
                    </a:cxn>
                    <a:cxn ang="0">
                      <a:pos x="115" y="653"/>
                    </a:cxn>
                    <a:cxn ang="0">
                      <a:pos x="105" y="623"/>
                    </a:cxn>
                    <a:cxn ang="0">
                      <a:pos x="103" y="601"/>
                    </a:cxn>
                    <a:cxn ang="0">
                      <a:pos x="103" y="588"/>
                    </a:cxn>
                    <a:cxn ang="0">
                      <a:pos x="103" y="300"/>
                    </a:cxn>
                    <a:cxn ang="0">
                      <a:pos x="105" y="302"/>
                    </a:cxn>
                    <a:cxn ang="0">
                      <a:pos x="122" y="322"/>
                    </a:cxn>
                    <a:cxn ang="0">
                      <a:pos x="383" y="661"/>
                    </a:cxn>
                    <a:cxn ang="0">
                      <a:pos x="387" y="658"/>
                    </a:cxn>
                    <a:cxn ang="0">
                      <a:pos x="387" y="658"/>
                    </a:cxn>
                    <a:cxn ang="0">
                      <a:pos x="387" y="663"/>
                    </a:cxn>
                    <a:cxn ang="0">
                      <a:pos x="490" y="663"/>
                    </a:cxn>
                    <a:cxn ang="0">
                      <a:pos x="104" y="57"/>
                    </a:cxn>
                    <a:cxn ang="0">
                      <a:pos x="167" y="51"/>
                    </a:cxn>
                    <a:cxn ang="0">
                      <a:pos x="288" y="158"/>
                    </a:cxn>
                    <a:cxn ang="0">
                      <a:pos x="288" y="167"/>
                    </a:cxn>
                    <a:cxn ang="0">
                      <a:pos x="154" y="278"/>
                    </a:cxn>
                    <a:cxn ang="0">
                      <a:pos x="138" y="278"/>
                    </a:cxn>
                    <a:cxn ang="0">
                      <a:pos x="104" y="277"/>
                    </a:cxn>
                    <a:cxn ang="0">
                      <a:pos x="104" y="57"/>
                    </a:cxn>
                  </a:cxnLst>
                  <a:rect l="0" t="0" r="r" b="b"/>
                  <a:pathLst>
                    <a:path w="507" h="663">
                      <a:moveTo>
                        <a:pt x="490" y="663"/>
                      </a:moveTo>
                      <a:cubicBezTo>
                        <a:pt x="507" y="663"/>
                        <a:pt x="507" y="663"/>
                        <a:pt x="507" y="663"/>
                      </a:cubicBezTo>
                      <a:cubicBezTo>
                        <a:pt x="493" y="653"/>
                        <a:pt x="493" y="653"/>
                        <a:pt x="493" y="653"/>
                      </a:cubicBezTo>
                      <a:cubicBezTo>
                        <a:pt x="480" y="643"/>
                        <a:pt x="472" y="637"/>
                        <a:pt x="460" y="627"/>
                      </a:cubicBezTo>
                      <a:cubicBezTo>
                        <a:pt x="441" y="610"/>
                        <a:pt x="425" y="590"/>
                        <a:pt x="405" y="564"/>
                      </a:cubicBezTo>
                      <a:cubicBezTo>
                        <a:pt x="251" y="367"/>
                        <a:pt x="251" y="367"/>
                        <a:pt x="251" y="367"/>
                      </a:cubicBezTo>
                      <a:cubicBezTo>
                        <a:pt x="234" y="346"/>
                        <a:pt x="223" y="334"/>
                        <a:pt x="205" y="317"/>
                      </a:cubicBezTo>
                      <a:cubicBezTo>
                        <a:pt x="204" y="317"/>
                        <a:pt x="204" y="316"/>
                        <a:pt x="204" y="316"/>
                      </a:cubicBezTo>
                      <a:cubicBezTo>
                        <a:pt x="206" y="316"/>
                        <a:pt x="209" y="316"/>
                        <a:pt x="211" y="316"/>
                      </a:cubicBezTo>
                      <a:cubicBezTo>
                        <a:pt x="300" y="316"/>
                        <a:pt x="368" y="242"/>
                        <a:pt x="370" y="156"/>
                      </a:cubicBezTo>
                      <a:cubicBezTo>
                        <a:pt x="370" y="154"/>
                        <a:pt x="370" y="153"/>
                        <a:pt x="370" y="151"/>
                      </a:cubicBezTo>
                      <a:cubicBezTo>
                        <a:pt x="370" y="57"/>
                        <a:pt x="291" y="1"/>
                        <a:pt x="205" y="0"/>
                      </a:cubicBezTo>
                      <a:cubicBezTo>
                        <a:pt x="0" y="0"/>
                        <a:pt x="0" y="0"/>
                        <a:pt x="0" y="0"/>
                      </a:cubicBezTo>
                      <a:cubicBezTo>
                        <a:pt x="5" y="9"/>
                        <a:pt x="5" y="9"/>
                        <a:pt x="5" y="9"/>
                      </a:cubicBezTo>
                      <a:cubicBezTo>
                        <a:pt x="10" y="19"/>
                        <a:pt x="14" y="24"/>
                        <a:pt x="16" y="34"/>
                      </a:cubicBezTo>
                      <a:cubicBezTo>
                        <a:pt x="21" y="58"/>
                        <a:pt x="21" y="71"/>
                        <a:pt x="21" y="96"/>
                      </a:cubicBezTo>
                      <a:cubicBezTo>
                        <a:pt x="21" y="562"/>
                        <a:pt x="21" y="562"/>
                        <a:pt x="21" y="562"/>
                      </a:cubicBezTo>
                      <a:cubicBezTo>
                        <a:pt x="21" y="586"/>
                        <a:pt x="21" y="615"/>
                        <a:pt x="19" y="627"/>
                      </a:cubicBezTo>
                      <a:cubicBezTo>
                        <a:pt x="18" y="636"/>
                        <a:pt x="14" y="641"/>
                        <a:pt x="9" y="652"/>
                      </a:cubicBezTo>
                      <a:cubicBezTo>
                        <a:pt x="5" y="661"/>
                        <a:pt x="5" y="661"/>
                        <a:pt x="5" y="661"/>
                      </a:cubicBezTo>
                      <a:cubicBezTo>
                        <a:pt x="110" y="661"/>
                        <a:pt x="110" y="661"/>
                        <a:pt x="110" y="661"/>
                      </a:cubicBezTo>
                      <a:cubicBezTo>
                        <a:pt x="117" y="661"/>
                        <a:pt x="117" y="661"/>
                        <a:pt x="117" y="661"/>
                      </a:cubicBezTo>
                      <a:cubicBezTo>
                        <a:pt x="115" y="653"/>
                        <a:pt x="115" y="653"/>
                        <a:pt x="115" y="653"/>
                      </a:cubicBezTo>
                      <a:cubicBezTo>
                        <a:pt x="110" y="640"/>
                        <a:pt x="107" y="634"/>
                        <a:pt x="105" y="623"/>
                      </a:cubicBezTo>
                      <a:cubicBezTo>
                        <a:pt x="103" y="614"/>
                        <a:pt x="103" y="608"/>
                        <a:pt x="103" y="601"/>
                      </a:cubicBezTo>
                      <a:cubicBezTo>
                        <a:pt x="103" y="597"/>
                        <a:pt x="103" y="593"/>
                        <a:pt x="103" y="588"/>
                      </a:cubicBezTo>
                      <a:cubicBezTo>
                        <a:pt x="103" y="300"/>
                        <a:pt x="103" y="300"/>
                        <a:pt x="103" y="300"/>
                      </a:cubicBezTo>
                      <a:cubicBezTo>
                        <a:pt x="104" y="301"/>
                        <a:pt x="104" y="301"/>
                        <a:pt x="105" y="302"/>
                      </a:cubicBezTo>
                      <a:cubicBezTo>
                        <a:pt x="112" y="307"/>
                        <a:pt x="114" y="313"/>
                        <a:pt x="122" y="322"/>
                      </a:cubicBezTo>
                      <a:cubicBezTo>
                        <a:pt x="383" y="661"/>
                        <a:pt x="383" y="661"/>
                        <a:pt x="383" y="661"/>
                      </a:cubicBezTo>
                      <a:cubicBezTo>
                        <a:pt x="387" y="658"/>
                        <a:pt x="387" y="658"/>
                        <a:pt x="387" y="658"/>
                      </a:cubicBezTo>
                      <a:cubicBezTo>
                        <a:pt x="387" y="658"/>
                        <a:pt x="387" y="658"/>
                        <a:pt x="387" y="658"/>
                      </a:cubicBezTo>
                      <a:cubicBezTo>
                        <a:pt x="387" y="663"/>
                        <a:pt x="387" y="663"/>
                        <a:pt x="387" y="663"/>
                      </a:cubicBezTo>
                      <a:lnTo>
                        <a:pt x="490" y="663"/>
                      </a:lnTo>
                      <a:close/>
                      <a:moveTo>
                        <a:pt x="104" y="57"/>
                      </a:moveTo>
                      <a:cubicBezTo>
                        <a:pt x="125" y="52"/>
                        <a:pt x="140" y="51"/>
                        <a:pt x="167" y="51"/>
                      </a:cubicBezTo>
                      <a:cubicBezTo>
                        <a:pt x="270" y="56"/>
                        <a:pt x="283" y="107"/>
                        <a:pt x="288" y="158"/>
                      </a:cubicBezTo>
                      <a:cubicBezTo>
                        <a:pt x="288" y="161"/>
                        <a:pt x="288" y="164"/>
                        <a:pt x="288" y="167"/>
                      </a:cubicBezTo>
                      <a:cubicBezTo>
                        <a:pt x="288" y="230"/>
                        <a:pt x="239" y="271"/>
                        <a:pt x="154" y="278"/>
                      </a:cubicBezTo>
                      <a:cubicBezTo>
                        <a:pt x="149" y="278"/>
                        <a:pt x="143" y="278"/>
                        <a:pt x="138" y="278"/>
                      </a:cubicBezTo>
                      <a:cubicBezTo>
                        <a:pt x="125" y="278"/>
                        <a:pt x="113" y="278"/>
                        <a:pt x="104" y="277"/>
                      </a:cubicBezTo>
                      <a:lnTo>
                        <a:pt x="104" y="57"/>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0" name="Freeform 129"/>
                <p:cNvSpPr>
                  <a:spLocks noChangeAspect="1" noEditPoints="1"/>
                </p:cNvSpPr>
                <p:nvPr userDrawn="1"/>
              </p:nvSpPr>
              <p:spPr bwMode="black">
                <a:xfrm>
                  <a:off x="5232" y="1174"/>
                  <a:ext cx="60" cy="60"/>
                </a:xfrm>
                <a:custGeom>
                  <a:avLst/>
                  <a:gdLst/>
                  <a:ahLst/>
                  <a:cxnLst>
                    <a:cxn ang="0">
                      <a:pos x="345" y="0"/>
                    </a:cxn>
                    <a:cxn ang="0">
                      <a:pos x="335" y="0"/>
                    </a:cxn>
                    <a:cxn ang="0">
                      <a:pos x="0" y="337"/>
                    </a:cxn>
                    <a:cxn ang="0">
                      <a:pos x="330" y="675"/>
                    </a:cxn>
                    <a:cxn ang="0">
                      <a:pos x="330" y="669"/>
                    </a:cxn>
                    <a:cxn ang="0">
                      <a:pos x="330" y="675"/>
                    </a:cxn>
                    <a:cxn ang="0">
                      <a:pos x="338" y="674"/>
                    </a:cxn>
                    <a:cxn ang="0">
                      <a:pos x="674" y="341"/>
                    </a:cxn>
                    <a:cxn ang="0">
                      <a:pos x="674" y="335"/>
                    </a:cxn>
                    <a:cxn ang="0">
                      <a:pos x="345" y="0"/>
                    </a:cxn>
                    <a:cxn ang="0">
                      <a:pos x="336" y="64"/>
                    </a:cxn>
                    <a:cxn ang="0">
                      <a:pos x="339" y="64"/>
                    </a:cxn>
                    <a:cxn ang="0">
                      <a:pos x="592" y="335"/>
                    </a:cxn>
                    <a:cxn ang="0">
                      <a:pos x="337" y="610"/>
                    </a:cxn>
                    <a:cxn ang="0">
                      <a:pos x="332" y="610"/>
                    </a:cxn>
                    <a:cxn ang="0">
                      <a:pos x="85" y="339"/>
                    </a:cxn>
                    <a:cxn ang="0">
                      <a:pos x="85" y="334"/>
                    </a:cxn>
                    <a:cxn ang="0">
                      <a:pos x="336" y="64"/>
                    </a:cxn>
                  </a:cxnLst>
                  <a:rect l="0" t="0" r="r" b="b"/>
                  <a:pathLst>
                    <a:path w="674" h="675">
                      <a:moveTo>
                        <a:pt x="345" y="0"/>
                      </a:moveTo>
                      <a:cubicBezTo>
                        <a:pt x="341"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4"/>
                        <a:pt x="338" y="674"/>
                      </a:cubicBezTo>
                      <a:cubicBezTo>
                        <a:pt x="520" y="674"/>
                        <a:pt x="674" y="533"/>
                        <a:pt x="674" y="341"/>
                      </a:cubicBezTo>
                      <a:cubicBezTo>
                        <a:pt x="674" y="339"/>
                        <a:pt x="674" y="337"/>
                        <a:pt x="674" y="335"/>
                      </a:cubicBezTo>
                      <a:cubicBezTo>
                        <a:pt x="670" y="154"/>
                        <a:pt x="533" y="7"/>
                        <a:pt x="345" y="0"/>
                      </a:cubicBezTo>
                      <a:close/>
                      <a:moveTo>
                        <a:pt x="336" y="64"/>
                      </a:moveTo>
                      <a:cubicBezTo>
                        <a:pt x="337" y="64"/>
                        <a:pt x="338" y="64"/>
                        <a:pt x="339" y="64"/>
                      </a:cubicBezTo>
                      <a:cubicBezTo>
                        <a:pt x="488" y="67"/>
                        <a:pt x="590" y="191"/>
                        <a:pt x="592" y="335"/>
                      </a:cubicBezTo>
                      <a:cubicBezTo>
                        <a:pt x="592" y="479"/>
                        <a:pt x="481" y="609"/>
                        <a:pt x="337" y="610"/>
                      </a:cubicBezTo>
                      <a:cubicBezTo>
                        <a:pt x="335" y="610"/>
                        <a:pt x="333" y="610"/>
                        <a:pt x="332" y="610"/>
                      </a:cubicBezTo>
                      <a:cubicBezTo>
                        <a:pt x="186" y="606"/>
                        <a:pt x="85" y="480"/>
                        <a:pt x="85" y="339"/>
                      </a:cubicBezTo>
                      <a:cubicBezTo>
                        <a:pt x="85" y="337"/>
                        <a:pt x="85" y="335"/>
                        <a:pt x="85" y="334"/>
                      </a:cubicBezTo>
                      <a:cubicBezTo>
                        <a:pt x="88" y="191"/>
                        <a:pt x="186" y="64"/>
                        <a:pt x="336" y="6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1" name="Freeform 130"/>
                <p:cNvSpPr>
                  <a:spLocks noChangeAspect="1"/>
                </p:cNvSpPr>
                <p:nvPr userDrawn="1"/>
              </p:nvSpPr>
              <p:spPr bwMode="black">
                <a:xfrm>
                  <a:off x="5055" y="1174"/>
                  <a:ext cx="52" cy="61"/>
                </a:xfrm>
                <a:custGeom>
                  <a:avLst/>
                  <a:gdLst/>
                  <a:ahLst/>
                  <a:cxnLst>
                    <a:cxn ang="0">
                      <a:pos x="379" y="617"/>
                    </a:cxn>
                    <a:cxn ang="0">
                      <a:pos x="370" y="617"/>
                    </a:cxn>
                    <a:cxn ang="0">
                      <a:pos x="84" y="347"/>
                    </a:cxn>
                    <a:cxn ang="0">
                      <a:pos x="84" y="342"/>
                    </a:cxn>
                    <a:cxn ang="0">
                      <a:pos x="368" y="62"/>
                    </a:cxn>
                    <a:cxn ang="0">
                      <a:pos x="375" y="62"/>
                    </a:cxn>
                    <a:cxn ang="0">
                      <a:pos x="523" y="102"/>
                    </a:cxn>
                    <a:cxn ang="0">
                      <a:pos x="532" y="107"/>
                    </a:cxn>
                    <a:cxn ang="0">
                      <a:pos x="532" y="34"/>
                    </a:cxn>
                    <a:cxn ang="0">
                      <a:pos x="373" y="0"/>
                    </a:cxn>
                    <a:cxn ang="0">
                      <a:pos x="369" y="0"/>
                    </a:cxn>
                    <a:cxn ang="0">
                      <a:pos x="0" y="341"/>
                    </a:cxn>
                    <a:cxn ang="0">
                      <a:pos x="1" y="343"/>
                    </a:cxn>
                    <a:cxn ang="0">
                      <a:pos x="360" y="681"/>
                    </a:cxn>
                    <a:cxn ang="0">
                      <a:pos x="380" y="680"/>
                    </a:cxn>
                    <a:cxn ang="0">
                      <a:pos x="538" y="657"/>
                    </a:cxn>
                    <a:cxn ang="0">
                      <a:pos x="537" y="652"/>
                    </a:cxn>
                    <a:cxn ang="0">
                      <a:pos x="542" y="654"/>
                    </a:cxn>
                    <a:cxn ang="0">
                      <a:pos x="583" y="550"/>
                    </a:cxn>
                    <a:cxn ang="0">
                      <a:pos x="568" y="561"/>
                    </a:cxn>
                    <a:cxn ang="0">
                      <a:pos x="379" y="617"/>
                    </a:cxn>
                  </a:cxnLst>
                  <a:rect l="0" t="0" r="r" b="b"/>
                  <a:pathLst>
                    <a:path w="583" h="681">
                      <a:moveTo>
                        <a:pt x="379" y="617"/>
                      </a:moveTo>
                      <a:cubicBezTo>
                        <a:pt x="376" y="617"/>
                        <a:pt x="373" y="617"/>
                        <a:pt x="370" y="617"/>
                      </a:cubicBezTo>
                      <a:cubicBezTo>
                        <a:pt x="208" y="617"/>
                        <a:pt x="84" y="507"/>
                        <a:pt x="84" y="347"/>
                      </a:cubicBezTo>
                      <a:cubicBezTo>
                        <a:pt x="84" y="346"/>
                        <a:pt x="84" y="344"/>
                        <a:pt x="84" y="342"/>
                      </a:cubicBezTo>
                      <a:cubicBezTo>
                        <a:pt x="85" y="187"/>
                        <a:pt x="200" y="62"/>
                        <a:pt x="368" y="62"/>
                      </a:cubicBezTo>
                      <a:cubicBezTo>
                        <a:pt x="370" y="62"/>
                        <a:pt x="372" y="62"/>
                        <a:pt x="375" y="62"/>
                      </a:cubicBezTo>
                      <a:cubicBezTo>
                        <a:pt x="435" y="63"/>
                        <a:pt x="472" y="73"/>
                        <a:pt x="523" y="102"/>
                      </a:cubicBezTo>
                      <a:cubicBezTo>
                        <a:pt x="532" y="107"/>
                        <a:pt x="532" y="107"/>
                        <a:pt x="532" y="107"/>
                      </a:cubicBezTo>
                      <a:cubicBezTo>
                        <a:pt x="532" y="34"/>
                        <a:pt x="532" y="34"/>
                        <a:pt x="532" y="34"/>
                      </a:cubicBezTo>
                      <a:cubicBezTo>
                        <a:pt x="472" y="4"/>
                        <a:pt x="432" y="1"/>
                        <a:pt x="373" y="0"/>
                      </a:cubicBezTo>
                      <a:cubicBezTo>
                        <a:pt x="372" y="0"/>
                        <a:pt x="370" y="0"/>
                        <a:pt x="369" y="0"/>
                      </a:cubicBezTo>
                      <a:cubicBezTo>
                        <a:pt x="159" y="0"/>
                        <a:pt x="1" y="145"/>
                        <a:pt x="0" y="341"/>
                      </a:cubicBezTo>
                      <a:cubicBezTo>
                        <a:pt x="0" y="342"/>
                        <a:pt x="0" y="343"/>
                        <a:pt x="1" y="343"/>
                      </a:cubicBezTo>
                      <a:cubicBezTo>
                        <a:pt x="1" y="533"/>
                        <a:pt x="151" y="681"/>
                        <a:pt x="360" y="681"/>
                      </a:cubicBezTo>
                      <a:cubicBezTo>
                        <a:pt x="367" y="681"/>
                        <a:pt x="373" y="680"/>
                        <a:pt x="380" y="680"/>
                      </a:cubicBezTo>
                      <a:cubicBezTo>
                        <a:pt x="442" y="678"/>
                        <a:pt x="480" y="678"/>
                        <a:pt x="538" y="657"/>
                      </a:cubicBezTo>
                      <a:cubicBezTo>
                        <a:pt x="537" y="652"/>
                        <a:pt x="537" y="652"/>
                        <a:pt x="537" y="652"/>
                      </a:cubicBezTo>
                      <a:cubicBezTo>
                        <a:pt x="542" y="654"/>
                        <a:pt x="542" y="654"/>
                        <a:pt x="542" y="654"/>
                      </a:cubicBezTo>
                      <a:cubicBezTo>
                        <a:pt x="583" y="550"/>
                        <a:pt x="583" y="550"/>
                        <a:pt x="583" y="550"/>
                      </a:cubicBezTo>
                      <a:cubicBezTo>
                        <a:pt x="568" y="561"/>
                        <a:pt x="568" y="561"/>
                        <a:pt x="568" y="561"/>
                      </a:cubicBezTo>
                      <a:cubicBezTo>
                        <a:pt x="506" y="605"/>
                        <a:pt x="438" y="616"/>
                        <a:pt x="379" y="61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2" name="Freeform 131"/>
                <p:cNvSpPr>
                  <a:spLocks noChangeAspect="1"/>
                </p:cNvSpPr>
                <p:nvPr userDrawn="1"/>
              </p:nvSpPr>
              <p:spPr bwMode="black">
                <a:xfrm>
                  <a:off x="5112" y="1175"/>
                  <a:ext cx="48" cy="59"/>
                </a:xfrm>
                <a:custGeom>
                  <a:avLst/>
                  <a:gdLst/>
                  <a:ahLst/>
                  <a:cxnLst>
                    <a:cxn ang="0">
                      <a:pos x="529" y="626"/>
                    </a:cxn>
                    <a:cxn ang="0">
                      <a:pos x="526" y="598"/>
                    </a:cxn>
                    <a:cxn ang="0">
                      <a:pos x="526" y="90"/>
                    </a:cxn>
                    <a:cxn ang="0">
                      <a:pos x="525" y="66"/>
                    </a:cxn>
                    <a:cxn ang="0">
                      <a:pos x="529" y="35"/>
                    </a:cxn>
                    <a:cxn ang="0">
                      <a:pos x="538" y="9"/>
                    </a:cxn>
                    <a:cxn ang="0">
                      <a:pos x="542" y="1"/>
                    </a:cxn>
                    <a:cxn ang="0">
                      <a:pos x="432" y="1"/>
                    </a:cxn>
                    <a:cxn ang="0">
                      <a:pos x="419" y="1"/>
                    </a:cxn>
                    <a:cxn ang="0">
                      <a:pos x="427" y="10"/>
                    </a:cxn>
                    <a:cxn ang="0">
                      <a:pos x="443" y="38"/>
                    </a:cxn>
                    <a:cxn ang="0">
                      <a:pos x="445" y="56"/>
                    </a:cxn>
                    <a:cxn ang="0">
                      <a:pos x="445" y="72"/>
                    </a:cxn>
                    <a:cxn ang="0">
                      <a:pos x="445" y="259"/>
                    </a:cxn>
                    <a:cxn ang="0">
                      <a:pos x="103" y="259"/>
                    </a:cxn>
                    <a:cxn ang="0">
                      <a:pos x="103" y="81"/>
                    </a:cxn>
                    <a:cxn ang="0">
                      <a:pos x="103" y="67"/>
                    </a:cxn>
                    <a:cxn ang="0">
                      <a:pos x="108" y="30"/>
                    </a:cxn>
                    <a:cxn ang="0">
                      <a:pos x="118" y="8"/>
                    </a:cxn>
                    <a:cxn ang="0">
                      <a:pos x="123" y="0"/>
                    </a:cxn>
                    <a:cxn ang="0">
                      <a:pos x="11" y="0"/>
                    </a:cxn>
                    <a:cxn ang="0">
                      <a:pos x="0" y="0"/>
                    </a:cxn>
                    <a:cxn ang="0">
                      <a:pos x="7" y="9"/>
                    </a:cxn>
                    <a:cxn ang="0">
                      <a:pos x="21" y="34"/>
                    </a:cxn>
                    <a:cxn ang="0">
                      <a:pos x="24" y="65"/>
                    </a:cxn>
                    <a:cxn ang="0">
                      <a:pos x="24" y="603"/>
                    </a:cxn>
                    <a:cxn ang="0">
                      <a:pos x="24" y="613"/>
                    </a:cxn>
                    <a:cxn ang="0">
                      <a:pos x="21" y="635"/>
                    </a:cxn>
                    <a:cxn ang="0">
                      <a:pos x="10" y="652"/>
                    </a:cxn>
                    <a:cxn ang="0">
                      <a:pos x="4" y="661"/>
                    </a:cxn>
                    <a:cxn ang="0">
                      <a:pos x="115" y="661"/>
                    </a:cxn>
                    <a:cxn ang="0">
                      <a:pos x="126" y="661"/>
                    </a:cxn>
                    <a:cxn ang="0">
                      <a:pos x="120" y="652"/>
                    </a:cxn>
                    <a:cxn ang="0">
                      <a:pos x="108" y="632"/>
                    </a:cxn>
                    <a:cxn ang="0">
                      <a:pos x="103" y="598"/>
                    </a:cxn>
                    <a:cxn ang="0">
                      <a:pos x="104" y="575"/>
                    </a:cxn>
                    <a:cxn ang="0">
                      <a:pos x="104" y="318"/>
                    </a:cxn>
                    <a:cxn ang="0">
                      <a:pos x="445" y="318"/>
                    </a:cxn>
                    <a:cxn ang="0">
                      <a:pos x="445" y="603"/>
                    </a:cxn>
                    <a:cxn ang="0">
                      <a:pos x="445" y="618"/>
                    </a:cxn>
                    <a:cxn ang="0">
                      <a:pos x="445" y="625"/>
                    </a:cxn>
                    <a:cxn ang="0">
                      <a:pos x="433" y="650"/>
                    </a:cxn>
                    <a:cxn ang="0">
                      <a:pos x="426" y="659"/>
                    </a:cxn>
                    <a:cxn ang="0">
                      <a:pos x="438" y="659"/>
                    </a:cxn>
                    <a:cxn ang="0">
                      <a:pos x="534" y="659"/>
                    </a:cxn>
                    <a:cxn ang="0">
                      <a:pos x="544" y="659"/>
                    </a:cxn>
                    <a:cxn ang="0">
                      <a:pos x="539" y="651"/>
                    </a:cxn>
                    <a:cxn ang="0">
                      <a:pos x="529" y="626"/>
                    </a:cxn>
                  </a:cxnLst>
                  <a:rect l="0" t="0" r="r" b="b"/>
                  <a:pathLst>
                    <a:path w="544" h="661">
                      <a:moveTo>
                        <a:pt x="529" y="626"/>
                      </a:moveTo>
                      <a:cubicBezTo>
                        <a:pt x="527" y="615"/>
                        <a:pt x="526" y="608"/>
                        <a:pt x="526" y="598"/>
                      </a:cubicBezTo>
                      <a:cubicBezTo>
                        <a:pt x="526" y="90"/>
                        <a:pt x="526" y="90"/>
                        <a:pt x="526" y="90"/>
                      </a:cubicBezTo>
                      <a:cubicBezTo>
                        <a:pt x="526" y="81"/>
                        <a:pt x="525" y="73"/>
                        <a:pt x="525" y="66"/>
                      </a:cubicBezTo>
                      <a:cubicBezTo>
                        <a:pt x="525" y="56"/>
                        <a:pt x="526" y="46"/>
                        <a:pt x="529" y="35"/>
                      </a:cubicBezTo>
                      <a:cubicBezTo>
                        <a:pt x="532" y="24"/>
                        <a:pt x="534" y="18"/>
                        <a:pt x="538" y="9"/>
                      </a:cubicBezTo>
                      <a:cubicBezTo>
                        <a:pt x="542" y="1"/>
                        <a:pt x="542" y="1"/>
                        <a:pt x="542" y="1"/>
                      </a:cubicBezTo>
                      <a:cubicBezTo>
                        <a:pt x="432" y="1"/>
                        <a:pt x="432" y="1"/>
                        <a:pt x="432" y="1"/>
                      </a:cubicBezTo>
                      <a:cubicBezTo>
                        <a:pt x="419" y="1"/>
                        <a:pt x="419" y="1"/>
                        <a:pt x="419" y="1"/>
                      </a:cubicBezTo>
                      <a:cubicBezTo>
                        <a:pt x="427" y="10"/>
                        <a:pt x="427" y="10"/>
                        <a:pt x="427" y="10"/>
                      </a:cubicBezTo>
                      <a:cubicBezTo>
                        <a:pt x="436" y="19"/>
                        <a:pt x="439" y="26"/>
                        <a:pt x="443" y="38"/>
                      </a:cubicBezTo>
                      <a:cubicBezTo>
                        <a:pt x="445" y="44"/>
                        <a:pt x="445" y="49"/>
                        <a:pt x="445" y="56"/>
                      </a:cubicBezTo>
                      <a:cubicBezTo>
                        <a:pt x="445" y="61"/>
                        <a:pt x="445" y="66"/>
                        <a:pt x="445" y="72"/>
                      </a:cubicBezTo>
                      <a:cubicBezTo>
                        <a:pt x="445" y="259"/>
                        <a:pt x="445" y="259"/>
                        <a:pt x="445" y="259"/>
                      </a:cubicBezTo>
                      <a:cubicBezTo>
                        <a:pt x="103" y="259"/>
                        <a:pt x="103" y="259"/>
                        <a:pt x="103" y="259"/>
                      </a:cubicBezTo>
                      <a:cubicBezTo>
                        <a:pt x="103" y="81"/>
                        <a:pt x="103" y="81"/>
                        <a:pt x="103" y="81"/>
                      </a:cubicBezTo>
                      <a:cubicBezTo>
                        <a:pt x="103" y="76"/>
                        <a:pt x="103" y="71"/>
                        <a:pt x="103" y="67"/>
                      </a:cubicBezTo>
                      <a:cubicBezTo>
                        <a:pt x="103" y="54"/>
                        <a:pt x="104" y="43"/>
                        <a:pt x="108" y="30"/>
                      </a:cubicBezTo>
                      <a:cubicBezTo>
                        <a:pt x="111" y="21"/>
                        <a:pt x="113" y="16"/>
                        <a:pt x="118" y="8"/>
                      </a:cubicBezTo>
                      <a:cubicBezTo>
                        <a:pt x="123" y="0"/>
                        <a:pt x="123" y="0"/>
                        <a:pt x="123" y="0"/>
                      </a:cubicBezTo>
                      <a:cubicBezTo>
                        <a:pt x="11" y="0"/>
                        <a:pt x="11" y="0"/>
                        <a:pt x="11" y="0"/>
                      </a:cubicBezTo>
                      <a:cubicBezTo>
                        <a:pt x="0" y="0"/>
                        <a:pt x="0" y="0"/>
                        <a:pt x="0" y="0"/>
                      </a:cubicBezTo>
                      <a:cubicBezTo>
                        <a:pt x="7" y="9"/>
                        <a:pt x="7" y="9"/>
                        <a:pt x="7" y="9"/>
                      </a:cubicBezTo>
                      <a:cubicBezTo>
                        <a:pt x="14" y="18"/>
                        <a:pt x="17" y="23"/>
                        <a:pt x="21" y="34"/>
                      </a:cubicBezTo>
                      <a:cubicBezTo>
                        <a:pt x="24" y="44"/>
                        <a:pt x="24" y="52"/>
                        <a:pt x="24" y="65"/>
                      </a:cubicBezTo>
                      <a:cubicBezTo>
                        <a:pt x="24" y="603"/>
                        <a:pt x="24" y="603"/>
                        <a:pt x="24" y="603"/>
                      </a:cubicBezTo>
                      <a:cubicBezTo>
                        <a:pt x="24" y="606"/>
                        <a:pt x="24" y="610"/>
                        <a:pt x="24" y="613"/>
                      </a:cubicBezTo>
                      <a:cubicBezTo>
                        <a:pt x="24" y="621"/>
                        <a:pt x="24" y="627"/>
                        <a:pt x="21" y="635"/>
                      </a:cubicBezTo>
                      <a:cubicBezTo>
                        <a:pt x="18" y="641"/>
                        <a:pt x="15" y="645"/>
                        <a:pt x="10" y="652"/>
                      </a:cubicBezTo>
                      <a:cubicBezTo>
                        <a:pt x="4" y="661"/>
                        <a:pt x="4" y="661"/>
                        <a:pt x="4" y="661"/>
                      </a:cubicBezTo>
                      <a:cubicBezTo>
                        <a:pt x="115" y="661"/>
                        <a:pt x="115" y="661"/>
                        <a:pt x="115" y="661"/>
                      </a:cubicBezTo>
                      <a:cubicBezTo>
                        <a:pt x="126" y="661"/>
                        <a:pt x="126" y="661"/>
                        <a:pt x="126" y="661"/>
                      </a:cubicBezTo>
                      <a:cubicBezTo>
                        <a:pt x="120" y="652"/>
                        <a:pt x="120" y="652"/>
                        <a:pt x="120" y="652"/>
                      </a:cubicBezTo>
                      <a:cubicBezTo>
                        <a:pt x="114" y="644"/>
                        <a:pt x="110" y="639"/>
                        <a:pt x="108" y="632"/>
                      </a:cubicBezTo>
                      <a:cubicBezTo>
                        <a:pt x="104" y="616"/>
                        <a:pt x="104" y="607"/>
                        <a:pt x="103" y="598"/>
                      </a:cubicBezTo>
                      <a:cubicBezTo>
                        <a:pt x="103" y="592"/>
                        <a:pt x="104" y="585"/>
                        <a:pt x="104" y="575"/>
                      </a:cubicBezTo>
                      <a:cubicBezTo>
                        <a:pt x="104" y="318"/>
                        <a:pt x="104" y="318"/>
                        <a:pt x="104" y="318"/>
                      </a:cubicBezTo>
                      <a:cubicBezTo>
                        <a:pt x="445" y="318"/>
                        <a:pt x="445" y="318"/>
                        <a:pt x="445" y="318"/>
                      </a:cubicBezTo>
                      <a:cubicBezTo>
                        <a:pt x="445" y="603"/>
                        <a:pt x="445" y="603"/>
                        <a:pt x="445" y="603"/>
                      </a:cubicBezTo>
                      <a:cubicBezTo>
                        <a:pt x="445" y="609"/>
                        <a:pt x="445" y="614"/>
                        <a:pt x="445" y="618"/>
                      </a:cubicBezTo>
                      <a:cubicBezTo>
                        <a:pt x="445" y="620"/>
                        <a:pt x="445" y="622"/>
                        <a:pt x="445" y="625"/>
                      </a:cubicBezTo>
                      <a:cubicBezTo>
                        <a:pt x="443" y="635"/>
                        <a:pt x="440" y="641"/>
                        <a:pt x="433" y="650"/>
                      </a:cubicBezTo>
                      <a:cubicBezTo>
                        <a:pt x="426" y="659"/>
                        <a:pt x="426" y="659"/>
                        <a:pt x="426" y="659"/>
                      </a:cubicBezTo>
                      <a:cubicBezTo>
                        <a:pt x="438" y="659"/>
                        <a:pt x="438" y="659"/>
                        <a:pt x="438" y="659"/>
                      </a:cubicBezTo>
                      <a:cubicBezTo>
                        <a:pt x="534" y="659"/>
                        <a:pt x="534" y="659"/>
                        <a:pt x="534" y="659"/>
                      </a:cubicBezTo>
                      <a:cubicBezTo>
                        <a:pt x="544" y="659"/>
                        <a:pt x="544" y="659"/>
                        <a:pt x="544" y="659"/>
                      </a:cubicBezTo>
                      <a:cubicBezTo>
                        <a:pt x="539" y="651"/>
                        <a:pt x="539" y="651"/>
                        <a:pt x="539" y="651"/>
                      </a:cubicBezTo>
                      <a:cubicBezTo>
                        <a:pt x="534" y="641"/>
                        <a:pt x="532" y="635"/>
                        <a:pt x="529" y="6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3" name="Freeform 132"/>
                <p:cNvSpPr>
                  <a:spLocks noChangeAspect="1"/>
                </p:cNvSpPr>
                <p:nvPr userDrawn="1"/>
              </p:nvSpPr>
              <p:spPr bwMode="black">
                <a:xfrm>
                  <a:off x="5300" y="1175"/>
                  <a:ext cx="38" cy="59"/>
                </a:xfrm>
                <a:custGeom>
                  <a:avLst/>
                  <a:gdLst/>
                  <a:ahLst/>
                  <a:cxnLst>
                    <a:cxn ang="0">
                      <a:pos x="387" y="590"/>
                    </a:cxn>
                    <a:cxn ang="0">
                      <a:pos x="351" y="596"/>
                    </a:cxn>
                    <a:cxn ang="0">
                      <a:pos x="106" y="597"/>
                    </a:cxn>
                    <a:cxn ang="0">
                      <a:pos x="105" y="84"/>
                    </a:cxn>
                    <a:cxn ang="0">
                      <a:pos x="104" y="61"/>
                    </a:cxn>
                    <a:cxn ang="0">
                      <a:pos x="108" y="31"/>
                    </a:cxn>
                    <a:cxn ang="0">
                      <a:pos x="117" y="8"/>
                    </a:cxn>
                    <a:cxn ang="0">
                      <a:pos x="121" y="0"/>
                    </a:cxn>
                    <a:cxn ang="0">
                      <a:pos x="11" y="0"/>
                    </a:cxn>
                    <a:cxn ang="0">
                      <a:pos x="0" y="0"/>
                    </a:cxn>
                    <a:cxn ang="0">
                      <a:pos x="7" y="9"/>
                    </a:cxn>
                    <a:cxn ang="0">
                      <a:pos x="20" y="36"/>
                    </a:cxn>
                    <a:cxn ang="0">
                      <a:pos x="24" y="67"/>
                    </a:cxn>
                    <a:cxn ang="0">
                      <a:pos x="24" y="599"/>
                    </a:cxn>
                    <a:cxn ang="0">
                      <a:pos x="24" y="609"/>
                    </a:cxn>
                    <a:cxn ang="0">
                      <a:pos x="20" y="632"/>
                    </a:cxn>
                    <a:cxn ang="0">
                      <a:pos x="10" y="649"/>
                    </a:cxn>
                    <a:cxn ang="0">
                      <a:pos x="4" y="658"/>
                    </a:cxn>
                    <a:cxn ang="0">
                      <a:pos x="391" y="658"/>
                    </a:cxn>
                    <a:cxn ang="0">
                      <a:pos x="391" y="652"/>
                    </a:cxn>
                    <a:cxn ang="0">
                      <a:pos x="392" y="652"/>
                    </a:cxn>
                    <a:cxn ang="0">
                      <a:pos x="392" y="652"/>
                    </a:cxn>
                    <a:cxn ang="0">
                      <a:pos x="397" y="654"/>
                    </a:cxn>
                    <a:cxn ang="0">
                      <a:pos x="425" y="580"/>
                    </a:cxn>
                    <a:cxn ang="0">
                      <a:pos x="415" y="573"/>
                    </a:cxn>
                    <a:cxn ang="0">
                      <a:pos x="387" y="590"/>
                    </a:cxn>
                  </a:cxnLst>
                  <a:rect l="0" t="0" r="r" b="b"/>
                  <a:pathLst>
                    <a:path w="425" h="658">
                      <a:moveTo>
                        <a:pt x="387" y="590"/>
                      </a:moveTo>
                      <a:cubicBezTo>
                        <a:pt x="372" y="596"/>
                        <a:pt x="365" y="596"/>
                        <a:pt x="351" y="596"/>
                      </a:cubicBezTo>
                      <a:cubicBezTo>
                        <a:pt x="106" y="597"/>
                        <a:pt x="106" y="597"/>
                        <a:pt x="106" y="597"/>
                      </a:cubicBezTo>
                      <a:cubicBezTo>
                        <a:pt x="105" y="84"/>
                        <a:pt x="105" y="84"/>
                        <a:pt x="105" y="84"/>
                      </a:cubicBezTo>
                      <a:cubicBezTo>
                        <a:pt x="105" y="75"/>
                        <a:pt x="104" y="68"/>
                        <a:pt x="104" y="61"/>
                      </a:cubicBezTo>
                      <a:cubicBezTo>
                        <a:pt x="104" y="51"/>
                        <a:pt x="105" y="42"/>
                        <a:pt x="108" y="31"/>
                      </a:cubicBezTo>
                      <a:cubicBezTo>
                        <a:pt x="111" y="22"/>
                        <a:pt x="113" y="16"/>
                        <a:pt x="117" y="8"/>
                      </a:cubicBezTo>
                      <a:cubicBezTo>
                        <a:pt x="121" y="0"/>
                        <a:pt x="121" y="0"/>
                        <a:pt x="121" y="0"/>
                      </a:cubicBezTo>
                      <a:cubicBezTo>
                        <a:pt x="11" y="0"/>
                        <a:pt x="11" y="0"/>
                        <a:pt x="11" y="0"/>
                      </a:cubicBezTo>
                      <a:cubicBezTo>
                        <a:pt x="0" y="0"/>
                        <a:pt x="0" y="0"/>
                        <a:pt x="0" y="0"/>
                      </a:cubicBezTo>
                      <a:cubicBezTo>
                        <a:pt x="7" y="9"/>
                        <a:pt x="7" y="9"/>
                        <a:pt x="7" y="9"/>
                      </a:cubicBezTo>
                      <a:cubicBezTo>
                        <a:pt x="14" y="18"/>
                        <a:pt x="16" y="25"/>
                        <a:pt x="20" y="36"/>
                      </a:cubicBezTo>
                      <a:cubicBezTo>
                        <a:pt x="23" y="48"/>
                        <a:pt x="24" y="54"/>
                        <a:pt x="24" y="67"/>
                      </a:cubicBezTo>
                      <a:cubicBezTo>
                        <a:pt x="24" y="599"/>
                        <a:pt x="24" y="599"/>
                        <a:pt x="24" y="599"/>
                      </a:cubicBezTo>
                      <a:cubicBezTo>
                        <a:pt x="24" y="603"/>
                        <a:pt x="24" y="606"/>
                        <a:pt x="24" y="609"/>
                      </a:cubicBezTo>
                      <a:cubicBezTo>
                        <a:pt x="24" y="618"/>
                        <a:pt x="24" y="624"/>
                        <a:pt x="20" y="632"/>
                      </a:cubicBezTo>
                      <a:cubicBezTo>
                        <a:pt x="18" y="638"/>
                        <a:pt x="15" y="643"/>
                        <a:pt x="10" y="649"/>
                      </a:cubicBezTo>
                      <a:cubicBezTo>
                        <a:pt x="4" y="658"/>
                        <a:pt x="4" y="658"/>
                        <a:pt x="4" y="658"/>
                      </a:cubicBezTo>
                      <a:cubicBezTo>
                        <a:pt x="391" y="658"/>
                        <a:pt x="391" y="658"/>
                        <a:pt x="391" y="658"/>
                      </a:cubicBezTo>
                      <a:cubicBezTo>
                        <a:pt x="391" y="652"/>
                        <a:pt x="391" y="652"/>
                        <a:pt x="391" y="652"/>
                      </a:cubicBezTo>
                      <a:cubicBezTo>
                        <a:pt x="392" y="652"/>
                        <a:pt x="392" y="652"/>
                        <a:pt x="392" y="652"/>
                      </a:cubicBezTo>
                      <a:cubicBezTo>
                        <a:pt x="392" y="652"/>
                        <a:pt x="392" y="652"/>
                        <a:pt x="392" y="652"/>
                      </a:cubicBezTo>
                      <a:cubicBezTo>
                        <a:pt x="397" y="654"/>
                        <a:pt x="397" y="654"/>
                        <a:pt x="397" y="654"/>
                      </a:cubicBezTo>
                      <a:cubicBezTo>
                        <a:pt x="425" y="580"/>
                        <a:pt x="425" y="580"/>
                        <a:pt x="425" y="580"/>
                      </a:cubicBezTo>
                      <a:cubicBezTo>
                        <a:pt x="415" y="573"/>
                        <a:pt x="415" y="573"/>
                        <a:pt x="415" y="573"/>
                      </a:cubicBezTo>
                      <a:cubicBezTo>
                        <a:pt x="393" y="593"/>
                        <a:pt x="402" y="585"/>
                        <a:pt x="387" y="59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4" name="Freeform 133"/>
                <p:cNvSpPr>
                  <a:spLocks noChangeAspect="1"/>
                </p:cNvSpPr>
                <p:nvPr userDrawn="1"/>
              </p:nvSpPr>
              <p:spPr bwMode="black">
                <a:xfrm>
                  <a:off x="5168" y="1175"/>
                  <a:ext cx="57" cy="61"/>
                </a:xfrm>
                <a:custGeom>
                  <a:avLst/>
                  <a:gdLst/>
                  <a:ahLst/>
                  <a:cxnLst>
                    <a:cxn ang="0">
                      <a:pos x="553" y="0"/>
                    </a:cxn>
                    <a:cxn ang="0">
                      <a:pos x="555" y="7"/>
                    </a:cxn>
                    <a:cxn ang="0">
                      <a:pos x="561" y="32"/>
                    </a:cxn>
                    <a:cxn ang="0">
                      <a:pos x="565" y="82"/>
                    </a:cxn>
                    <a:cxn ang="0">
                      <a:pos x="565" y="113"/>
                    </a:cxn>
                    <a:cxn ang="0">
                      <a:pos x="565" y="511"/>
                    </a:cxn>
                    <a:cxn ang="0">
                      <a:pos x="120" y="3"/>
                    </a:cxn>
                    <a:cxn ang="0">
                      <a:pos x="20" y="1"/>
                    </a:cxn>
                    <a:cxn ang="0">
                      <a:pos x="0" y="1"/>
                    </a:cxn>
                    <a:cxn ang="0">
                      <a:pos x="17" y="11"/>
                    </a:cxn>
                    <a:cxn ang="0">
                      <a:pos x="33" y="29"/>
                    </a:cxn>
                    <a:cxn ang="0">
                      <a:pos x="40" y="54"/>
                    </a:cxn>
                    <a:cxn ang="0">
                      <a:pos x="40" y="597"/>
                    </a:cxn>
                    <a:cxn ang="0">
                      <a:pos x="37" y="630"/>
                    </a:cxn>
                    <a:cxn ang="0">
                      <a:pos x="26" y="652"/>
                    </a:cxn>
                    <a:cxn ang="0">
                      <a:pos x="19" y="661"/>
                    </a:cxn>
                    <a:cxn ang="0">
                      <a:pos x="113" y="661"/>
                    </a:cxn>
                    <a:cxn ang="0">
                      <a:pos x="121" y="661"/>
                    </a:cxn>
                    <a:cxn ang="0">
                      <a:pos x="119" y="653"/>
                    </a:cxn>
                    <a:cxn ang="0">
                      <a:pos x="111" y="626"/>
                    </a:cxn>
                    <a:cxn ang="0">
                      <a:pos x="105" y="579"/>
                    </a:cxn>
                    <a:cxn ang="0">
                      <a:pos x="105" y="111"/>
                    </a:cxn>
                    <a:cxn ang="0">
                      <a:pos x="630" y="692"/>
                    </a:cxn>
                    <a:cxn ang="0">
                      <a:pos x="629" y="69"/>
                    </a:cxn>
                    <a:cxn ang="0">
                      <a:pos x="632" y="35"/>
                    </a:cxn>
                    <a:cxn ang="0">
                      <a:pos x="626" y="34"/>
                    </a:cxn>
                    <a:cxn ang="0">
                      <a:pos x="626" y="34"/>
                    </a:cxn>
                    <a:cxn ang="0">
                      <a:pos x="632" y="35"/>
                    </a:cxn>
                    <a:cxn ang="0">
                      <a:pos x="639" y="7"/>
                    </a:cxn>
                    <a:cxn ang="0">
                      <a:pos x="641" y="0"/>
                    </a:cxn>
                    <a:cxn ang="0">
                      <a:pos x="560" y="0"/>
                    </a:cxn>
                    <a:cxn ang="0">
                      <a:pos x="553" y="0"/>
                    </a:cxn>
                  </a:cxnLst>
                  <a:rect l="0" t="0" r="r" b="b"/>
                  <a:pathLst>
                    <a:path w="641" h="692">
                      <a:moveTo>
                        <a:pt x="553" y="0"/>
                      </a:moveTo>
                      <a:cubicBezTo>
                        <a:pt x="555" y="7"/>
                        <a:pt x="555" y="7"/>
                        <a:pt x="555" y="7"/>
                      </a:cubicBezTo>
                      <a:cubicBezTo>
                        <a:pt x="557" y="17"/>
                        <a:pt x="559" y="22"/>
                        <a:pt x="561" y="32"/>
                      </a:cubicBezTo>
                      <a:cubicBezTo>
                        <a:pt x="565" y="51"/>
                        <a:pt x="565" y="66"/>
                        <a:pt x="565" y="82"/>
                      </a:cubicBezTo>
                      <a:cubicBezTo>
                        <a:pt x="565" y="92"/>
                        <a:pt x="565" y="102"/>
                        <a:pt x="565" y="113"/>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ubicBezTo>
                        <a:pt x="38" y="38"/>
                        <a:pt x="40" y="44"/>
                        <a:pt x="40" y="54"/>
                      </a:cubicBezTo>
                      <a:cubicBezTo>
                        <a:pt x="40" y="597"/>
                        <a:pt x="40" y="597"/>
                        <a:pt x="40" y="597"/>
                      </a:cubicBezTo>
                      <a:cubicBezTo>
                        <a:pt x="40" y="610"/>
                        <a:pt x="40" y="618"/>
                        <a:pt x="37" y="630"/>
                      </a:cubicBezTo>
                      <a:cubicBezTo>
                        <a:pt x="35" y="639"/>
                        <a:pt x="32" y="643"/>
                        <a:pt x="26" y="652"/>
                      </a:cubicBezTo>
                      <a:cubicBezTo>
                        <a:pt x="19" y="661"/>
                        <a:pt x="19" y="661"/>
                        <a:pt x="19" y="661"/>
                      </a:cubicBezTo>
                      <a:cubicBezTo>
                        <a:pt x="113" y="661"/>
                        <a:pt x="113" y="661"/>
                        <a:pt x="113" y="661"/>
                      </a:cubicBezTo>
                      <a:cubicBezTo>
                        <a:pt x="121" y="661"/>
                        <a:pt x="121" y="661"/>
                        <a:pt x="121" y="661"/>
                      </a:cubicBezTo>
                      <a:cubicBezTo>
                        <a:pt x="119" y="653"/>
                        <a:pt x="119" y="653"/>
                        <a:pt x="119" y="653"/>
                      </a:cubicBezTo>
                      <a:cubicBezTo>
                        <a:pt x="115" y="642"/>
                        <a:pt x="113" y="636"/>
                        <a:pt x="111" y="626"/>
                      </a:cubicBezTo>
                      <a:cubicBezTo>
                        <a:pt x="105" y="597"/>
                        <a:pt x="105" y="599"/>
                        <a:pt x="105" y="579"/>
                      </a:cubicBezTo>
                      <a:cubicBezTo>
                        <a:pt x="105" y="111"/>
                        <a:pt x="105" y="111"/>
                        <a:pt x="105" y="111"/>
                      </a:cubicBezTo>
                      <a:cubicBezTo>
                        <a:pt x="630" y="692"/>
                        <a:pt x="630" y="692"/>
                        <a:pt x="630" y="692"/>
                      </a:cubicBezTo>
                      <a:cubicBezTo>
                        <a:pt x="629" y="69"/>
                        <a:pt x="629" y="69"/>
                        <a:pt x="629" y="69"/>
                      </a:cubicBezTo>
                      <a:cubicBezTo>
                        <a:pt x="629" y="56"/>
                        <a:pt x="629" y="49"/>
                        <a:pt x="632" y="35"/>
                      </a:cubicBezTo>
                      <a:cubicBezTo>
                        <a:pt x="626" y="34"/>
                        <a:pt x="626" y="34"/>
                        <a:pt x="626" y="34"/>
                      </a:cubicBezTo>
                      <a:cubicBezTo>
                        <a:pt x="626" y="34"/>
                        <a:pt x="626" y="34"/>
                        <a:pt x="626" y="34"/>
                      </a:cubicBezTo>
                      <a:cubicBezTo>
                        <a:pt x="632" y="35"/>
                        <a:pt x="632" y="35"/>
                        <a:pt x="632" y="35"/>
                      </a:cubicBezTo>
                      <a:cubicBezTo>
                        <a:pt x="634" y="24"/>
                        <a:pt x="635" y="17"/>
                        <a:pt x="639" y="7"/>
                      </a:cubicBezTo>
                      <a:cubicBezTo>
                        <a:pt x="641" y="0"/>
                        <a:pt x="641" y="0"/>
                        <a:pt x="641" y="0"/>
                      </a:cubicBezTo>
                      <a:cubicBezTo>
                        <a:pt x="560" y="0"/>
                        <a:pt x="560" y="0"/>
                        <a:pt x="560" y="0"/>
                      </a:cubicBezTo>
                      <a:lnTo>
                        <a:pt x="55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5" name="Freeform 134"/>
                <p:cNvSpPr>
                  <a:spLocks noChangeAspect="1"/>
                </p:cNvSpPr>
                <p:nvPr userDrawn="1"/>
              </p:nvSpPr>
              <p:spPr bwMode="black">
                <a:xfrm>
                  <a:off x="5000" y="1076"/>
                  <a:ext cx="57" cy="61"/>
                </a:xfrm>
                <a:custGeom>
                  <a:avLst/>
                  <a:gdLst/>
                  <a:ahLst/>
                  <a:cxnLst>
                    <a:cxn ang="0">
                      <a:pos x="111" y="627"/>
                    </a:cxn>
                    <a:cxn ang="0">
                      <a:pos x="105" y="580"/>
                    </a:cxn>
                    <a:cxn ang="0">
                      <a:pos x="105" y="112"/>
                    </a:cxn>
                    <a:cxn ang="0">
                      <a:pos x="630" y="693"/>
                    </a:cxn>
                    <a:cxn ang="0">
                      <a:pos x="629" y="70"/>
                    </a:cxn>
                    <a:cxn ang="0">
                      <a:pos x="632" y="36"/>
                    </a:cxn>
                    <a:cxn ang="0">
                      <a:pos x="627" y="35"/>
                    </a:cxn>
                    <a:cxn ang="0">
                      <a:pos x="627" y="35"/>
                    </a:cxn>
                    <a:cxn ang="0">
                      <a:pos x="632" y="36"/>
                    </a:cxn>
                    <a:cxn ang="0">
                      <a:pos x="639" y="8"/>
                    </a:cxn>
                    <a:cxn ang="0">
                      <a:pos x="641" y="0"/>
                    </a:cxn>
                    <a:cxn ang="0">
                      <a:pos x="560" y="0"/>
                    </a:cxn>
                    <a:cxn ang="0">
                      <a:pos x="553" y="0"/>
                    </a:cxn>
                    <a:cxn ang="0">
                      <a:pos x="555" y="8"/>
                    </a:cxn>
                    <a:cxn ang="0">
                      <a:pos x="561" y="32"/>
                    </a:cxn>
                    <a:cxn ang="0">
                      <a:pos x="565" y="83"/>
                    </a:cxn>
                    <a:cxn ang="0">
                      <a:pos x="565" y="114"/>
                    </a:cxn>
                    <a:cxn ang="0">
                      <a:pos x="565" y="511"/>
                    </a:cxn>
                    <a:cxn ang="0">
                      <a:pos x="120" y="3"/>
                    </a:cxn>
                    <a:cxn ang="0">
                      <a:pos x="20" y="1"/>
                    </a:cxn>
                    <a:cxn ang="0">
                      <a:pos x="0" y="1"/>
                    </a:cxn>
                    <a:cxn ang="0">
                      <a:pos x="18" y="12"/>
                    </a:cxn>
                    <a:cxn ang="0">
                      <a:pos x="33" y="29"/>
                    </a:cxn>
                    <a:cxn ang="0">
                      <a:pos x="40" y="55"/>
                    </a:cxn>
                    <a:cxn ang="0">
                      <a:pos x="40" y="597"/>
                    </a:cxn>
                    <a:cxn ang="0">
                      <a:pos x="37" y="631"/>
                    </a:cxn>
                    <a:cxn ang="0">
                      <a:pos x="26" y="652"/>
                    </a:cxn>
                    <a:cxn ang="0">
                      <a:pos x="20" y="661"/>
                    </a:cxn>
                    <a:cxn ang="0">
                      <a:pos x="113" y="661"/>
                    </a:cxn>
                    <a:cxn ang="0">
                      <a:pos x="121" y="661"/>
                    </a:cxn>
                    <a:cxn ang="0">
                      <a:pos x="119" y="654"/>
                    </a:cxn>
                    <a:cxn ang="0">
                      <a:pos x="111" y="627"/>
                    </a:cxn>
                  </a:cxnLst>
                  <a:rect l="0" t="0" r="r" b="b"/>
                  <a:pathLst>
                    <a:path w="641" h="693">
                      <a:moveTo>
                        <a:pt x="111" y="627"/>
                      </a:moveTo>
                      <a:cubicBezTo>
                        <a:pt x="105" y="598"/>
                        <a:pt x="105" y="599"/>
                        <a:pt x="105" y="580"/>
                      </a:cubicBezTo>
                      <a:cubicBezTo>
                        <a:pt x="105" y="112"/>
                        <a:pt x="105" y="112"/>
                        <a:pt x="105" y="112"/>
                      </a:cubicBezTo>
                      <a:cubicBezTo>
                        <a:pt x="630" y="693"/>
                        <a:pt x="630" y="693"/>
                        <a:pt x="630" y="693"/>
                      </a:cubicBezTo>
                      <a:cubicBezTo>
                        <a:pt x="629" y="70"/>
                        <a:pt x="629" y="70"/>
                        <a:pt x="629" y="70"/>
                      </a:cubicBezTo>
                      <a:cubicBezTo>
                        <a:pt x="629" y="57"/>
                        <a:pt x="629" y="49"/>
                        <a:pt x="632" y="36"/>
                      </a:cubicBezTo>
                      <a:cubicBezTo>
                        <a:pt x="627" y="35"/>
                        <a:pt x="627" y="35"/>
                        <a:pt x="627" y="35"/>
                      </a:cubicBezTo>
                      <a:cubicBezTo>
                        <a:pt x="627" y="35"/>
                        <a:pt x="627" y="35"/>
                        <a:pt x="627" y="35"/>
                      </a:cubicBezTo>
                      <a:cubicBezTo>
                        <a:pt x="632" y="36"/>
                        <a:pt x="632" y="36"/>
                        <a:pt x="632" y="36"/>
                      </a:cubicBezTo>
                      <a:cubicBezTo>
                        <a:pt x="634" y="25"/>
                        <a:pt x="635" y="18"/>
                        <a:pt x="639" y="8"/>
                      </a:cubicBezTo>
                      <a:cubicBezTo>
                        <a:pt x="641" y="0"/>
                        <a:pt x="641" y="0"/>
                        <a:pt x="641" y="0"/>
                      </a:cubicBezTo>
                      <a:cubicBezTo>
                        <a:pt x="560" y="0"/>
                        <a:pt x="560" y="0"/>
                        <a:pt x="560" y="0"/>
                      </a:cubicBezTo>
                      <a:cubicBezTo>
                        <a:pt x="553" y="0"/>
                        <a:pt x="553" y="0"/>
                        <a:pt x="553" y="0"/>
                      </a:cubicBezTo>
                      <a:cubicBezTo>
                        <a:pt x="555" y="8"/>
                        <a:pt x="555" y="8"/>
                        <a:pt x="555" y="8"/>
                      </a:cubicBezTo>
                      <a:cubicBezTo>
                        <a:pt x="558" y="17"/>
                        <a:pt x="559" y="23"/>
                        <a:pt x="561" y="32"/>
                      </a:cubicBezTo>
                      <a:cubicBezTo>
                        <a:pt x="564" y="52"/>
                        <a:pt x="565" y="67"/>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8" y="12"/>
                        <a:pt x="18" y="12"/>
                        <a:pt x="18" y="12"/>
                      </a:cubicBezTo>
                      <a:cubicBezTo>
                        <a:pt x="25" y="17"/>
                        <a:pt x="29" y="20"/>
                        <a:pt x="33" y="29"/>
                      </a:cubicBezTo>
                      <a:cubicBezTo>
                        <a:pt x="38" y="39"/>
                        <a:pt x="40" y="45"/>
                        <a:pt x="40" y="55"/>
                      </a:cubicBezTo>
                      <a:cubicBezTo>
                        <a:pt x="40" y="597"/>
                        <a:pt x="40" y="597"/>
                        <a:pt x="40" y="597"/>
                      </a:cubicBezTo>
                      <a:cubicBezTo>
                        <a:pt x="40" y="611"/>
                        <a:pt x="40" y="618"/>
                        <a:pt x="37" y="631"/>
                      </a:cubicBezTo>
                      <a:cubicBezTo>
                        <a:pt x="35" y="640"/>
                        <a:pt x="32" y="644"/>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3"/>
                        <a:pt x="113" y="637"/>
                        <a:pt x="111" y="62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6" name="Freeform 135"/>
                <p:cNvSpPr>
                  <a:spLocks noChangeAspect="1"/>
                </p:cNvSpPr>
                <p:nvPr userDrawn="1"/>
              </p:nvSpPr>
              <p:spPr bwMode="black">
                <a:xfrm>
                  <a:off x="5424" y="976"/>
                  <a:ext cx="37" cy="59"/>
                </a:xfrm>
                <a:custGeom>
                  <a:avLst/>
                  <a:gdLst/>
                  <a:ahLst/>
                  <a:cxnLst>
                    <a:cxn ang="0">
                      <a:pos x="21" y="26"/>
                    </a:cxn>
                    <a:cxn ang="0">
                      <a:pos x="26" y="52"/>
                    </a:cxn>
                    <a:cxn ang="0">
                      <a:pos x="26" y="596"/>
                    </a:cxn>
                    <a:cxn ang="0">
                      <a:pos x="26" y="612"/>
                    </a:cxn>
                    <a:cxn ang="0">
                      <a:pos x="24" y="628"/>
                    </a:cxn>
                    <a:cxn ang="0">
                      <a:pos x="13" y="650"/>
                    </a:cxn>
                    <a:cxn ang="0">
                      <a:pos x="7" y="659"/>
                    </a:cxn>
                    <a:cxn ang="0">
                      <a:pos x="393" y="659"/>
                    </a:cxn>
                    <a:cxn ang="0">
                      <a:pos x="393" y="653"/>
                    </a:cxn>
                    <a:cxn ang="0">
                      <a:pos x="393" y="653"/>
                    </a:cxn>
                    <a:cxn ang="0">
                      <a:pos x="393" y="653"/>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8" y="321"/>
                    </a:cxn>
                    <a:cxn ang="0">
                      <a:pos x="343" y="333"/>
                    </a:cxn>
                    <a:cxn ang="0">
                      <a:pos x="351" y="337"/>
                    </a:cxn>
                    <a:cxn ang="0">
                      <a:pos x="351" y="266"/>
                    </a:cxn>
                    <a:cxn ang="0">
                      <a:pos x="351" y="261"/>
                    </a:cxn>
                    <a:cxn ang="0">
                      <a:pos x="109" y="261"/>
                    </a:cxn>
                    <a:cxn ang="0">
                      <a:pos x="109" y="58"/>
                    </a:cxn>
                    <a:cxn ang="0">
                      <a:pos x="280" y="58"/>
                    </a:cxn>
                    <a:cxn ang="0">
                      <a:pos x="300" y="57"/>
                    </a:cxn>
                    <a:cxn ang="0">
                      <a:pos x="318" y="60"/>
                    </a:cxn>
                    <a:cxn ang="0">
                      <a:pos x="341" y="75"/>
                    </a:cxn>
                    <a:cxn ang="0">
                      <a:pos x="351" y="85"/>
                    </a:cxn>
                    <a:cxn ang="0">
                      <a:pos x="351" y="6"/>
                    </a:cxn>
                    <a:cxn ang="0">
                      <a:pos x="351" y="0"/>
                    </a:cxn>
                    <a:cxn ang="0">
                      <a:pos x="0" y="0"/>
                    </a:cxn>
                    <a:cxn ang="0">
                      <a:pos x="10" y="9"/>
                    </a:cxn>
                    <a:cxn ang="0">
                      <a:pos x="21" y="26"/>
                    </a:cxn>
                  </a:cxnLst>
                  <a:rect l="0" t="0" r="r" b="b"/>
                  <a:pathLst>
                    <a:path w="425" h="659">
                      <a:moveTo>
                        <a:pt x="21" y="26"/>
                      </a:moveTo>
                      <a:cubicBezTo>
                        <a:pt x="24" y="35"/>
                        <a:pt x="26" y="41"/>
                        <a:pt x="26" y="52"/>
                      </a:cubicBezTo>
                      <a:cubicBezTo>
                        <a:pt x="26" y="596"/>
                        <a:pt x="26" y="596"/>
                        <a:pt x="26" y="596"/>
                      </a:cubicBezTo>
                      <a:cubicBezTo>
                        <a:pt x="26" y="602"/>
                        <a:pt x="26" y="607"/>
                        <a:pt x="26" y="612"/>
                      </a:cubicBezTo>
                      <a:cubicBezTo>
                        <a:pt x="26" y="617"/>
                        <a:pt x="26" y="622"/>
                        <a:pt x="24" y="628"/>
                      </a:cubicBezTo>
                      <a:cubicBezTo>
                        <a:pt x="21" y="637"/>
                        <a:pt x="19" y="642"/>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1" y="337"/>
                        <a:pt x="351" y="337"/>
                        <a:pt x="351" y="337"/>
                      </a:cubicBezTo>
                      <a:cubicBezTo>
                        <a:pt x="351" y="266"/>
                        <a:pt x="351" y="266"/>
                        <a:pt x="351" y="266"/>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8" y="58"/>
                        <a:pt x="294" y="57"/>
                        <a:pt x="300" y="57"/>
                      </a:cubicBezTo>
                      <a:cubicBezTo>
                        <a:pt x="306" y="57"/>
                        <a:pt x="311" y="58"/>
                        <a:pt x="318" y="60"/>
                      </a:cubicBezTo>
                      <a:cubicBezTo>
                        <a:pt x="328" y="64"/>
                        <a:pt x="334" y="67"/>
                        <a:pt x="341" y="75"/>
                      </a:cubicBezTo>
                      <a:cubicBezTo>
                        <a:pt x="351" y="85"/>
                        <a:pt x="351" y="85"/>
                        <a:pt x="351" y="85"/>
                      </a:cubicBezTo>
                      <a:cubicBezTo>
                        <a:pt x="351" y="6"/>
                        <a:pt x="351" y="6"/>
                        <a:pt x="351" y="6"/>
                      </a:cubicBezTo>
                      <a:cubicBezTo>
                        <a:pt x="351" y="0"/>
                        <a:pt x="351" y="0"/>
                        <a:pt x="351" y="0"/>
                      </a:cubicBezTo>
                      <a:cubicBezTo>
                        <a:pt x="0" y="0"/>
                        <a:pt x="0" y="0"/>
                        <a:pt x="0" y="0"/>
                      </a:cubicBezTo>
                      <a:cubicBezTo>
                        <a:pt x="10" y="9"/>
                        <a:pt x="10" y="9"/>
                        <a:pt x="10" y="9"/>
                      </a:cubicBezTo>
                      <a:cubicBezTo>
                        <a:pt x="16" y="15"/>
                        <a:pt x="17" y="18"/>
                        <a:pt x="21" y="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7" name="Freeform 136"/>
                <p:cNvSpPr>
                  <a:spLocks noChangeAspect="1"/>
                </p:cNvSpPr>
                <p:nvPr userDrawn="1"/>
              </p:nvSpPr>
              <p:spPr bwMode="black">
                <a:xfrm>
                  <a:off x="5359" y="976"/>
                  <a:ext cx="57" cy="62"/>
                </a:xfrm>
                <a:custGeom>
                  <a:avLst/>
                  <a:gdLst/>
                  <a:ahLst/>
                  <a:cxnLst>
                    <a:cxn ang="0">
                      <a:pos x="33" y="29"/>
                    </a:cxn>
                    <a:cxn ang="0">
                      <a:pos x="40" y="54"/>
                    </a:cxn>
                    <a:cxn ang="0">
                      <a:pos x="40" y="597"/>
                    </a:cxn>
                    <a:cxn ang="0">
                      <a:pos x="36" y="631"/>
                    </a:cxn>
                    <a:cxn ang="0">
                      <a:pos x="26" y="652"/>
                    </a:cxn>
                    <a:cxn ang="0">
                      <a:pos x="20" y="661"/>
                    </a:cxn>
                    <a:cxn ang="0">
                      <a:pos x="113" y="661"/>
                    </a:cxn>
                    <a:cxn ang="0">
                      <a:pos x="121" y="661"/>
                    </a:cxn>
                    <a:cxn ang="0">
                      <a:pos x="119" y="654"/>
                    </a:cxn>
                    <a:cxn ang="0">
                      <a:pos x="111" y="627"/>
                    </a:cxn>
                    <a:cxn ang="0">
                      <a:pos x="105" y="580"/>
                    </a:cxn>
                    <a:cxn ang="0">
                      <a:pos x="105" y="112"/>
                    </a:cxn>
                    <a:cxn ang="0">
                      <a:pos x="630" y="692"/>
                    </a:cxn>
                    <a:cxn ang="0">
                      <a:pos x="629" y="69"/>
                    </a:cxn>
                    <a:cxn ang="0">
                      <a:pos x="632" y="36"/>
                    </a:cxn>
                    <a:cxn ang="0">
                      <a:pos x="626" y="34"/>
                    </a:cxn>
                    <a:cxn ang="0">
                      <a:pos x="626" y="34"/>
                    </a:cxn>
                    <a:cxn ang="0">
                      <a:pos x="632" y="35"/>
                    </a:cxn>
                    <a:cxn ang="0">
                      <a:pos x="638"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0" y="1"/>
                    </a:cxn>
                    <a:cxn ang="0">
                      <a:pos x="0" y="1"/>
                    </a:cxn>
                    <a:cxn ang="0">
                      <a:pos x="17" y="11"/>
                    </a:cxn>
                    <a:cxn ang="0">
                      <a:pos x="33" y="29"/>
                    </a:cxn>
                  </a:cxnLst>
                  <a:rect l="0" t="0" r="r" b="b"/>
                  <a:pathLst>
                    <a:path w="641" h="692">
                      <a:moveTo>
                        <a:pt x="33" y="29"/>
                      </a:moveTo>
                      <a:cubicBezTo>
                        <a:pt x="38" y="38"/>
                        <a:pt x="40" y="45"/>
                        <a:pt x="40" y="54"/>
                      </a:cubicBezTo>
                      <a:cubicBezTo>
                        <a:pt x="40" y="597"/>
                        <a:pt x="40" y="597"/>
                        <a:pt x="40" y="597"/>
                      </a:cubicBezTo>
                      <a:cubicBezTo>
                        <a:pt x="40" y="610"/>
                        <a:pt x="40" y="618"/>
                        <a:pt x="36" y="631"/>
                      </a:cubicBezTo>
                      <a:cubicBezTo>
                        <a:pt x="34" y="639"/>
                        <a:pt x="32" y="643"/>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2"/>
                        <a:pt x="112" y="637"/>
                        <a:pt x="111" y="627"/>
                      </a:cubicBezTo>
                      <a:cubicBezTo>
                        <a:pt x="105" y="597"/>
                        <a:pt x="105" y="599"/>
                        <a:pt x="105" y="580"/>
                      </a:cubicBezTo>
                      <a:cubicBezTo>
                        <a:pt x="105" y="112"/>
                        <a:pt x="105" y="112"/>
                        <a:pt x="105" y="112"/>
                      </a:cubicBezTo>
                      <a:cubicBezTo>
                        <a:pt x="630" y="692"/>
                        <a:pt x="630" y="692"/>
                        <a:pt x="630" y="692"/>
                      </a:cubicBezTo>
                      <a:cubicBezTo>
                        <a:pt x="629" y="69"/>
                        <a:pt x="629" y="69"/>
                        <a:pt x="629" y="69"/>
                      </a:cubicBezTo>
                      <a:cubicBezTo>
                        <a:pt x="629" y="56"/>
                        <a:pt x="629" y="49"/>
                        <a:pt x="632" y="36"/>
                      </a:cubicBezTo>
                      <a:cubicBezTo>
                        <a:pt x="626" y="34"/>
                        <a:pt x="626" y="34"/>
                        <a:pt x="626" y="34"/>
                      </a:cubicBezTo>
                      <a:cubicBezTo>
                        <a:pt x="626" y="34"/>
                        <a:pt x="626" y="34"/>
                        <a:pt x="626" y="34"/>
                      </a:cubicBezTo>
                      <a:cubicBezTo>
                        <a:pt x="632" y="35"/>
                        <a:pt x="632" y="35"/>
                        <a:pt x="632" y="35"/>
                      </a:cubicBezTo>
                      <a:cubicBezTo>
                        <a:pt x="633" y="24"/>
                        <a:pt x="635" y="18"/>
                        <a:pt x="638" y="7"/>
                      </a:cubicBezTo>
                      <a:cubicBezTo>
                        <a:pt x="641" y="0"/>
                        <a:pt x="641" y="0"/>
                        <a:pt x="641" y="0"/>
                      </a:cubicBezTo>
                      <a:cubicBezTo>
                        <a:pt x="560" y="0"/>
                        <a:pt x="560" y="0"/>
                        <a:pt x="560" y="0"/>
                      </a:cubicBezTo>
                      <a:cubicBezTo>
                        <a:pt x="553" y="0"/>
                        <a:pt x="553" y="0"/>
                        <a:pt x="553" y="0"/>
                      </a:cubicBezTo>
                      <a:cubicBezTo>
                        <a:pt x="555" y="7"/>
                        <a:pt x="555" y="7"/>
                        <a:pt x="555" y="7"/>
                      </a:cubicBezTo>
                      <a:cubicBezTo>
                        <a:pt x="557" y="17"/>
                        <a:pt x="559" y="23"/>
                        <a:pt x="561" y="32"/>
                      </a:cubicBezTo>
                      <a:cubicBezTo>
                        <a:pt x="564" y="52"/>
                        <a:pt x="565" y="66"/>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8" name="Freeform 137"/>
                <p:cNvSpPr>
                  <a:spLocks noChangeAspect="1"/>
                </p:cNvSpPr>
                <p:nvPr userDrawn="1"/>
              </p:nvSpPr>
              <p:spPr bwMode="black">
                <a:xfrm>
                  <a:off x="5348" y="1076"/>
                  <a:ext cx="48" cy="58"/>
                </a:xfrm>
                <a:custGeom>
                  <a:avLst/>
                  <a:gdLst/>
                  <a:ahLst/>
                  <a:cxnLst>
                    <a:cxn ang="0">
                      <a:pos x="481" y="62"/>
                    </a:cxn>
                    <a:cxn ang="0">
                      <a:pos x="500" y="34"/>
                    </a:cxn>
                    <a:cxn ang="0">
                      <a:pos x="522" y="10"/>
                    </a:cxn>
                    <a:cxn ang="0">
                      <a:pos x="532" y="0"/>
                    </a:cxn>
                    <a:cxn ang="0">
                      <a:pos x="429" y="0"/>
                    </a:cxn>
                    <a:cxn ang="0">
                      <a:pos x="423" y="0"/>
                    </a:cxn>
                    <a:cxn ang="0">
                      <a:pos x="423" y="7"/>
                    </a:cxn>
                    <a:cxn ang="0">
                      <a:pos x="424" y="14"/>
                    </a:cxn>
                    <a:cxn ang="0">
                      <a:pos x="423" y="22"/>
                    </a:cxn>
                    <a:cxn ang="0">
                      <a:pos x="415" y="40"/>
                    </a:cxn>
                    <a:cxn ang="0">
                      <a:pos x="272" y="266"/>
                    </a:cxn>
                    <a:cxn ang="0">
                      <a:pos x="141" y="54"/>
                    </a:cxn>
                    <a:cxn ang="0">
                      <a:pos x="127" y="28"/>
                    </a:cxn>
                    <a:cxn ang="0">
                      <a:pos x="125" y="14"/>
                    </a:cxn>
                    <a:cxn ang="0">
                      <a:pos x="126" y="8"/>
                    </a:cxn>
                    <a:cxn ang="0">
                      <a:pos x="126" y="1"/>
                    </a:cxn>
                    <a:cxn ang="0">
                      <a:pos x="16" y="1"/>
                    </a:cxn>
                    <a:cxn ang="0">
                      <a:pos x="0" y="1"/>
                    </a:cxn>
                    <a:cxn ang="0">
                      <a:pos x="12" y="11"/>
                    </a:cxn>
                    <a:cxn ang="0">
                      <a:pos x="31" y="30"/>
                    </a:cxn>
                    <a:cxn ang="0">
                      <a:pos x="47" y="53"/>
                    </a:cxn>
                    <a:cxn ang="0">
                      <a:pos x="223" y="331"/>
                    </a:cxn>
                    <a:cxn ang="0">
                      <a:pos x="223" y="619"/>
                    </a:cxn>
                    <a:cxn ang="0">
                      <a:pos x="223" y="628"/>
                    </a:cxn>
                    <a:cxn ang="0">
                      <a:pos x="222" y="635"/>
                    </a:cxn>
                    <a:cxn ang="0">
                      <a:pos x="216" y="654"/>
                    </a:cxn>
                    <a:cxn ang="0">
                      <a:pos x="212" y="662"/>
                    </a:cxn>
                    <a:cxn ang="0">
                      <a:pos x="306" y="662"/>
                    </a:cxn>
                    <a:cxn ang="0">
                      <a:pos x="313" y="662"/>
                    </a:cxn>
                    <a:cxn ang="0">
                      <a:pos x="311" y="655"/>
                    </a:cxn>
                    <a:cxn ang="0">
                      <a:pos x="306" y="636"/>
                    </a:cxn>
                    <a:cxn ang="0">
                      <a:pos x="303" y="616"/>
                    </a:cxn>
                    <a:cxn ang="0">
                      <a:pos x="303" y="328"/>
                    </a:cxn>
                    <a:cxn ang="0">
                      <a:pos x="481" y="62"/>
                    </a:cxn>
                  </a:cxnLst>
                  <a:rect l="0" t="0" r="r" b="b"/>
                  <a:pathLst>
                    <a:path w="532" h="662">
                      <a:moveTo>
                        <a:pt x="481" y="62"/>
                      </a:moveTo>
                      <a:cubicBezTo>
                        <a:pt x="489" y="51"/>
                        <a:pt x="493" y="44"/>
                        <a:pt x="500" y="34"/>
                      </a:cubicBezTo>
                      <a:cubicBezTo>
                        <a:pt x="507" y="24"/>
                        <a:pt x="512" y="19"/>
                        <a:pt x="522" y="10"/>
                      </a:cubicBezTo>
                      <a:cubicBezTo>
                        <a:pt x="532" y="0"/>
                        <a:pt x="532" y="0"/>
                        <a:pt x="532" y="0"/>
                      </a:cubicBezTo>
                      <a:cubicBezTo>
                        <a:pt x="429" y="0"/>
                        <a:pt x="429" y="0"/>
                        <a:pt x="429" y="0"/>
                      </a:cubicBezTo>
                      <a:cubicBezTo>
                        <a:pt x="423" y="0"/>
                        <a:pt x="423" y="0"/>
                        <a:pt x="423" y="0"/>
                      </a:cubicBezTo>
                      <a:cubicBezTo>
                        <a:pt x="423" y="7"/>
                        <a:pt x="423" y="7"/>
                        <a:pt x="423" y="7"/>
                      </a:cubicBezTo>
                      <a:cubicBezTo>
                        <a:pt x="424" y="10"/>
                        <a:pt x="424" y="12"/>
                        <a:pt x="424" y="14"/>
                      </a:cubicBezTo>
                      <a:cubicBezTo>
                        <a:pt x="424" y="17"/>
                        <a:pt x="424" y="19"/>
                        <a:pt x="423" y="22"/>
                      </a:cubicBezTo>
                      <a:cubicBezTo>
                        <a:pt x="422" y="28"/>
                        <a:pt x="419" y="33"/>
                        <a:pt x="415" y="40"/>
                      </a:cubicBezTo>
                      <a:cubicBezTo>
                        <a:pt x="272" y="266"/>
                        <a:pt x="272" y="266"/>
                        <a:pt x="272" y="266"/>
                      </a:cubicBezTo>
                      <a:cubicBezTo>
                        <a:pt x="141" y="54"/>
                        <a:pt x="141" y="54"/>
                        <a:pt x="141" y="54"/>
                      </a:cubicBezTo>
                      <a:cubicBezTo>
                        <a:pt x="135" y="44"/>
                        <a:pt x="131" y="38"/>
                        <a:pt x="127" y="28"/>
                      </a:cubicBezTo>
                      <a:cubicBezTo>
                        <a:pt x="126" y="23"/>
                        <a:pt x="125" y="19"/>
                        <a:pt x="125" y="14"/>
                      </a:cubicBezTo>
                      <a:cubicBezTo>
                        <a:pt x="125" y="12"/>
                        <a:pt x="126" y="10"/>
                        <a:pt x="126" y="8"/>
                      </a:cubicBezTo>
                      <a:cubicBezTo>
                        <a:pt x="126" y="1"/>
                        <a:pt x="126" y="1"/>
                        <a:pt x="126" y="1"/>
                      </a:cubicBezTo>
                      <a:cubicBezTo>
                        <a:pt x="16" y="1"/>
                        <a:pt x="16" y="1"/>
                        <a:pt x="16" y="1"/>
                      </a:cubicBezTo>
                      <a:cubicBezTo>
                        <a:pt x="0" y="1"/>
                        <a:pt x="0" y="1"/>
                        <a:pt x="0" y="1"/>
                      </a:cubicBezTo>
                      <a:cubicBezTo>
                        <a:pt x="12" y="11"/>
                        <a:pt x="12" y="11"/>
                        <a:pt x="12" y="11"/>
                      </a:cubicBezTo>
                      <a:cubicBezTo>
                        <a:pt x="21" y="18"/>
                        <a:pt x="25" y="23"/>
                        <a:pt x="31" y="30"/>
                      </a:cubicBezTo>
                      <a:cubicBezTo>
                        <a:pt x="37" y="39"/>
                        <a:pt x="41" y="44"/>
                        <a:pt x="47" y="53"/>
                      </a:cubicBezTo>
                      <a:cubicBezTo>
                        <a:pt x="223" y="331"/>
                        <a:pt x="223" y="331"/>
                        <a:pt x="223" y="331"/>
                      </a:cubicBezTo>
                      <a:cubicBezTo>
                        <a:pt x="223" y="619"/>
                        <a:pt x="223" y="619"/>
                        <a:pt x="223" y="619"/>
                      </a:cubicBezTo>
                      <a:cubicBezTo>
                        <a:pt x="223" y="623"/>
                        <a:pt x="223" y="626"/>
                        <a:pt x="223" y="628"/>
                      </a:cubicBezTo>
                      <a:cubicBezTo>
                        <a:pt x="223" y="631"/>
                        <a:pt x="223" y="633"/>
                        <a:pt x="222" y="635"/>
                      </a:cubicBezTo>
                      <a:cubicBezTo>
                        <a:pt x="221" y="642"/>
                        <a:pt x="219" y="647"/>
                        <a:pt x="216" y="654"/>
                      </a:cubicBezTo>
                      <a:cubicBezTo>
                        <a:pt x="212" y="662"/>
                        <a:pt x="212" y="662"/>
                        <a:pt x="212" y="662"/>
                      </a:cubicBezTo>
                      <a:cubicBezTo>
                        <a:pt x="306" y="662"/>
                        <a:pt x="306" y="662"/>
                        <a:pt x="306" y="662"/>
                      </a:cubicBezTo>
                      <a:cubicBezTo>
                        <a:pt x="313" y="662"/>
                        <a:pt x="313" y="662"/>
                        <a:pt x="313" y="662"/>
                      </a:cubicBezTo>
                      <a:cubicBezTo>
                        <a:pt x="311" y="655"/>
                        <a:pt x="311" y="655"/>
                        <a:pt x="311" y="655"/>
                      </a:cubicBezTo>
                      <a:cubicBezTo>
                        <a:pt x="308" y="647"/>
                        <a:pt x="308" y="643"/>
                        <a:pt x="306" y="636"/>
                      </a:cubicBezTo>
                      <a:cubicBezTo>
                        <a:pt x="304" y="628"/>
                        <a:pt x="303" y="623"/>
                        <a:pt x="303" y="616"/>
                      </a:cubicBezTo>
                      <a:cubicBezTo>
                        <a:pt x="303" y="328"/>
                        <a:pt x="303" y="328"/>
                        <a:pt x="303" y="328"/>
                      </a:cubicBezTo>
                      <a:lnTo>
                        <a:pt x="481" y="6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9" name="Freeform 138"/>
                <p:cNvSpPr>
                  <a:spLocks noChangeAspect="1" noEditPoints="1"/>
                </p:cNvSpPr>
                <p:nvPr userDrawn="1"/>
              </p:nvSpPr>
              <p:spPr bwMode="black">
                <a:xfrm>
                  <a:off x="5424" y="1074"/>
                  <a:ext cx="60" cy="60"/>
                </a:xfrm>
                <a:custGeom>
                  <a:avLst/>
                  <a:gdLst/>
                  <a:ahLst/>
                  <a:cxnLst>
                    <a:cxn ang="0">
                      <a:pos x="336" y="0"/>
                    </a:cxn>
                    <a:cxn ang="0">
                      <a:pos x="0" y="338"/>
                    </a:cxn>
                    <a:cxn ang="0">
                      <a:pos x="330" y="675"/>
                    </a:cxn>
                    <a:cxn ang="0">
                      <a:pos x="330" y="670"/>
                    </a:cxn>
                    <a:cxn ang="0">
                      <a:pos x="330" y="675"/>
                    </a:cxn>
                    <a:cxn ang="0">
                      <a:pos x="338" y="675"/>
                    </a:cxn>
                    <a:cxn ang="0">
                      <a:pos x="674" y="342"/>
                    </a:cxn>
                    <a:cxn ang="0">
                      <a:pos x="674" y="336"/>
                    </a:cxn>
                    <a:cxn ang="0">
                      <a:pos x="345" y="0"/>
                    </a:cxn>
                    <a:cxn ang="0">
                      <a:pos x="336" y="0"/>
                    </a:cxn>
                    <a:cxn ang="0">
                      <a:pos x="336" y="65"/>
                    </a:cxn>
                    <a:cxn ang="0">
                      <a:pos x="339" y="65"/>
                    </a:cxn>
                    <a:cxn ang="0">
                      <a:pos x="340" y="59"/>
                    </a:cxn>
                    <a:cxn ang="0">
                      <a:pos x="340" y="59"/>
                    </a:cxn>
                    <a:cxn ang="0">
                      <a:pos x="340" y="65"/>
                    </a:cxn>
                    <a:cxn ang="0">
                      <a:pos x="592" y="336"/>
                    </a:cxn>
                    <a:cxn ang="0">
                      <a:pos x="337" y="610"/>
                    </a:cxn>
                    <a:cxn ang="0">
                      <a:pos x="332" y="610"/>
                    </a:cxn>
                    <a:cxn ang="0">
                      <a:pos x="85" y="339"/>
                    </a:cxn>
                    <a:cxn ang="0">
                      <a:pos x="85" y="334"/>
                    </a:cxn>
                    <a:cxn ang="0">
                      <a:pos x="336" y="65"/>
                    </a:cxn>
                  </a:cxnLst>
                  <a:rect l="0" t="0" r="r" b="b"/>
                  <a:pathLst>
                    <a:path w="674" h="675">
                      <a:moveTo>
                        <a:pt x="336" y="0"/>
                      </a:moveTo>
                      <a:cubicBezTo>
                        <a:pt x="151" y="0"/>
                        <a:pt x="0" y="154"/>
                        <a:pt x="0" y="338"/>
                      </a:cubicBezTo>
                      <a:cubicBezTo>
                        <a:pt x="0" y="521"/>
                        <a:pt x="148" y="669"/>
                        <a:pt x="330" y="675"/>
                      </a:cubicBezTo>
                      <a:cubicBezTo>
                        <a:pt x="330" y="670"/>
                        <a:pt x="330" y="670"/>
                        <a:pt x="330" y="670"/>
                      </a:cubicBezTo>
                      <a:cubicBezTo>
                        <a:pt x="330" y="675"/>
                        <a:pt x="330" y="675"/>
                        <a:pt x="330" y="675"/>
                      </a:cubicBezTo>
                      <a:cubicBezTo>
                        <a:pt x="333" y="675"/>
                        <a:pt x="336" y="675"/>
                        <a:pt x="338" y="675"/>
                      </a:cubicBezTo>
                      <a:cubicBezTo>
                        <a:pt x="520" y="675"/>
                        <a:pt x="674" y="534"/>
                        <a:pt x="674" y="342"/>
                      </a:cubicBezTo>
                      <a:cubicBezTo>
                        <a:pt x="674" y="340"/>
                        <a:pt x="674" y="338"/>
                        <a:pt x="674" y="336"/>
                      </a:cubicBezTo>
                      <a:cubicBezTo>
                        <a:pt x="671" y="154"/>
                        <a:pt x="533" y="7"/>
                        <a:pt x="345" y="0"/>
                      </a:cubicBezTo>
                      <a:cubicBezTo>
                        <a:pt x="342" y="0"/>
                        <a:pt x="338" y="0"/>
                        <a:pt x="336" y="0"/>
                      </a:cubicBezTo>
                      <a:close/>
                      <a:moveTo>
                        <a:pt x="336" y="65"/>
                      </a:moveTo>
                      <a:cubicBezTo>
                        <a:pt x="337" y="65"/>
                        <a:pt x="338" y="65"/>
                        <a:pt x="339" y="65"/>
                      </a:cubicBezTo>
                      <a:cubicBezTo>
                        <a:pt x="340" y="59"/>
                        <a:pt x="340" y="59"/>
                        <a:pt x="340" y="59"/>
                      </a:cubicBezTo>
                      <a:cubicBezTo>
                        <a:pt x="340" y="59"/>
                        <a:pt x="340" y="59"/>
                        <a:pt x="340" y="59"/>
                      </a:cubicBezTo>
                      <a:cubicBezTo>
                        <a:pt x="340" y="65"/>
                        <a:pt x="340" y="65"/>
                        <a:pt x="340" y="65"/>
                      </a:cubicBezTo>
                      <a:cubicBezTo>
                        <a:pt x="488" y="67"/>
                        <a:pt x="591" y="191"/>
                        <a:pt x="592" y="336"/>
                      </a:cubicBezTo>
                      <a:cubicBezTo>
                        <a:pt x="592" y="480"/>
                        <a:pt x="481" y="610"/>
                        <a:pt x="337" y="610"/>
                      </a:cubicBezTo>
                      <a:cubicBezTo>
                        <a:pt x="336" y="610"/>
                        <a:pt x="334" y="610"/>
                        <a:pt x="332" y="610"/>
                      </a:cubicBezTo>
                      <a:cubicBezTo>
                        <a:pt x="186" y="607"/>
                        <a:pt x="85" y="481"/>
                        <a:pt x="85" y="339"/>
                      </a:cubicBezTo>
                      <a:cubicBezTo>
                        <a:pt x="85" y="338"/>
                        <a:pt x="85" y="336"/>
                        <a:pt x="85" y="334"/>
                      </a:cubicBezTo>
                      <a:cubicBezTo>
                        <a:pt x="88" y="191"/>
                        <a:pt x="186" y="65"/>
                        <a:pt x="336" y="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0" name="Freeform 139"/>
                <p:cNvSpPr>
                  <a:spLocks noChangeAspect="1"/>
                </p:cNvSpPr>
                <p:nvPr userDrawn="1"/>
              </p:nvSpPr>
              <p:spPr bwMode="black">
                <a:xfrm>
                  <a:off x="5282" y="1076"/>
                  <a:ext cx="11" cy="58"/>
                </a:xfrm>
                <a:custGeom>
                  <a:avLst/>
                  <a:gdLst/>
                  <a:ahLst/>
                  <a:cxnLst>
                    <a:cxn ang="0">
                      <a:pos x="112" y="33"/>
                    </a:cxn>
                    <a:cxn ang="0">
                      <a:pos x="122" y="8"/>
                    </a:cxn>
                    <a:cxn ang="0">
                      <a:pos x="126" y="0"/>
                    </a:cxn>
                    <a:cxn ang="0">
                      <a:pos x="10" y="0"/>
                    </a:cxn>
                    <a:cxn ang="0">
                      <a:pos x="0" y="0"/>
                    </a:cxn>
                    <a:cxn ang="0">
                      <a:pos x="5" y="9"/>
                    </a:cxn>
                    <a:cxn ang="0">
                      <a:pos x="19" y="37"/>
                    </a:cxn>
                    <a:cxn ang="0">
                      <a:pos x="24" y="69"/>
                    </a:cxn>
                    <a:cxn ang="0">
                      <a:pos x="24" y="598"/>
                    </a:cxn>
                    <a:cxn ang="0">
                      <a:pos x="19" y="630"/>
                    </a:cxn>
                    <a:cxn ang="0">
                      <a:pos x="9" y="651"/>
                    </a:cxn>
                    <a:cxn ang="0">
                      <a:pos x="3" y="659"/>
                    </a:cxn>
                    <a:cxn ang="0">
                      <a:pos x="115" y="659"/>
                    </a:cxn>
                    <a:cxn ang="0">
                      <a:pos x="125" y="659"/>
                    </a:cxn>
                    <a:cxn ang="0">
                      <a:pos x="120" y="651"/>
                    </a:cxn>
                    <a:cxn ang="0">
                      <a:pos x="109" y="628"/>
                    </a:cxn>
                    <a:cxn ang="0">
                      <a:pos x="106" y="545"/>
                    </a:cxn>
                    <a:cxn ang="0">
                      <a:pos x="106" y="68"/>
                    </a:cxn>
                    <a:cxn ang="0">
                      <a:pos x="112" y="33"/>
                    </a:cxn>
                  </a:cxnLst>
                  <a:rect l="0" t="0" r="r" b="b"/>
                  <a:pathLst>
                    <a:path w="126" h="659">
                      <a:moveTo>
                        <a:pt x="112" y="33"/>
                      </a:moveTo>
                      <a:cubicBezTo>
                        <a:pt x="116" y="23"/>
                        <a:pt x="118" y="17"/>
                        <a:pt x="122" y="8"/>
                      </a:cubicBezTo>
                      <a:cubicBezTo>
                        <a:pt x="126" y="0"/>
                        <a:pt x="126" y="0"/>
                        <a:pt x="126" y="0"/>
                      </a:cubicBezTo>
                      <a:cubicBezTo>
                        <a:pt x="10" y="0"/>
                        <a:pt x="10" y="0"/>
                        <a:pt x="10" y="0"/>
                      </a:cubicBezTo>
                      <a:cubicBezTo>
                        <a:pt x="0" y="0"/>
                        <a:pt x="0" y="0"/>
                        <a:pt x="0" y="0"/>
                      </a:cubicBezTo>
                      <a:cubicBezTo>
                        <a:pt x="5" y="9"/>
                        <a:pt x="5" y="9"/>
                        <a:pt x="5" y="9"/>
                      </a:cubicBezTo>
                      <a:cubicBezTo>
                        <a:pt x="12" y="19"/>
                        <a:pt x="15" y="26"/>
                        <a:pt x="19" y="37"/>
                      </a:cubicBezTo>
                      <a:cubicBezTo>
                        <a:pt x="23" y="50"/>
                        <a:pt x="24" y="57"/>
                        <a:pt x="24" y="69"/>
                      </a:cubicBezTo>
                      <a:cubicBezTo>
                        <a:pt x="24" y="598"/>
                        <a:pt x="24" y="598"/>
                        <a:pt x="24" y="598"/>
                      </a:cubicBezTo>
                      <a:cubicBezTo>
                        <a:pt x="24" y="611"/>
                        <a:pt x="24"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5" y="642"/>
                        <a:pt x="110" y="637"/>
                        <a:pt x="109" y="628"/>
                      </a:cubicBezTo>
                      <a:cubicBezTo>
                        <a:pt x="106" y="608"/>
                        <a:pt x="106" y="578"/>
                        <a:pt x="106" y="545"/>
                      </a:cubicBezTo>
                      <a:cubicBezTo>
                        <a:pt x="106" y="68"/>
                        <a:pt x="106" y="68"/>
                        <a:pt x="106" y="68"/>
                      </a:cubicBezTo>
                      <a:cubicBezTo>
                        <a:pt x="106" y="58"/>
                        <a:pt x="106" y="53"/>
                        <a:pt x="112" y="33"/>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1" name="Freeform 140"/>
                <p:cNvSpPr>
                  <a:spLocks noChangeAspect="1"/>
                </p:cNvSpPr>
                <p:nvPr userDrawn="1"/>
              </p:nvSpPr>
              <p:spPr bwMode="black">
                <a:xfrm>
                  <a:off x="5461" y="1175"/>
                  <a:ext cx="47" cy="59"/>
                </a:xfrm>
                <a:custGeom>
                  <a:avLst/>
                  <a:gdLst/>
                  <a:ahLst/>
                  <a:cxnLst>
                    <a:cxn ang="0">
                      <a:pos x="423" y="0"/>
                    </a:cxn>
                    <a:cxn ang="0">
                      <a:pos x="424" y="6"/>
                    </a:cxn>
                    <a:cxn ang="0">
                      <a:pos x="424" y="14"/>
                    </a:cxn>
                    <a:cxn ang="0">
                      <a:pos x="424" y="21"/>
                    </a:cxn>
                    <a:cxn ang="0">
                      <a:pos x="415" y="39"/>
                    </a:cxn>
                    <a:cxn ang="0">
                      <a:pos x="272" y="265"/>
                    </a:cxn>
                    <a:cxn ang="0">
                      <a:pos x="141" y="53"/>
                    </a:cxn>
                    <a:cxn ang="0">
                      <a:pos x="127" y="27"/>
                    </a:cxn>
                    <a:cxn ang="0">
                      <a:pos x="125" y="13"/>
                    </a:cxn>
                    <a:cxn ang="0">
                      <a:pos x="126" y="7"/>
                    </a:cxn>
                    <a:cxn ang="0">
                      <a:pos x="127" y="1"/>
                    </a:cxn>
                    <a:cxn ang="0">
                      <a:pos x="16" y="1"/>
                    </a:cxn>
                    <a:cxn ang="0">
                      <a:pos x="0" y="1"/>
                    </a:cxn>
                    <a:cxn ang="0">
                      <a:pos x="13" y="11"/>
                    </a:cxn>
                    <a:cxn ang="0">
                      <a:pos x="31" y="29"/>
                    </a:cxn>
                    <a:cxn ang="0">
                      <a:pos x="47" y="53"/>
                    </a:cxn>
                    <a:cxn ang="0">
                      <a:pos x="224" y="330"/>
                    </a:cxn>
                    <a:cxn ang="0">
                      <a:pos x="223" y="619"/>
                    </a:cxn>
                    <a:cxn ang="0">
                      <a:pos x="223" y="628"/>
                    </a:cxn>
                    <a:cxn ang="0">
                      <a:pos x="222" y="634"/>
                    </a:cxn>
                    <a:cxn ang="0">
                      <a:pos x="216" y="654"/>
                    </a:cxn>
                    <a:cxn ang="0">
                      <a:pos x="213" y="662"/>
                    </a:cxn>
                    <a:cxn ang="0">
                      <a:pos x="306" y="662"/>
                    </a:cxn>
                    <a:cxn ang="0">
                      <a:pos x="314" y="662"/>
                    </a:cxn>
                    <a:cxn ang="0">
                      <a:pos x="311" y="654"/>
                    </a:cxn>
                    <a:cxn ang="0">
                      <a:pos x="306" y="635"/>
                    </a:cxn>
                    <a:cxn ang="0">
                      <a:pos x="303" y="615"/>
                    </a:cxn>
                    <a:cxn ang="0">
                      <a:pos x="303" y="327"/>
                    </a:cxn>
                    <a:cxn ang="0">
                      <a:pos x="482" y="62"/>
                    </a:cxn>
                    <a:cxn ang="0">
                      <a:pos x="501" y="33"/>
                    </a:cxn>
                    <a:cxn ang="0">
                      <a:pos x="496" y="30"/>
                    </a:cxn>
                    <a:cxn ang="0">
                      <a:pos x="496" y="30"/>
                    </a:cxn>
                    <a:cxn ang="0">
                      <a:pos x="501" y="33"/>
                    </a:cxn>
                    <a:cxn ang="0">
                      <a:pos x="522" y="10"/>
                    </a:cxn>
                    <a:cxn ang="0">
                      <a:pos x="533" y="0"/>
                    </a:cxn>
                    <a:cxn ang="0">
                      <a:pos x="429" y="0"/>
                    </a:cxn>
                    <a:cxn ang="0">
                      <a:pos x="423" y="0"/>
                    </a:cxn>
                  </a:cxnLst>
                  <a:rect l="0" t="0" r="r" b="b"/>
                  <a:pathLst>
                    <a:path w="533" h="662">
                      <a:moveTo>
                        <a:pt x="423" y="0"/>
                      </a:moveTo>
                      <a:cubicBezTo>
                        <a:pt x="424" y="6"/>
                        <a:pt x="424" y="6"/>
                        <a:pt x="424" y="6"/>
                      </a:cubicBezTo>
                      <a:cubicBezTo>
                        <a:pt x="424" y="9"/>
                        <a:pt x="424" y="11"/>
                        <a:pt x="424" y="14"/>
                      </a:cubicBezTo>
                      <a:cubicBezTo>
                        <a:pt x="424" y="16"/>
                        <a:pt x="424" y="18"/>
                        <a:pt x="424" y="21"/>
                      </a:cubicBezTo>
                      <a:cubicBezTo>
                        <a:pt x="422" y="27"/>
                        <a:pt x="419" y="32"/>
                        <a:pt x="415" y="39"/>
                      </a:cubicBezTo>
                      <a:cubicBezTo>
                        <a:pt x="272" y="265"/>
                        <a:pt x="272" y="265"/>
                        <a:pt x="272" y="265"/>
                      </a:cubicBezTo>
                      <a:cubicBezTo>
                        <a:pt x="141" y="53"/>
                        <a:pt x="141" y="53"/>
                        <a:pt x="141" y="53"/>
                      </a:cubicBezTo>
                      <a:cubicBezTo>
                        <a:pt x="135" y="43"/>
                        <a:pt x="131" y="38"/>
                        <a:pt x="127" y="27"/>
                      </a:cubicBezTo>
                      <a:cubicBezTo>
                        <a:pt x="126" y="22"/>
                        <a:pt x="125" y="18"/>
                        <a:pt x="125" y="13"/>
                      </a:cubicBezTo>
                      <a:cubicBezTo>
                        <a:pt x="125" y="11"/>
                        <a:pt x="126" y="9"/>
                        <a:pt x="126" y="7"/>
                      </a:cubicBezTo>
                      <a:cubicBezTo>
                        <a:pt x="127" y="1"/>
                        <a:pt x="127" y="1"/>
                        <a:pt x="127" y="1"/>
                      </a:cubicBezTo>
                      <a:cubicBezTo>
                        <a:pt x="16" y="1"/>
                        <a:pt x="16" y="1"/>
                        <a:pt x="16" y="1"/>
                      </a:cubicBezTo>
                      <a:cubicBezTo>
                        <a:pt x="0" y="1"/>
                        <a:pt x="0" y="1"/>
                        <a:pt x="0" y="1"/>
                      </a:cubicBezTo>
                      <a:cubicBezTo>
                        <a:pt x="13" y="11"/>
                        <a:pt x="13" y="11"/>
                        <a:pt x="13" y="11"/>
                      </a:cubicBezTo>
                      <a:cubicBezTo>
                        <a:pt x="21" y="17"/>
                        <a:pt x="25" y="22"/>
                        <a:pt x="31" y="29"/>
                      </a:cubicBezTo>
                      <a:cubicBezTo>
                        <a:pt x="38" y="38"/>
                        <a:pt x="41" y="43"/>
                        <a:pt x="47" y="53"/>
                      </a:cubicBezTo>
                      <a:cubicBezTo>
                        <a:pt x="224" y="330"/>
                        <a:pt x="224" y="330"/>
                        <a:pt x="224" y="330"/>
                      </a:cubicBezTo>
                      <a:cubicBezTo>
                        <a:pt x="223" y="619"/>
                        <a:pt x="223" y="619"/>
                        <a:pt x="223" y="619"/>
                      </a:cubicBezTo>
                      <a:cubicBezTo>
                        <a:pt x="223" y="622"/>
                        <a:pt x="223" y="625"/>
                        <a:pt x="223" y="628"/>
                      </a:cubicBezTo>
                      <a:cubicBezTo>
                        <a:pt x="223" y="630"/>
                        <a:pt x="223" y="632"/>
                        <a:pt x="222" y="634"/>
                      </a:cubicBezTo>
                      <a:cubicBezTo>
                        <a:pt x="221" y="642"/>
                        <a:pt x="219" y="646"/>
                        <a:pt x="216" y="654"/>
                      </a:cubicBezTo>
                      <a:cubicBezTo>
                        <a:pt x="213" y="662"/>
                        <a:pt x="213" y="662"/>
                        <a:pt x="213" y="662"/>
                      </a:cubicBezTo>
                      <a:cubicBezTo>
                        <a:pt x="306" y="662"/>
                        <a:pt x="306" y="662"/>
                        <a:pt x="306" y="662"/>
                      </a:cubicBezTo>
                      <a:cubicBezTo>
                        <a:pt x="314" y="662"/>
                        <a:pt x="314" y="662"/>
                        <a:pt x="314" y="662"/>
                      </a:cubicBezTo>
                      <a:cubicBezTo>
                        <a:pt x="311" y="654"/>
                        <a:pt x="311" y="654"/>
                        <a:pt x="311" y="654"/>
                      </a:cubicBezTo>
                      <a:cubicBezTo>
                        <a:pt x="308" y="647"/>
                        <a:pt x="308" y="642"/>
                        <a:pt x="306" y="635"/>
                      </a:cubicBezTo>
                      <a:cubicBezTo>
                        <a:pt x="304" y="627"/>
                        <a:pt x="303" y="623"/>
                        <a:pt x="303" y="615"/>
                      </a:cubicBezTo>
                      <a:cubicBezTo>
                        <a:pt x="303" y="327"/>
                        <a:pt x="303" y="327"/>
                        <a:pt x="303" y="327"/>
                      </a:cubicBezTo>
                      <a:cubicBezTo>
                        <a:pt x="482" y="62"/>
                        <a:pt x="482" y="62"/>
                        <a:pt x="482" y="62"/>
                      </a:cubicBezTo>
                      <a:cubicBezTo>
                        <a:pt x="489" y="50"/>
                        <a:pt x="493" y="44"/>
                        <a:pt x="501" y="33"/>
                      </a:cubicBezTo>
                      <a:cubicBezTo>
                        <a:pt x="496" y="30"/>
                        <a:pt x="496" y="30"/>
                        <a:pt x="496" y="30"/>
                      </a:cubicBezTo>
                      <a:cubicBezTo>
                        <a:pt x="496" y="30"/>
                        <a:pt x="496" y="30"/>
                        <a:pt x="496" y="30"/>
                      </a:cubicBezTo>
                      <a:cubicBezTo>
                        <a:pt x="501" y="33"/>
                        <a:pt x="501" y="33"/>
                        <a:pt x="501" y="33"/>
                      </a:cubicBezTo>
                      <a:cubicBezTo>
                        <a:pt x="508" y="24"/>
                        <a:pt x="512" y="18"/>
                        <a:pt x="522" y="10"/>
                      </a:cubicBezTo>
                      <a:cubicBezTo>
                        <a:pt x="533" y="0"/>
                        <a:pt x="533" y="0"/>
                        <a:pt x="533" y="0"/>
                      </a:cubicBezTo>
                      <a:cubicBezTo>
                        <a:pt x="429" y="0"/>
                        <a:pt x="429" y="0"/>
                        <a:pt x="429" y="0"/>
                      </a:cubicBezTo>
                      <a:lnTo>
                        <a:pt x="4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2" name="Freeform 141"/>
                <p:cNvSpPr>
                  <a:spLocks noChangeAspect="1"/>
                </p:cNvSpPr>
                <p:nvPr userDrawn="1"/>
              </p:nvSpPr>
              <p:spPr bwMode="black">
                <a:xfrm>
                  <a:off x="5492" y="1076"/>
                  <a:ext cx="30" cy="58"/>
                </a:xfrm>
                <a:custGeom>
                  <a:avLst/>
                  <a:gdLst/>
                  <a:ahLst/>
                  <a:cxnLst>
                    <a:cxn ang="0">
                      <a:pos x="102" y="261"/>
                    </a:cxn>
                    <a:cxn ang="0">
                      <a:pos x="102" y="59"/>
                    </a:cxn>
                    <a:cxn ang="0">
                      <a:pos x="273" y="59"/>
                    </a:cxn>
                    <a:cxn ang="0">
                      <a:pos x="288" y="59"/>
                    </a:cxn>
                    <a:cxn ang="0">
                      <a:pos x="313" y="62"/>
                    </a:cxn>
                    <a:cxn ang="0">
                      <a:pos x="335" y="76"/>
                    </a:cxn>
                    <a:cxn ang="0">
                      <a:pos x="344" y="83"/>
                    </a:cxn>
                    <a:cxn ang="0">
                      <a:pos x="344" y="6"/>
                    </a:cxn>
                    <a:cxn ang="0">
                      <a:pos x="344" y="0"/>
                    </a:cxn>
                    <a:cxn ang="0">
                      <a:pos x="0" y="0"/>
                    </a:cxn>
                    <a:cxn ang="0">
                      <a:pos x="6" y="9"/>
                    </a:cxn>
                    <a:cxn ang="0">
                      <a:pos x="16" y="27"/>
                    </a:cxn>
                    <a:cxn ang="0">
                      <a:pos x="21" y="52"/>
                    </a:cxn>
                    <a:cxn ang="0">
                      <a:pos x="21" y="596"/>
                    </a:cxn>
                    <a:cxn ang="0">
                      <a:pos x="21" y="616"/>
                    </a:cxn>
                    <a:cxn ang="0">
                      <a:pos x="20" y="629"/>
                    </a:cxn>
                    <a:cxn ang="0">
                      <a:pos x="10" y="653"/>
                    </a:cxn>
                    <a:cxn ang="0">
                      <a:pos x="5" y="661"/>
                    </a:cxn>
                    <a:cxn ang="0">
                      <a:pos x="110" y="661"/>
                    </a:cxn>
                    <a:cxn ang="0">
                      <a:pos x="117" y="661"/>
                    </a:cxn>
                    <a:cxn ang="0">
                      <a:pos x="115" y="654"/>
                    </a:cxn>
                    <a:cxn ang="0">
                      <a:pos x="109" y="636"/>
                    </a:cxn>
                    <a:cxn ang="0">
                      <a:pos x="104" y="552"/>
                    </a:cxn>
                    <a:cxn ang="0">
                      <a:pos x="104" y="320"/>
                    </a:cxn>
                    <a:cxn ang="0">
                      <a:pos x="273" y="320"/>
                    </a:cxn>
                    <a:cxn ang="0">
                      <a:pos x="297" y="320"/>
                    </a:cxn>
                    <a:cxn ang="0">
                      <a:pos x="310" y="320"/>
                    </a:cxn>
                    <a:cxn ang="0">
                      <a:pos x="310" y="315"/>
                    </a:cxn>
                    <a:cxn ang="0">
                      <a:pos x="310" y="320"/>
                    </a:cxn>
                    <a:cxn ang="0">
                      <a:pos x="338" y="325"/>
                    </a:cxn>
                    <a:cxn ang="0">
                      <a:pos x="345" y="327"/>
                    </a:cxn>
                    <a:cxn ang="0">
                      <a:pos x="345" y="267"/>
                    </a:cxn>
                    <a:cxn ang="0">
                      <a:pos x="345" y="261"/>
                    </a:cxn>
                    <a:cxn ang="0">
                      <a:pos x="102" y="261"/>
                    </a:cxn>
                  </a:cxnLst>
                  <a:rect l="0" t="0" r="r" b="b"/>
                  <a:pathLst>
                    <a:path w="345" h="661">
                      <a:moveTo>
                        <a:pt x="102" y="261"/>
                      </a:moveTo>
                      <a:cubicBezTo>
                        <a:pt x="102" y="59"/>
                        <a:pt x="102" y="59"/>
                        <a:pt x="102" y="59"/>
                      </a:cubicBezTo>
                      <a:cubicBezTo>
                        <a:pt x="273" y="59"/>
                        <a:pt x="273" y="59"/>
                        <a:pt x="273" y="59"/>
                      </a:cubicBezTo>
                      <a:cubicBezTo>
                        <a:pt x="278" y="59"/>
                        <a:pt x="283" y="59"/>
                        <a:pt x="288" y="59"/>
                      </a:cubicBezTo>
                      <a:cubicBezTo>
                        <a:pt x="297" y="59"/>
                        <a:pt x="305" y="60"/>
                        <a:pt x="313" y="62"/>
                      </a:cubicBezTo>
                      <a:cubicBezTo>
                        <a:pt x="322" y="65"/>
                        <a:pt x="326" y="68"/>
                        <a:pt x="335" y="76"/>
                      </a:cubicBezTo>
                      <a:cubicBezTo>
                        <a:pt x="344" y="83"/>
                        <a:pt x="344" y="83"/>
                        <a:pt x="344" y="83"/>
                      </a:cubicBezTo>
                      <a:cubicBezTo>
                        <a:pt x="344" y="6"/>
                        <a:pt x="344" y="6"/>
                        <a:pt x="344" y="6"/>
                      </a:cubicBezTo>
                      <a:cubicBezTo>
                        <a:pt x="344" y="0"/>
                        <a:pt x="344" y="0"/>
                        <a:pt x="344" y="0"/>
                      </a:cubicBezTo>
                      <a:cubicBezTo>
                        <a:pt x="0" y="0"/>
                        <a:pt x="0" y="0"/>
                        <a:pt x="0" y="0"/>
                      </a:cubicBezTo>
                      <a:cubicBezTo>
                        <a:pt x="6" y="9"/>
                        <a:pt x="6" y="9"/>
                        <a:pt x="6" y="9"/>
                      </a:cubicBezTo>
                      <a:cubicBezTo>
                        <a:pt x="10" y="15"/>
                        <a:pt x="14" y="20"/>
                        <a:pt x="16" y="27"/>
                      </a:cubicBezTo>
                      <a:cubicBezTo>
                        <a:pt x="19" y="36"/>
                        <a:pt x="21" y="42"/>
                        <a:pt x="21" y="52"/>
                      </a:cubicBezTo>
                      <a:cubicBezTo>
                        <a:pt x="21" y="596"/>
                        <a:pt x="21" y="596"/>
                        <a:pt x="21" y="596"/>
                      </a:cubicBezTo>
                      <a:cubicBezTo>
                        <a:pt x="21" y="604"/>
                        <a:pt x="21" y="610"/>
                        <a:pt x="21" y="616"/>
                      </a:cubicBezTo>
                      <a:cubicBezTo>
                        <a:pt x="21" y="620"/>
                        <a:pt x="21" y="624"/>
                        <a:pt x="20" y="629"/>
                      </a:cubicBezTo>
                      <a:cubicBezTo>
                        <a:pt x="18" y="638"/>
                        <a:pt x="15" y="644"/>
                        <a:pt x="10" y="653"/>
                      </a:cubicBezTo>
                      <a:cubicBezTo>
                        <a:pt x="5" y="661"/>
                        <a:pt x="5" y="661"/>
                        <a:pt x="5" y="661"/>
                      </a:cubicBezTo>
                      <a:cubicBezTo>
                        <a:pt x="110" y="661"/>
                        <a:pt x="110" y="661"/>
                        <a:pt x="110" y="661"/>
                      </a:cubicBezTo>
                      <a:cubicBezTo>
                        <a:pt x="117" y="661"/>
                        <a:pt x="117" y="661"/>
                        <a:pt x="117" y="661"/>
                      </a:cubicBezTo>
                      <a:cubicBezTo>
                        <a:pt x="115" y="654"/>
                        <a:pt x="115" y="654"/>
                        <a:pt x="115" y="654"/>
                      </a:cubicBezTo>
                      <a:cubicBezTo>
                        <a:pt x="113" y="645"/>
                        <a:pt x="110" y="643"/>
                        <a:pt x="109" y="636"/>
                      </a:cubicBezTo>
                      <a:cubicBezTo>
                        <a:pt x="105" y="598"/>
                        <a:pt x="104" y="584"/>
                        <a:pt x="104" y="552"/>
                      </a:cubicBezTo>
                      <a:cubicBezTo>
                        <a:pt x="104" y="320"/>
                        <a:pt x="104" y="320"/>
                        <a:pt x="104" y="320"/>
                      </a:cubicBezTo>
                      <a:cubicBezTo>
                        <a:pt x="273" y="320"/>
                        <a:pt x="273" y="320"/>
                        <a:pt x="273" y="320"/>
                      </a:cubicBezTo>
                      <a:cubicBezTo>
                        <a:pt x="282" y="320"/>
                        <a:pt x="289" y="320"/>
                        <a:pt x="297" y="320"/>
                      </a:cubicBezTo>
                      <a:cubicBezTo>
                        <a:pt x="300" y="320"/>
                        <a:pt x="305" y="320"/>
                        <a:pt x="310" y="320"/>
                      </a:cubicBezTo>
                      <a:cubicBezTo>
                        <a:pt x="310" y="315"/>
                        <a:pt x="310" y="315"/>
                        <a:pt x="310" y="315"/>
                      </a:cubicBezTo>
                      <a:cubicBezTo>
                        <a:pt x="310" y="320"/>
                        <a:pt x="310" y="320"/>
                        <a:pt x="310" y="320"/>
                      </a:cubicBezTo>
                      <a:cubicBezTo>
                        <a:pt x="320" y="320"/>
                        <a:pt x="326" y="323"/>
                        <a:pt x="338" y="325"/>
                      </a:cubicBezTo>
                      <a:cubicBezTo>
                        <a:pt x="345" y="327"/>
                        <a:pt x="345" y="327"/>
                        <a:pt x="345" y="327"/>
                      </a:cubicBezTo>
                      <a:cubicBezTo>
                        <a:pt x="345" y="267"/>
                        <a:pt x="345" y="267"/>
                        <a:pt x="345" y="267"/>
                      </a:cubicBezTo>
                      <a:cubicBezTo>
                        <a:pt x="345" y="261"/>
                        <a:pt x="345" y="261"/>
                        <a:pt x="345" y="261"/>
                      </a:cubicBezTo>
                      <a:lnTo>
                        <a:pt x="102" y="261"/>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3" name="Freeform 142"/>
                <p:cNvSpPr>
                  <a:spLocks noChangeAspect="1" noEditPoints="1"/>
                </p:cNvSpPr>
                <p:nvPr userDrawn="1"/>
              </p:nvSpPr>
              <p:spPr bwMode="black">
                <a:xfrm>
                  <a:off x="5338" y="1174"/>
                  <a:ext cx="60" cy="60"/>
                </a:xfrm>
                <a:custGeom>
                  <a:avLst/>
                  <a:gdLst/>
                  <a:ahLst/>
                  <a:cxnLst>
                    <a:cxn ang="0">
                      <a:pos x="345" y="0"/>
                    </a:cxn>
                    <a:cxn ang="0">
                      <a:pos x="335" y="0"/>
                    </a:cxn>
                    <a:cxn ang="0">
                      <a:pos x="0" y="337"/>
                    </a:cxn>
                    <a:cxn ang="0">
                      <a:pos x="330" y="675"/>
                    </a:cxn>
                    <a:cxn ang="0">
                      <a:pos x="330" y="669"/>
                    </a:cxn>
                    <a:cxn ang="0">
                      <a:pos x="330" y="675"/>
                    </a:cxn>
                    <a:cxn ang="0">
                      <a:pos x="338" y="675"/>
                    </a:cxn>
                    <a:cxn ang="0">
                      <a:pos x="674" y="341"/>
                    </a:cxn>
                    <a:cxn ang="0">
                      <a:pos x="674" y="335"/>
                    </a:cxn>
                    <a:cxn ang="0">
                      <a:pos x="345" y="0"/>
                    </a:cxn>
                    <a:cxn ang="0">
                      <a:pos x="85" y="334"/>
                    </a:cxn>
                    <a:cxn ang="0">
                      <a:pos x="336" y="64"/>
                    </a:cxn>
                    <a:cxn ang="0">
                      <a:pos x="339" y="64"/>
                    </a:cxn>
                    <a:cxn ang="0">
                      <a:pos x="592" y="335"/>
                    </a:cxn>
                    <a:cxn ang="0">
                      <a:pos x="337" y="610"/>
                    </a:cxn>
                    <a:cxn ang="0">
                      <a:pos x="332" y="610"/>
                    </a:cxn>
                    <a:cxn ang="0">
                      <a:pos x="85" y="339"/>
                    </a:cxn>
                    <a:cxn ang="0">
                      <a:pos x="85" y="334"/>
                    </a:cxn>
                  </a:cxnLst>
                  <a:rect l="0" t="0" r="r" b="b"/>
                  <a:pathLst>
                    <a:path w="674" h="675">
                      <a:moveTo>
                        <a:pt x="345" y="0"/>
                      </a:moveTo>
                      <a:cubicBezTo>
                        <a:pt x="342"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5"/>
                        <a:pt x="338" y="675"/>
                      </a:cubicBezTo>
                      <a:cubicBezTo>
                        <a:pt x="520" y="674"/>
                        <a:pt x="674" y="533"/>
                        <a:pt x="674" y="341"/>
                      </a:cubicBezTo>
                      <a:cubicBezTo>
                        <a:pt x="674" y="339"/>
                        <a:pt x="674" y="337"/>
                        <a:pt x="674" y="335"/>
                      </a:cubicBezTo>
                      <a:cubicBezTo>
                        <a:pt x="670" y="154"/>
                        <a:pt x="533" y="7"/>
                        <a:pt x="345" y="0"/>
                      </a:cubicBezTo>
                      <a:close/>
                      <a:moveTo>
                        <a:pt x="85" y="334"/>
                      </a:moveTo>
                      <a:cubicBezTo>
                        <a:pt x="88" y="191"/>
                        <a:pt x="186" y="64"/>
                        <a:pt x="336" y="64"/>
                      </a:cubicBezTo>
                      <a:cubicBezTo>
                        <a:pt x="337" y="64"/>
                        <a:pt x="338" y="64"/>
                        <a:pt x="339" y="64"/>
                      </a:cubicBezTo>
                      <a:cubicBezTo>
                        <a:pt x="488" y="67"/>
                        <a:pt x="591" y="191"/>
                        <a:pt x="592" y="335"/>
                      </a:cubicBezTo>
                      <a:cubicBezTo>
                        <a:pt x="592" y="479"/>
                        <a:pt x="481" y="609"/>
                        <a:pt x="337" y="610"/>
                      </a:cubicBezTo>
                      <a:cubicBezTo>
                        <a:pt x="335" y="610"/>
                        <a:pt x="334" y="610"/>
                        <a:pt x="332" y="610"/>
                      </a:cubicBezTo>
                      <a:cubicBezTo>
                        <a:pt x="186" y="606"/>
                        <a:pt x="85" y="480"/>
                        <a:pt x="85" y="339"/>
                      </a:cubicBezTo>
                      <a:cubicBezTo>
                        <a:pt x="85" y="337"/>
                        <a:pt x="85" y="335"/>
                        <a:pt x="85" y="33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4" name="Freeform 143"/>
                <p:cNvSpPr>
                  <a:spLocks noChangeAspect="1" noEditPoints="1"/>
                </p:cNvSpPr>
                <p:nvPr userDrawn="1"/>
              </p:nvSpPr>
              <p:spPr bwMode="black">
                <a:xfrm>
                  <a:off x="5213" y="976"/>
                  <a:ext cx="36" cy="59"/>
                </a:xfrm>
                <a:custGeom>
                  <a:avLst/>
                  <a:gdLst/>
                  <a:ahLst/>
                  <a:cxnLst>
                    <a:cxn ang="0">
                      <a:pos x="20" y="32"/>
                    </a:cxn>
                    <a:cxn ang="0">
                      <a:pos x="28" y="68"/>
                    </a:cxn>
                    <a:cxn ang="0">
                      <a:pos x="28" y="603"/>
                    </a:cxn>
                    <a:cxn ang="0">
                      <a:pos x="22" y="635"/>
                    </a:cxn>
                    <a:cxn ang="0">
                      <a:pos x="13" y="652"/>
                    </a:cxn>
                    <a:cxn ang="0">
                      <a:pos x="6" y="661"/>
                    </a:cxn>
                    <a:cxn ang="0">
                      <a:pos x="191" y="661"/>
                    </a:cxn>
                    <a:cxn ang="0">
                      <a:pos x="192" y="661"/>
                    </a:cxn>
                    <a:cxn ang="0">
                      <a:pos x="411" y="470"/>
                    </a:cxn>
                    <a:cxn ang="0">
                      <a:pos x="295" y="302"/>
                    </a:cxn>
                    <a:cxn ang="0">
                      <a:pos x="280" y="297"/>
                    </a:cxn>
                    <a:cxn ang="0">
                      <a:pos x="294" y="288"/>
                    </a:cxn>
                    <a:cxn ang="0">
                      <a:pos x="367" y="167"/>
                    </a:cxn>
                    <a:cxn ang="0">
                      <a:pos x="367" y="161"/>
                    </a:cxn>
                    <a:cxn ang="0">
                      <a:pos x="208" y="0"/>
                    </a:cxn>
                    <a:cxn ang="0">
                      <a:pos x="0" y="0"/>
                    </a:cxn>
                    <a:cxn ang="0">
                      <a:pos x="7" y="9"/>
                    </a:cxn>
                    <a:cxn ang="0">
                      <a:pos x="20" y="32"/>
                    </a:cxn>
                    <a:cxn ang="0">
                      <a:pos x="159" y="277"/>
                    </a:cxn>
                    <a:cxn ang="0">
                      <a:pos x="108" y="277"/>
                    </a:cxn>
                    <a:cxn ang="0">
                      <a:pos x="108" y="55"/>
                    </a:cxn>
                    <a:cxn ang="0">
                      <a:pos x="166" y="55"/>
                    </a:cxn>
                    <a:cxn ang="0">
                      <a:pos x="289" y="162"/>
                    </a:cxn>
                    <a:cxn ang="0">
                      <a:pos x="289" y="167"/>
                    </a:cxn>
                    <a:cxn ang="0">
                      <a:pos x="159" y="277"/>
                    </a:cxn>
                    <a:cxn ang="0">
                      <a:pos x="156" y="611"/>
                    </a:cxn>
                    <a:cxn ang="0">
                      <a:pos x="108" y="603"/>
                    </a:cxn>
                    <a:cxn ang="0">
                      <a:pos x="112" y="330"/>
                    </a:cxn>
                    <a:cxn ang="0">
                      <a:pos x="163" y="330"/>
                    </a:cxn>
                    <a:cxn ang="0">
                      <a:pos x="330" y="469"/>
                    </a:cxn>
                    <a:cxn ang="0">
                      <a:pos x="330" y="473"/>
                    </a:cxn>
                    <a:cxn ang="0">
                      <a:pos x="169" y="611"/>
                    </a:cxn>
                    <a:cxn ang="0">
                      <a:pos x="156" y="611"/>
                    </a:cxn>
                  </a:cxnLst>
                  <a:rect l="0" t="0" r="r" b="b"/>
                  <a:pathLst>
                    <a:path w="411" h="661">
                      <a:moveTo>
                        <a:pt x="20" y="32"/>
                      </a:moveTo>
                      <a:cubicBezTo>
                        <a:pt x="26" y="46"/>
                        <a:pt x="28" y="54"/>
                        <a:pt x="28" y="68"/>
                      </a:cubicBezTo>
                      <a:cubicBezTo>
                        <a:pt x="28" y="603"/>
                        <a:pt x="28" y="603"/>
                        <a:pt x="28" y="603"/>
                      </a:cubicBezTo>
                      <a:cubicBezTo>
                        <a:pt x="28" y="616"/>
                        <a:pt x="27" y="623"/>
                        <a:pt x="22" y="635"/>
                      </a:cubicBezTo>
                      <a:cubicBezTo>
                        <a:pt x="19" y="642"/>
                        <a:pt x="18" y="645"/>
                        <a:pt x="13" y="652"/>
                      </a:cubicBezTo>
                      <a:cubicBezTo>
                        <a:pt x="6" y="661"/>
                        <a:pt x="6" y="661"/>
                        <a:pt x="6" y="661"/>
                      </a:cubicBezTo>
                      <a:cubicBezTo>
                        <a:pt x="191" y="661"/>
                        <a:pt x="191" y="661"/>
                        <a:pt x="191" y="661"/>
                      </a:cubicBezTo>
                      <a:cubicBezTo>
                        <a:pt x="191" y="661"/>
                        <a:pt x="191" y="661"/>
                        <a:pt x="192" y="661"/>
                      </a:cubicBezTo>
                      <a:cubicBezTo>
                        <a:pt x="325" y="661"/>
                        <a:pt x="410" y="588"/>
                        <a:pt x="411" y="470"/>
                      </a:cubicBezTo>
                      <a:cubicBezTo>
                        <a:pt x="411" y="383"/>
                        <a:pt x="369" y="327"/>
                        <a:pt x="295" y="302"/>
                      </a:cubicBezTo>
                      <a:cubicBezTo>
                        <a:pt x="280" y="297"/>
                        <a:pt x="280" y="297"/>
                        <a:pt x="280" y="297"/>
                      </a:cubicBezTo>
                      <a:cubicBezTo>
                        <a:pt x="294" y="288"/>
                        <a:pt x="294" y="288"/>
                        <a:pt x="294" y="288"/>
                      </a:cubicBezTo>
                      <a:cubicBezTo>
                        <a:pt x="340" y="261"/>
                        <a:pt x="368" y="227"/>
                        <a:pt x="367" y="167"/>
                      </a:cubicBezTo>
                      <a:cubicBezTo>
                        <a:pt x="367" y="165"/>
                        <a:pt x="367" y="163"/>
                        <a:pt x="367" y="161"/>
                      </a:cubicBezTo>
                      <a:cubicBezTo>
                        <a:pt x="363" y="74"/>
                        <a:pt x="296" y="0"/>
                        <a:pt x="208" y="0"/>
                      </a:cubicBezTo>
                      <a:cubicBezTo>
                        <a:pt x="0" y="0"/>
                        <a:pt x="0" y="0"/>
                        <a:pt x="0" y="0"/>
                      </a:cubicBezTo>
                      <a:cubicBezTo>
                        <a:pt x="7" y="9"/>
                        <a:pt x="7" y="9"/>
                        <a:pt x="7" y="9"/>
                      </a:cubicBezTo>
                      <a:cubicBezTo>
                        <a:pt x="13" y="17"/>
                        <a:pt x="16" y="23"/>
                        <a:pt x="20" y="32"/>
                      </a:cubicBezTo>
                      <a:close/>
                      <a:moveTo>
                        <a:pt x="159" y="277"/>
                      </a:moveTo>
                      <a:cubicBezTo>
                        <a:pt x="108" y="277"/>
                        <a:pt x="108" y="277"/>
                        <a:pt x="108" y="277"/>
                      </a:cubicBezTo>
                      <a:cubicBezTo>
                        <a:pt x="108" y="55"/>
                        <a:pt x="108" y="55"/>
                        <a:pt x="108" y="55"/>
                      </a:cubicBezTo>
                      <a:cubicBezTo>
                        <a:pt x="166" y="55"/>
                        <a:pt x="166" y="55"/>
                        <a:pt x="166" y="55"/>
                      </a:cubicBezTo>
                      <a:cubicBezTo>
                        <a:pt x="245" y="55"/>
                        <a:pt x="285" y="99"/>
                        <a:pt x="289" y="162"/>
                      </a:cubicBezTo>
                      <a:cubicBezTo>
                        <a:pt x="289" y="163"/>
                        <a:pt x="289" y="166"/>
                        <a:pt x="289" y="167"/>
                      </a:cubicBezTo>
                      <a:cubicBezTo>
                        <a:pt x="289" y="232"/>
                        <a:pt x="249" y="277"/>
                        <a:pt x="159" y="277"/>
                      </a:cubicBezTo>
                      <a:close/>
                      <a:moveTo>
                        <a:pt x="156" y="611"/>
                      </a:moveTo>
                      <a:cubicBezTo>
                        <a:pt x="139" y="611"/>
                        <a:pt x="126" y="608"/>
                        <a:pt x="108" y="603"/>
                      </a:cubicBezTo>
                      <a:cubicBezTo>
                        <a:pt x="112" y="330"/>
                        <a:pt x="112" y="330"/>
                        <a:pt x="112" y="330"/>
                      </a:cubicBezTo>
                      <a:cubicBezTo>
                        <a:pt x="129" y="330"/>
                        <a:pt x="141" y="330"/>
                        <a:pt x="163" y="330"/>
                      </a:cubicBezTo>
                      <a:cubicBezTo>
                        <a:pt x="248" y="334"/>
                        <a:pt x="327" y="362"/>
                        <a:pt x="330" y="469"/>
                      </a:cubicBezTo>
                      <a:cubicBezTo>
                        <a:pt x="330" y="470"/>
                        <a:pt x="330" y="472"/>
                        <a:pt x="330" y="473"/>
                      </a:cubicBezTo>
                      <a:cubicBezTo>
                        <a:pt x="330" y="560"/>
                        <a:pt x="252" y="605"/>
                        <a:pt x="169" y="611"/>
                      </a:cubicBezTo>
                      <a:cubicBezTo>
                        <a:pt x="164" y="611"/>
                        <a:pt x="160" y="611"/>
                        <a:pt x="156" y="61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5" name="Freeform 144"/>
                <p:cNvSpPr>
                  <a:spLocks noChangeAspect="1"/>
                </p:cNvSpPr>
                <p:nvPr userDrawn="1"/>
              </p:nvSpPr>
              <p:spPr bwMode="black">
                <a:xfrm>
                  <a:off x="5406" y="1174"/>
                  <a:ext cx="54" cy="61"/>
                </a:xfrm>
                <a:custGeom>
                  <a:avLst/>
                  <a:gdLst/>
                  <a:ahLst/>
                  <a:cxnLst>
                    <a:cxn ang="0">
                      <a:pos x="484" y="336"/>
                    </a:cxn>
                    <a:cxn ang="0">
                      <a:pos x="493" y="345"/>
                    </a:cxn>
                    <a:cxn ang="0">
                      <a:pos x="512" y="374"/>
                    </a:cxn>
                    <a:cxn ang="0">
                      <a:pos x="518" y="426"/>
                    </a:cxn>
                    <a:cxn ang="0">
                      <a:pos x="518" y="449"/>
                    </a:cxn>
                    <a:cxn ang="0">
                      <a:pos x="518" y="574"/>
                    </a:cxn>
                    <a:cxn ang="0">
                      <a:pos x="377" y="609"/>
                    </a:cxn>
                    <a:cxn ang="0">
                      <a:pos x="362" y="609"/>
                    </a:cxn>
                    <a:cxn ang="0">
                      <a:pos x="82" y="340"/>
                    </a:cxn>
                    <a:cxn ang="0">
                      <a:pos x="82" y="333"/>
                    </a:cxn>
                    <a:cxn ang="0">
                      <a:pos x="346" y="63"/>
                    </a:cxn>
                    <a:cxn ang="0">
                      <a:pos x="525" y="105"/>
                    </a:cxn>
                    <a:cxn ang="0">
                      <a:pos x="533" y="111"/>
                    </a:cxn>
                    <a:cxn ang="0">
                      <a:pos x="533" y="34"/>
                    </a:cxn>
                    <a:cxn ang="0">
                      <a:pos x="359" y="1"/>
                    </a:cxn>
                    <a:cxn ang="0">
                      <a:pos x="355" y="1"/>
                    </a:cxn>
                    <a:cxn ang="0">
                      <a:pos x="0" y="341"/>
                    </a:cxn>
                    <a:cxn ang="0">
                      <a:pos x="0" y="346"/>
                    </a:cxn>
                    <a:cxn ang="0">
                      <a:pos x="357" y="678"/>
                    </a:cxn>
                    <a:cxn ang="0">
                      <a:pos x="375" y="678"/>
                    </a:cxn>
                    <a:cxn ang="0">
                      <a:pos x="594" y="612"/>
                    </a:cxn>
                    <a:cxn ang="0">
                      <a:pos x="596" y="391"/>
                    </a:cxn>
                    <a:cxn ang="0">
                      <a:pos x="595" y="381"/>
                    </a:cxn>
                    <a:cxn ang="0">
                      <a:pos x="598" y="366"/>
                    </a:cxn>
                    <a:cxn ang="0">
                      <a:pos x="593" y="364"/>
                    </a:cxn>
                    <a:cxn ang="0">
                      <a:pos x="598" y="365"/>
                    </a:cxn>
                    <a:cxn ang="0">
                      <a:pos x="609" y="345"/>
                    </a:cxn>
                    <a:cxn ang="0">
                      <a:pos x="616" y="336"/>
                    </a:cxn>
                    <a:cxn ang="0">
                      <a:pos x="497" y="336"/>
                    </a:cxn>
                    <a:cxn ang="0">
                      <a:pos x="484" y="336"/>
                    </a:cxn>
                  </a:cxnLst>
                  <a:rect l="0" t="0" r="r" b="b"/>
                  <a:pathLst>
                    <a:path w="616" h="678">
                      <a:moveTo>
                        <a:pt x="484" y="336"/>
                      </a:moveTo>
                      <a:cubicBezTo>
                        <a:pt x="493" y="345"/>
                        <a:pt x="493" y="345"/>
                        <a:pt x="493" y="345"/>
                      </a:cubicBezTo>
                      <a:cubicBezTo>
                        <a:pt x="503" y="356"/>
                        <a:pt x="508" y="361"/>
                        <a:pt x="512" y="374"/>
                      </a:cubicBezTo>
                      <a:cubicBezTo>
                        <a:pt x="517" y="393"/>
                        <a:pt x="518" y="408"/>
                        <a:pt x="518" y="426"/>
                      </a:cubicBezTo>
                      <a:cubicBezTo>
                        <a:pt x="518" y="433"/>
                        <a:pt x="518" y="441"/>
                        <a:pt x="518" y="449"/>
                      </a:cubicBezTo>
                      <a:cubicBezTo>
                        <a:pt x="518" y="574"/>
                        <a:pt x="518" y="574"/>
                        <a:pt x="518" y="574"/>
                      </a:cubicBezTo>
                      <a:cubicBezTo>
                        <a:pt x="470" y="598"/>
                        <a:pt x="431" y="606"/>
                        <a:pt x="377" y="609"/>
                      </a:cubicBezTo>
                      <a:cubicBezTo>
                        <a:pt x="372" y="609"/>
                        <a:pt x="366" y="609"/>
                        <a:pt x="362" y="609"/>
                      </a:cubicBezTo>
                      <a:cubicBezTo>
                        <a:pt x="202" y="609"/>
                        <a:pt x="87" y="493"/>
                        <a:pt x="82" y="340"/>
                      </a:cubicBezTo>
                      <a:cubicBezTo>
                        <a:pt x="82" y="338"/>
                        <a:pt x="82" y="335"/>
                        <a:pt x="82" y="333"/>
                      </a:cubicBezTo>
                      <a:cubicBezTo>
                        <a:pt x="82" y="200"/>
                        <a:pt x="169" y="66"/>
                        <a:pt x="346" y="63"/>
                      </a:cubicBezTo>
                      <a:cubicBezTo>
                        <a:pt x="400" y="63"/>
                        <a:pt x="464" y="69"/>
                        <a:pt x="525" y="105"/>
                      </a:cubicBezTo>
                      <a:cubicBezTo>
                        <a:pt x="533" y="111"/>
                        <a:pt x="533" y="111"/>
                        <a:pt x="533" y="111"/>
                      </a:cubicBezTo>
                      <a:cubicBezTo>
                        <a:pt x="533" y="34"/>
                        <a:pt x="533" y="34"/>
                        <a:pt x="533" y="34"/>
                      </a:cubicBezTo>
                      <a:cubicBezTo>
                        <a:pt x="468" y="4"/>
                        <a:pt x="425" y="2"/>
                        <a:pt x="359" y="1"/>
                      </a:cubicBezTo>
                      <a:cubicBezTo>
                        <a:pt x="357" y="1"/>
                        <a:pt x="356" y="1"/>
                        <a:pt x="355" y="1"/>
                      </a:cubicBezTo>
                      <a:cubicBezTo>
                        <a:pt x="155" y="0"/>
                        <a:pt x="3" y="126"/>
                        <a:pt x="0" y="341"/>
                      </a:cubicBezTo>
                      <a:cubicBezTo>
                        <a:pt x="0" y="343"/>
                        <a:pt x="0" y="344"/>
                        <a:pt x="0" y="346"/>
                      </a:cubicBezTo>
                      <a:cubicBezTo>
                        <a:pt x="0" y="531"/>
                        <a:pt x="157" y="678"/>
                        <a:pt x="357" y="678"/>
                      </a:cubicBezTo>
                      <a:cubicBezTo>
                        <a:pt x="363" y="678"/>
                        <a:pt x="369" y="678"/>
                        <a:pt x="375" y="678"/>
                      </a:cubicBezTo>
                      <a:cubicBezTo>
                        <a:pt x="463" y="674"/>
                        <a:pt x="547" y="643"/>
                        <a:pt x="594" y="612"/>
                      </a:cubicBezTo>
                      <a:cubicBezTo>
                        <a:pt x="596" y="391"/>
                        <a:pt x="596" y="391"/>
                        <a:pt x="596" y="391"/>
                      </a:cubicBezTo>
                      <a:cubicBezTo>
                        <a:pt x="596" y="387"/>
                        <a:pt x="595" y="384"/>
                        <a:pt x="595" y="381"/>
                      </a:cubicBezTo>
                      <a:cubicBezTo>
                        <a:pt x="595" y="376"/>
                        <a:pt x="596" y="372"/>
                        <a:pt x="598" y="366"/>
                      </a:cubicBezTo>
                      <a:cubicBezTo>
                        <a:pt x="593" y="364"/>
                        <a:pt x="593" y="364"/>
                        <a:pt x="593" y="364"/>
                      </a:cubicBezTo>
                      <a:cubicBezTo>
                        <a:pt x="598" y="365"/>
                        <a:pt x="598" y="365"/>
                        <a:pt x="598" y="365"/>
                      </a:cubicBezTo>
                      <a:cubicBezTo>
                        <a:pt x="601" y="357"/>
                        <a:pt x="603" y="353"/>
                        <a:pt x="609" y="345"/>
                      </a:cubicBezTo>
                      <a:cubicBezTo>
                        <a:pt x="616" y="336"/>
                        <a:pt x="616" y="336"/>
                        <a:pt x="616" y="336"/>
                      </a:cubicBezTo>
                      <a:cubicBezTo>
                        <a:pt x="497" y="336"/>
                        <a:pt x="497" y="336"/>
                        <a:pt x="497" y="336"/>
                      </a:cubicBezTo>
                      <a:lnTo>
                        <a:pt x="484" y="336"/>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6" name="Freeform 145"/>
                <p:cNvSpPr>
                  <a:spLocks noChangeAspect="1"/>
                </p:cNvSpPr>
                <p:nvPr userDrawn="1"/>
              </p:nvSpPr>
              <p:spPr bwMode="black">
                <a:xfrm>
                  <a:off x="5148" y="976"/>
                  <a:ext cx="57" cy="62"/>
                </a:xfrm>
                <a:custGeom>
                  <a:avLst/>
                  <a:gdLst/>
                  <a:ahLst/>
                  <a:cxnLst>
                    <a:cxn ang="0">
                      <a:pos x="33" y="29"/>
                    </a:cxn>
                    <a:cxn ang="0">
                      <a:pos x="40" y="54"/>
                    </a:cxn>
                    <a:cxn ang="0">
                      <a:pos x="40" y="597"/>
                    </a:cxn>
                    <a:cxn ang="0">
                      <a:pos x="37" y="630"/>
                    </a:cxn>
                    <a:cxn ang="0">
                      <a:pos x="26" y="652"/>
                    </a:cxn>
                    <a:cxn ang="0">
                      <a:pos x="20" y="661"/>
                    </a:cxn>
                    <a:cxn ang="0">
                      <a:pos x="114" y="661"/>
                    </a:cxn>
                    <a:cxn ang="0">
                      <a:pos x="121" y="661"/>
                    </a:cxn>
                    <a:cxn ang="0">
                      <a:pos x="119" y="654"/>
                    </a:cxn>
                    <a:cxn ang="0">
                      <a:pos x="111" y="627"/>
                    </a:cxn>
                    <a:cxn ang="0">
                      <a:pos x="105" y="580"/>
                    </a:cxn>
                    <a:cxn ang="0">
                      <a:pos x="105" y="112"/>
                    </a:cxn>
                    <a:cxn ang="0">
                      <a:pos x="630" y="692"/>
                    </a:cxn>
                    <a:cxn ang="0">
                      <a:pos x="630" y="69"/>
                    </a:cxn>
                    <a:cxn ang="0">
                      <a:pos x="632" y="36"/>
                    </a:cxn>
                    <a:cxn ang="0">
                      <a:pos x="627" y="34"/>
                    </a:cxn>
                    <a:cxn ang="0">
                      <a:pos x="632" y="35"/>
                    </a:cxn>
                    <a:cxn ang="0">
                      <a:pos x="639"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1" y="1"/>
                    </a:cxn>
                    <a:cxn ang="0">
                      <a:pos x="0" y="1"/>
                    </a:cxn>
                    <a:cxn ang="0">
                      <a:pos x="18" y="11"/>
                    </a:cxn>
                    <a:cxn ang="0">
                      <a:pos x="33" y="29"/>
                    </a:cxn>
                  </a:cxnLst>
                  <a:rect l="0" t="0" r="r" b="b"/>
                  <a:pathLst>
                    <a:path w="641" h="692">
                      <a:moveTo>
                        <a:pt x="33" y="29"/>
                      </a:moveTo>
                      <a:cubicBezTo>
                        <a:pt x="39" y="38"/>
                        <a:pt x="40" y="45"/>
                        <a:pt x="40" y="54"/>
                      </a:cubicBezTo>
                      <a:cubicBezTo>
                        <a:pt x="40" y="597"/>
                        <a:pt x="40" y="597"/>
                        <a:pt x="40" y="597"/>
                      </a:cubicBezTo>
                      <a:cubicBezTo>
                        <a:pt x="40" y="610"/>
                        <a:pt x="40" y="618"/>
                        <a:pt x="37" y="630"/>
                      </a:cubicBezTo>
                      <a:cubicBezTo>
                        <a:pt x="35" y="639"/>
                        <a:pt x="32" y="643"/>
                        <a:pt x="26" y="652"/>
                      </a:cubicBezTo>
                      <a:cubicBezTo>
                        <a:pt x="20" y="661"/>
                        <a:pt x="20" y="661"/>
                        <a:pt x="20" y="661"/>
                      </a:cubicBezTo>
                      <a:cubicBezTo>
                        <a:pt x="114" y="661"/>
                        <a:pt x="114" y="661"/>
                        <a:pt x="114" y="661"/>
                      </a:cubicBezTo>
                      <a:cubicBezTo>
                        <a:pt x="121" y="661"/>
                        <a:pt x="121" y="661"/>
                        <a:pt x="121" y="661"/>
                      </a:cubicBezTo>
                      <a:cubicBezTo>
                        <a:pt x="119" y="654"/>
                        <a:pt x="119" y="654"/>
                        <a:pt x="119" y="654"/>
                      </a:cubicBezTo>
                      <a:cubicBezTo>
                        <a:pt x="115" y="642"/>
                        <a:pt x="113" y="637"/>
                        <a:pt x="111" y="627"/>
                      </a:cubicBezTo>
                      <a:cubicBezTo>
                        <a:pt x="105" y="597"/>
                        <a:pt x="105" y="599"/>
                        <a:pt x="105" y="580"/>
                      </a:cubicBezTo>
                      <a:cubicBezTo>
                        <a:pt x="105" y="112"/>
                        <a:pt x="105" y="112"/>
                        <a:pt x="105" y="112"/>
                      </a:cubicBezTo>
                      <a:cubicBezTo>
                        <a:pt x="630" y="692"/>
                        <a:pt x="630" y="692"/>
                        <a:pt x="630" y="692"/>
                      </a:cubicBezTo>
                      <a:cubicBezTo>
                        <a:pt x="630" y="69"/>
                        <a:pt x="630" y="69"/>
                        <a:pt x="630" y="69"/>
                      </a:cubicBezTo>
                      <a:cubicBezTo>
                        <a:pt x="630" y="56"/>
                        <a:pt x="630" y="49"/>
                        <a:pt x="632" y="36"/>
                      </a:cubicBezTo>
                      <a:cubicBezTo>
                        <a:pt x="627" y="34"/>
                        <a:pt x="627" y="34"/>
                        <a:pt x="627" y="34"/>
                      </a:cubicBezTo>
                      <a:cubicBezTo>
                        <a:pt x="632" y="35"/>
                        <a:pt x="632" y="35"/>
                        <a:pt x="632" y="35"/>
                      </a:cubicBezTo>
                      <a:cubicBezTo>
                        <a:pt x="634" y="24"/>
                        <a:pt x="635" y="18"/>
                        <a:pt x="639" y="7"/>
                      </a:cubicBezTo>
                      <a:cubicBezTo>
                        <a:pt x="641" y="0"/>
                        <a:pt x="641" y="0"/>
                        <a:pt x="641" y="0"/>
                      </a:cubicBezTo>
                      <a:cubicBezTo>
                        <a:pt x="560" y="0"/>
                        <a:pt x="560" y="0"/>
                        <a:pt x="560" y="0"/>
                      </a:cubicBezTo>
                      <a:cubicBezTo>
                        <a:pt x="553" y="0"/>
                        <a:pt x="553" y="0"/>
                        <a:pt x="553" y="0"/>
                      </a:cubicBezTo>
                      <a:cubicBezTo>
                        <a:pt x="555" y="7"/>
                        <a:pt x="555" y="7"/>
                        <a:pt x="555" y="7"/>
                      </a:cubicBezTo>
                      <a:cubicBezTo>
                        <a:pt x="558" y="17"/>
                        <a:pt x="559" y="23"/>
                        <a:pt x="561" y="32"/>
                      </a:cubicBezTo>
                      <a:cubicBezTo>
                        <a:pt x="565" y="51"/>
                        <a:pt x="565" y="66"/>
                        <a:pt x="565" y="83"/>
                      </a:cubicBezTo>
                      <a:cubicBezTo>
                        <a:pt x="565" y="92"/>
                        <a:pt x="565" y="102"/>
                        <a:pt x="565" y="114"/>
                      </a:cubicBezTo>
                      <a:cubicBezTo>
                        <a:pt x="565" y="511"/>
                        <a:pt x="565" y="511"/>
                        <a:pt x="565" y="511"/>
                      </a:cubicBezTo>
                      <a:cubicBezTo>
                        <a:pt x="120" y="3"/>
                        <a:pt x="120" y="3"/>
                        <a:pt x="120" y="3"/>
                      </a:cubicBezTo>
                      <a:cubicBezTo>
                        <a:pt x="21" y="1"/>
                        <a:pt x="21" y="1"/>
                        <a:pt x="21" y="1"/>
                      </a:cubicBezTo>
                      <a:cubicBezTo>
                        <a:pt x="0" y="1"/>
                        <a:pt x="0" y="1"/>
                        <a:pt x="0" y="1"/>
                      </a:cubicBezTo>
                      <a:cubicBezTo>
                        <a:pt x="18" y="11"/>
                        <a:pt x="18" y="11"/>
                        <a:pt x="18" y="11"/>
                      </a:cubicBezTo>
                      <a:cubicBezTo>
                        <a:pt x="26"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7" name="Freeform 146"/>
                <p:cNvSpPr>
                  <a:spLocks noChangeAspect="1"/>
                </p:cNvSpPr>
                <p:nvPr userDrawn="1"/>
              </p:nvSpPr>
              <p:spPr bwMode="black">
                <a:xfrm>
                  <a:off x="5149" y="1076"/>
                  <a:ext cx="38" cy="58"/>
                </a:xfrm>
                <a:custGeom>
                  <a:avLst/>
                  <a:gdLst/>
                  <a:ahLst/>
                  <a:cxnLst>
                    <a:cxn ang="0">
                      <a:pos x="13" y="650"/>
                    </a:cxn>
                    <a:cxn ang="0">
                      <a:pos x="7" y="659"/>
                    </a:cxn>
                    <a:cxn ang="0">
                      <a:pos x="393" y="659"/>
                    </a:cxn>
                    <a:cxn ang="0">
                      <a:pos x="393" y="654"/>
                    </a:cxn>
                    <a:cxn ang="0">
                      <a:pos x="393" y="654"/>
                    </a:cxn>
                    <a:cxn ang="0">
                      <a:pos x="393" y="654"/>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7" y="322"/>
                    </a:cxn>
                    <a:cxn ang="0">
                      <a:pos x="343" y="334"/>
                    </a:cxn>
                    <a:cxn ang="0">
                      <a:pos x="351" y="337"/>
                    </a:cxn>
                    <a:cxn ang="0">
                      <a:pos x="351" y="267"/>
                    </a:cxn>
                    <a:cxn ang="0">
                      <a:pos x="351" y="261"/>
                    </a:cxn>
                    <a:cxn ang="0">
                      <a:pos x="109" y="261"/>
                    </a:cxn>
                    <a:cxn ang="0">
                      <a:pos x="109" y="58"/>
                    </a:cxn>
                    <a:cxn ang="0">
                      <a:pos x="280" y="58"/>
                    </a:cxn>
                    <a:cxn ang="0">
                      <a:pos x="300" y="58"/>
                    </a:cxn>
                    <a:cxn ang="0">
                      <a:pos x="318" y="61"/>
                    </a:cxn>
                    <a:cxn ang="0">
                      <a:pos x="341" y="75"/>
                    </a:cxn>
                    <a:cxn ang="0">
                      <a:pos x="351" y="84"/>
                    </a:cxn>
                    <a:cxn ang="0">
                      <a:pos x="351" y="6"/>
                    </a:cxn>
                    <a:cxn ang="0">
                      <a:pos x="351" y="0"/>
                    </a:cxn>
                    <a:cxn ang="0">
                      <a:pos x="0" y="0"/>
                    </a:cxn>
                    <a:cxn ang="0">
                      <a:pos x="10" y="10"/>
                    </a:cxn>
                    <a:cxn ang="0">
                      <a:pos x="21" y="26"/>
                    </a:cxn>
                    <a:cxn ang="0">
                      <a:pos x="25" y="52"/>
                    </a:cxn>
                    <a:cxn ang="0">
                      <a:pos x="25" y="596"/>
                    </a:cxn>
                    <a:cxn ang="0">
                      <a:pos x="26" y="613"/>
                    </a:cxn>
                    <a:cxn ang="0">
                      <a:pos x="24" y="628"/>
                    </a:cxn>
                    <a:cxn ang="0">
                      <a:pos x="13" y="650"/>
                    </a:cxn>
                  </a:cxnLst>
                  <a:rect l="0" t="0" r="r" b="b"/>
                  <a:pathLst>
                    <a:path w="425" h="659">
                      <a:moveTo>
                        <a:pt x="13" y="650"/>
                      </a:moveTo>
                      <a:cubicBezTo>
                        <a:pt x="7" y="659"/>
                        <a:pt x="7" y="659"/>
                        <a:pt x="7" y="659"/>
                      </a:cubicBezTo>
                      <a:cubicBezTo>
                        <a:pt x="393" y="659"/>
                        <a:pt x="393" y="659"/>
                        <a:pt x="393" y="659"/>
                      </a:cubicBezTo>
                      <a:cubicBezTo>
                        <a:pt x="393" y="654"/>
                        <a:pt x="393" y="654"/>
                        <a:pt x="393" y="654"/>
                      </a:cubicBezTo>
                      <a:cubicBezTo>
                        <a:pt x="393" y="654"/>
                        <a:pt x="393" y="654"/>
                        <a:pt x="393" y="654"/>
                      </a:cubicBezTo>
                      <a:cubicBezTo>
                        <a:pt x="393" y="654"/>
                        <a:pt x="393" y="654"/>
                        <a:pt x="393" y="654"/>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8"/>
                        <a:pt x="342" y="599"/>
                        <a:pt x="314" y="599"/>
                      </a:cubicBezTo>
                      <a:cubicBezTo>
                        <a:pt x="111" y="599"/>
                        <a:pt x="111" y="599"/>
                        <a:pt x="111" y="599"/>
                      </a:cubicBezTo>
                      <a:cubicBezTo>
                        <a:pt x="111" y="320"/>
                        <a:pt x="111" y="320"/>
                        <a:pt x="111" y="320"/>
                      </a:cubicBezTo>
                      <a:cubicBezTo>
                        <a:pt x="280" y="320"/>
                        <a:pt x="280" y="320"/>
                        <a:pt x="280" y="320"/>
                      </a:cubicBezTo>
                      <a:cubicBezTo>
                        <a:pt x="290" y="320"/>
                        <a:pt x="297" y="320"/>
                        <a:pt x="307" y="322"/>
                      </a:cubicBezTo>
                      <a:cubicBezTo>
                        <a:pt x="322" y="325"/>
                        <a:pt x="330" y="328"/>
                        <a:pt x="343" y="334"/>
                      </a:cubicBezTo>
                      <a:cubicBezTo>
                        <a:pt x="351" y="337"/>
                        <a:pt x="351" y="337"/>
                        <a:pt x="351" y="337"/>
                      </a:cubicBezTo>
                      <a:cubicBezTo>
                        <a:pt x="351" y="267"/>
                        <a:pt x="351" y="267"/>
                        <a:pt x="351" y="267"/>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7" y="58"/>
                        <a:pt x="294" y="58"/>
                        <a:pt x="300" y="58"/>
                      </a:cubicBezTo>
                      <a:cubicBezTo>
                        <a:pt x="306" y="58"/>
                        <a:pt x="311" y="58"/>
                        <a:pt x="318" y="61"/>
                      </a:cubicBezTo>
                      <a:cubicBezTo>
                        <a:pt x="328" y="64"/>
                        <a:pt x="334" y="68"/>
                        <a:pt x="341" y="75"/>
                      </a:cubicBezTo>
                      <a:cubicBezTo>
                        <a:pt x="351" y="84"/>
                        <a:pt x="351" y="84"/>
                        <a:pt x="351" y="84"/>
                      </a:cubicBezTo>
                      <a:cubicBezTo>
                        <a:pt x="351" y="6"/>
                        <a:pt x="351" y="6"/>
                        <a:pt x="351" y="6"/>
                      </a:cubicBezTo>
                      <a:cubicBezTo>
                        <a:pt x="351" y="0"/>
                        <a:pt x="351" y="0"/>
                        <a:pt x="351" y="0"/>
                      </a:cubicBezTo>
                      <a:cubicBezTo>
                        <a:pt x="0" y="0"/>
                        <a:pt x="0" y="0"/>
                        <a:pt x="0" y="0"/>
                      </a:cubicBezTo>
                      <a:cubicBezTo>
                        <a:pt x="10" y="10"/>
                        <a:pt x="10" y="10"/>
                        <a:pt x="10" y="10"/>
                      </a:cubicBezTo>
                      <a:cubicBezTo>
                        <a:pt x="15" y="16"/>
                        <a:pt x="17" y="19"/>
                        <a:pt x="21" y="26"/>
                      </a:cubicBezTo>
                      <a:cubicBezTo>
                        <a:pt x="24" y="35"/>
                        <a:pt x="25" y="41"/>
                        <a:pt x="25" y="52"/>
                      </a:cubicBezTo>
                      <a:cubicBezTo>
                        <a:pt x="25" y="596"/>
                        <a:pt x="25" y="596"/>
                        <a:pt x="25" y="596"/>
                      </a:cubicBezTo>
                      <a:cubicBezTo>
                        <a:pt x="25" y="603"/>
                        <a:pt x="26" y="608"/>
                        <a:pt x="26" y="613"/>
                      </a:cubicBezTo>
                      <a:cubicBezTo>
                        <a:pt x="26" y="618"/>
                        <a:pt x="25" y="622"/>
                        <a:pt x="24" y="628"/>
                      </a:cubicBezTo>
                      <a:cubicBezTo>
                        <a:pt x="21" y="637"/>
                        <a:pt x="19" y="642"/>
                        <a:pt x="13" y="65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8" name="Freeform 147"/>
                <p:cNvSpPr>
                  <a:spLocks noChangeAspect="1" noEditPoints="1"/>
                </p:cNvSpPr>
                <p:nvPr userDrawn="1"/>
              </p:nvSpPr>
              <p:spPr bwMode="black">
                <a:xfrm>
                  <a:off x="5313" y="976"/>
                  <a:ext cx="45" cy="59"/>
                </a:xfrm>
                <a:custGeom>
                  <a:avLst/>
                  <a:gdLst/>
                  <a:ahLst/>
                  <a:cxnLst>
                    <a:cxn ang="0">
                      <a:pos x="17" y="34"/>
                    </a:cxn>
                    <a:cxn ang="0">
                      <a:pos x="22" y="95"/>
                    </a:cxn>
                    <a:cxn ang="0">
                      <a:pos x="22" y="561"/>
                    </a:cxn>
                    <a:cxn ang="0">
                      <a:pos x="19" y="626"/>
                    </a:cxn>
                    <a:cxn ang="0">
                      <a:pos x="9" y="652"/>
                    </a:cxn>
                    <a:cxn ang="0">
                      <a:pos x="5" y="660"/>
                    </a:cxn>
                    <a:cxn ang="0">
                      <a:pos x="110" y="660"/>
                    </a:cxn>
                    <a:cxn ang="0">
                      <a:pos x="118" y="660"/>
                    </a:cxn>
                    <a:cxn ang="0">
                      <a:pos x="115" y="653"/>
                    </a:cxn>
                    <a:cxn ang="0">
                      <a:pos x="106" y="622"/>
                    </a:cxn>
                    <a:cxn ang="0">
                      <a:pos x="103" y="600"/>
                    </a:cxn>
                    <a:cxn ang="0">
                      <a:pos x="103" y="588"/>
                    </a:cxn>
                    <a:cxn ang="0">
                      <a:pos x="103" y="299"/>
                    </a:cxn>
                    <a:cxn ang="0">
                      <a:pos x="105" y="301"/>
                    </a:cxn>
                    <a:cxn ang="0">
                      <a:pos x="122" y="322"/>
                    </a:cxn>
                    <a:cxn ang="0">
                      <a:pos x="383" y="661"/>
                    </a:cxn>
                    <a:cxn ang="0">
                      <a:pos x="387" y="657"/>
                    </a:cxn>
                    <a:cxn ang="0">
                      <a:pos x="387" y="657"/>
                    </a:cxn>
                    <a:cxn ang="0">
                      <a:pos x="387" y="663"/>
                    </a:cxn>
                    <a:cxn ang="0">
                      <a:pos x="490" y="663"/>
                    </a:cxn>
                    <a:cxn ang="0">
                      <a:pos x="507" y="663"/>
                    </a:cxn>
                    <a:cxn ang="0">
                      <a:pos x="493" y="653"/>
                    </a:cxn>
                    <a:cxn ang="0">
                      <a:pos x="460" y="627"/>
                    </a:cxn>
                    <a:cxn ang="0">
                      <a:pos x="406" y="563"/>
                    </a:cxn>
                    <a:cxn ang="0">
                      <a:pos x="251" y="367"/>
                    </a:cxn>
                    <a:cxn ang="0">
                      <a:pos x="205" y="316"/>
                    </a:cxn>
                    <a:cxn ang="0">
                      <a:pos x="204" y="316"/>
                    </a:cxn>
                    <a:cxn ang="0">
                      <a:pos x="211" y="316"/>
                    </a:cxn>
                    <a:cxn ang="0">
                      <a:pos x="370" y="155"/>
                    </a:cxn>
                    <a:cxn ang="0">
                      <a:pos x="370" y="151"/>
                    </a:cxn>
                    <a:cxn ang="0">
                      <a:pos x="206" y="0"/>
                    </a:cxn>
                    <a:cxn ang="0">
                      <a:pos x="0" y="0"/>
                    </a:cxn>
                    <a:cxn ang="0">
                      <a:pos x="5" y="8"/>
                    </a:cxn>
                    <a:cxn ang="0">
                      <a:pos x="17" y="34"/>
                    </a:cxn>
                    <a:cxn ang="0">
                      <a:pos x="138" y="278"/>
                    </a:cxn>
                    <a:cxn ang="0">
                      <a:pos x="104" y="276"/>
                    </a:cxn>
                    <a:cxn ang="0">
                      <a:pos x="104" y="57"/>
                    </a:cxn>
                    <a:cxn ang="0">
                      <a:pos x="167" y="50"/>
                    </a:cxn>
                    <a:cxn ang="0">
                      <a:pos x="288" y="158"/>
                    </a:cxn>
                    <a:cxn ang="0">
                      <a:pos x="288" y="166"/>
                    </a:cxn>
                    <a:cxn ang="0">
                      <a:pos x="155" y="277"/>
                    </a:cxn>
                    <a:cxn ang="0">
                      <a:pos x="138" y="278"/>
                    </a:cxn>
                  </a:cxnLst>
                  <a:rect l="0" t="0" r="r" b="b"/>
                  <a:pathLst>
                    <a:path w="507" h="663">
                      <a:moveTo>
                        <a:pt x="17" y="34"/>
                      </a:moveTo>
                      <a:cubicBezTo>
                        <a:pt x="21" y="58"/>
                        <a:pt x="22" y="71"/>
                        <a:pt x="22" y="95"/>
                      </a:cubicBezTo>
                      <a:cubicBezTo>
                        <a:pt x="22" y="561"/>
                        <a:pt x="22" y="561"/>
                        <a:pt x="22" y="561"/>
                      </a:cubicBezTo>
                      <a:cubicBezTo>
                        <a:pt x="22" y="586"/>
                        <a:pt x="22" y="615"/>
                        <a:pt x="19" y="626"/>
                      </a:cubicBezTo>
                      <a:cubicBezTo>
                        <a:pt x="18" y="636"/>
                        <a:pt x="15" y="641"/>
                        <a:pt x="9" y="652"/>
                      </a:cubicBezTo>
                      <a:cubicBezTo>
                        <a:pt x="5" y="660"/>
                        <a:pt x="5" y="660"/>
                        <a:pt x="5" y="660"/>
                      </a:cubicBezTo>
                      <a:cubicBezTo>
                        <a:pt x="110" y="660"/>
                        <a:pt x="110" y="660"/>
                        <a:pt x="110" y="660"/>
                      </a:cubicBezTo>
                      <a:cubicBezTo>
                        <a:pt x="118" y="660"/>
                        <a:pt x="118" y="660"/>
                        <a:pt x="118" y="660"/>
                      </a:cubicBezTo>
                      <a:cubicBezTo>
                        <a:pt x="115" y="653"/>
                        <a:pt x="115" y="653"/>
                        <a:pt x="115" y="653"/>
                      </a:cubicBezTo>
                      <a:cubicBezTo>
                        <a:pt x="111" y="640"/>
                        <a:pt x="107" y="634"/>
                        <a:pt x="106" y="622"/>
                      </a:cubicBezTo>
                      <a:cubicBezTo>
                        <a:pt x="103" y="613"/>
                        <a:pt x="103" y="607"/>
                        <a:pt x="103" y="600"/>
                      </a:cubicBezTo>
                      <a:cubicBezTo>
                        <a:pt x="103" y="596"/>
                        <a:pt x="103" y="592"/>
                        <a:pt x="103" y="588"/>
                      </a:cubicBezTo>
                      <a:cubicBezTo>
                        <a:pt x="103" y="299"/>
                        <a:pt x="103" y="299"/>
                        <a:pt x="103" y="299"/>
                      </a:cubicBezTo>
                      <a:cubicBezTo>
                        <a:pt x="104" y="300"/>
                        <a:pt x="104" y="300"/>
                        <a:pt x="105" y="301"/>
                      </a:cubicBezTo>
                      <a:cubicBezTo>
                        <a:pt x="112" y="307"/>
                        <a:pt x="115" y="312"/>
                        <a:pt x="122" y="322"/>
                      </a:cubicBezTo>
                      <a:cubicBezTo>
                        <a:pt x="383" y="661"/>
                        <a:pt x="383" y="661"/>
                        <a:pt x="383" y="661"/>
                      </a:cubicBezTo>
                      <a:cubicBezTo>
                        <a:pt x="387" y="657"/>
                        <a:pt x="387" y="657"/>
                        <a:pt x="387" y="657"/>
                      </a:cubicBezTo>
                      <a:cubicBezTo>
                        <a:pt x="387" y="657"/>
                        <a:pt x="387" y="657"/>
                        <a:pt x="387" y="657"/>
                      </a:cubicBezTo>
                      <a:cubicBezTo>
                        <a:pt x="387" y="663"/>
                        <a:pt x="387" y="663"/>
                        <a:pt x="387" y="663"/>
                      </a:cubicBezTo>
                      <a:cubicBezTo>
                        <a:pt x="490" y="663"/>
                        <a:pt x="490" y="663"/>
                        <a:pt x="490" y="663"/>
                      </a:cubicBezTo>
                      <a:cubicBezTo>
                        <a:pt x="507" y="663"/>
                        <a:pt x="507" y="663"/>
                        <a:pt x="507" y="663"/>
                      </a:cubicBezTo>
                      <a:cubicBezTo>
                        <a:pt x="493" y="653"/>
                        <a:pt x="493" y="653"/>
                        <a:pt x="493" y="653"/>
                      </a:cubicBezTo>
                      <a:cubicBezTo>
                        <a:pt x="480" y="643"/>
                        <a:pt x="473" y="637"/>
                        <a:pt x="460" y="627"/>
                      </a:cubicBezTo>
                      <a:cubicBezTo>
                        <a:pt x="441" y="610"/>
                        <a:pt x="426" y="589"/>
                        <a:pt x="406" y="563"/>
                      </a:cubicBezTo>
                      <a:cubicBezTo>
                        <a:pt x="251" y="367"/>
                        <a:pt x="251" y="367"/>
                        <a:pt x="251" y="367"/>
                      </a:cubicBezTo>
                      <a:cubicBezTo>
                        <a:pt x="234" y="346"/>
                        <a:pt x="223" y="334"/>
                        <a:pt x="205" y="316"/>
                      </a:cubicBezTo>
                      <a:cubicBezTo>
                        <a:pt x="205" y="316"/>
                        <a:pt x="204" y="316"/>
                        <a:pt x="204" y="316"/>
                      </a:cubicBezTo>
                      <a:cubicBezTo>
                        <a:pt x="207" y="316"/>
                        <a:pt x="209" y="316"/>
                        <a:pt x="211" y="316"/>
                      </a:cubicBezTo>
                      <a:cubicBezTo>
                        <a:pt x="300" y="316"/>
                        <a:pt x="369" y="241"/>
                        <a:pt x="370" y="155"/>
                      </a:cubicBezTo>
                      <a:cubicBezTo>
                        <a:pt x="370" y="154"/>
                        <a:pt x="370" y="152"/>
                        <a:pt x="370" y="151"/>
                      </a:cubicBezTo>
                      <a:cubicBezTo>
                        <a:pt x="370" y="57"/>
                        <a:pt x="292" y="0"/>
                        <a:pt x="206" y="0"/>
                      </a:cubicBezTo>
                      <a:cubicBezTo>
                        <a:pt x="0" y="0"/>
                        <a:pt x="0" y="0"/>
                        <a:pt x="0" y="0"/>
                      </a:cubicBezTo>
                      <a:cubicBezTo>
                        <a:pt x="5" y="8"/>
                        <a:pt x="5" y="8"/>
                        <a:pt x="5" y="8"/>
                      </a:cubicBezTo>
                      <a:cubicBezTo>
                        <a:pt x="10" y="18"/>
                        <a:pt x="14" y="24"/>
                        <a:pt x="17" y="34"/>
                      </a:cubicBezTo>
                      <a:close/>
                      <a:moveTo>
                        <a:pt x="138" y="278"/>
                      </a:moveTo>
                      <a:cubicBezTo>
                        <a:pt x="125" y="278"/>
                        <a:pt x="113" y="277"/>
                        <a:pt x="104" y="276"/>
                      </a:cubicBezTo>
                      <a:cubicBezTo>
                        <a:pt x="104" y="57"/>
                        <a:pt x="104" y="57"/>
                        <a:pt x="104" y="57"/>
                      </a:cubicBezTo>
                      <a:cubicBezTo>
                        <a:pt x="125" y="51"/>
                        <a:pt x="140" y="51"/>
                        <a:pt x="167" y="50"/>
                      </a:cubicBezTo>
                      <a:cubicBezTo>
                        <a:pt x="270" y="56"/>
                        <a:pt x="283" y="106"/>
                        <a:pt x="288" y="158"/>
                      </a:cubicBezTo>
                      <a:cubicBezTo>
                        <a:pt x="288" y="160"/>
                        <a:pt x="288" y="164"/>
                        <a:pt x="288" y="166"/>
                      </a:cubicBezTo>
                      <a:cubicBezTo>
                        <a:pt x="288" y="230"/>
                        <a:pt x="239" y="271"/>
                        <a:pt x="155" y="277"/>
                      </a:cubicBezTo>
                      <a:cubicBezTo>
                        <a:pt x="149" y="278"/>
                        <a:pt x="143" y="278"/>
                        <a:pt x="138" y="27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9" name="Freeform 148"/>
                <p:cNvSpPr>
                  <a:spLocks noChangeAspect="1"/>
                </p:cNvSpPr>
                <p:nvPr userDrawn="1"/>
              </p:nvSpPr>
              <p:spPr bwMode="black">
                <a:xfrm>
                  <a:off x="5258" y="976"/>
                  <a:ext cx="47" cy="60"/>
                </a:xfrm>
                <a:custGeom>
                  <a:avLst/>
                  <a:gdLst/>
                  <a:ahLst/>
                  <a:cxnLst>
                    <a:cxn ang="0">
                      <a:pos x="11" y="40"/>
                    </a:cxn>
                    <a:cxn ang="0">
                      <a:pos x="12" y="54"/>
                    </a:cxn>
                    <a:cxn ang="0">
                      <a:pos x="11" y="69"/>
                    </a:cxn>
                    <a:cxn ang="0">
                      <a:pos x="11" y="442"/>
                    </a:cxn>
                    <a:cxn ang="0">
                      <a:pos x="273" y="670"/>
                    </a:cxn>
                    <a:cxn ang="0">
                      <a:pos x="277" y="670"/>
                    </a:cxn>
                    <a:cxn ang="0">
                      <a:pos x="524" y="446"/>
                    </a:cxn>
                    <a:cxn ang="0">
                      <a:pos x="524" y="66"/>
                    </a:cxn>
                    <a:cxn ang="0">
                      <a:pos x="523" y="50"/>
                    </a:cxn>
                    <a:cxn ang="0">
                      <a:pos x="525" y="35"/>
                    </a:cxn>
                    <a:cxn ang="0">
                      <a:pos x="519" y="34"/>
                    </a:cxn>
                    <a:cxn ang="0">
                      <a:pos x="525" y="35"/>
                    </a:cxn>
                    <a:cxn ang="0">
                      <a:pos x="531" y="7"/>
                    </a:cxn>
                    <a:cxn ang="0">
                      <a:pos x="534" y="0"/>
                    </a:cxn>
                    <a:cxn ang="0">
                      <a:pos x="436" y="0"/>
                    </a:cxn>
                    <a:cxn ang="0">
                      <a:pos x="427" y="0"/>
                    </a:cxn>
                    <a:cxn ang="0">
                      <a:pos x="430" y="8"/>
                    </a:cxn>
                    <a:cxn ang="0">
                      <a:pos x="439" y="36"/>
                    </a:cxn>
                    <a:cxn ang="0">
                      <a:pos x="440" y="67"/>
                    </a:cxn>
                    <a:cxn ang="0">
                      <a:pos x="440" y="440"/>
                    </a:cxn>
                    <a:cxn ang="0">
                      <a:pos x="277" y="603"/>
                    </a:cxn>
                    <a:cxn ang="0">
                      <a:pos x="271" y="603"/>
                    </a:cxn>
                    <a:cxn ang="0">
                      <a:pos x="93" y="434"/>
                    </a:cxn>
                    <a:cxn ang="0">
                      <a:pos x="93" y="63"/>
                    </a:cxn>
                    <a:cxn ang="0">
                      <a:pos x="93" y="51"/>
                    </a:cxn>
                    <a:cxn ang="0">
                      <a:pos x="95" y="34"/>
                    </a:cxn>
                    <a:cxn ang="0">
                      <a:pos x="102" y="8"/>
                    </a:cxn>
                    <a:cxn ang="0">
                      <a:pos x="106" y="0"/>
                    </a:cxn>
                    <a:cxn ang="0">
                      <a:pos x="9" y="0"/>
                    </a:cxn>
                    <a:cxn ang="0">
                      <a:pos x="0" y="0"/>
                    </a:cxn>
                    <a:cxn ang="0">
                      <a:pos x="3" y="8"/>
                    </a:cxn>
                    <a:cxn ang="0">
                      <a:pos x="11" y="40"/>
                    </a:cxn>
                  </a:cxnLst>
                  <a:rect l="0" t="0" r="r" b="b"/>
                  <a:pathLst>
                    <a:path w="534" h="670">
                      <a:moveTo>
                        <a:pt x="11" y="40"/>
                      </a:moveTo>
                      <a:cubicBezTo>
                        <a:pt x="11" y="46"/>
                        <a:pt x="12" y="50"/>
                        <a:pt x="12" y="54"/>
                      </a:cubicBezTo>
                      <a:cubicBezTo>
                        <a:pt x="12" y="59"/>
                        <a:pt x="11" y="63"/>
                        <a:pt x="11" y="69"/>
                      </a:cubicBezTo>
                      <a:cubicBezTo>
                        <a:pt x="11" y="442"/>
                        <a:pt x="11" y="442"/>
                        <a:pt x="11" y="442"/>
                      </a:cubicBezTo>
                      <a:cubicBezTo>
                        <a:pt x="11" y="577"/>
                        <a:pt x="129" y="670"/>
                        <a:pt x="273" y="670"/>
                      </a:cubicBezTo>
                      <a:cubicBezTo>
                        <a:pt x="274" y="670"/>
                        <a:pt x="276" y="670"/>
                        <a:pt x="277" y="670"/>
                      </a:cubicBezTo>
                      <a:cubicBezTo>
                        <a:pt x="414" y="668"/>
                        <a:pt x="524" y="574"/>
                        <a:pt x="524" y="446"/>
                      </a:cubicBezTo>
                      <a:cubicBezTo>
                        <a:pt x="524" y="66"/>
                        <a:pt x="524" y="66"/>
                        <a:pt x="524" y="66"/>
                      </a:cubicBezTo>
                      <a:cubicBezTo>
                        <a:pt x="524" y="59"/>
                        <a:pt x="523" y="54"/>
                        <a:pt x="523" y="50"/>
                      </a:cubicBezTo>
                      <a:cubicBezTo>
                        <a:pt x="523" y="45"/>
                        <a:pt x="524" y="41"/>
                        <a:pt x="525" y="35"/>
                      </a:cubicBezTo>
                      <a:cubicBezTo>
                        <a:pt x="519" y="34"/>
                        <a:pt x="519" y="34"/>
                        <a:pt x="519" y="34"/>
                      </a:cubicBezTo>
                      <a:cubicBezTo>
                        <a:pt x="525" y="35"/>
                        <a:pt x="525" y="35"/>
                        <a:pt x="525" y="35"/>
                      </a:cubicBezTo>
                      <a:cubicBezTo>
                        <a:pt x="526" y="24"/>
                        <a:pt x="528" y="18"/>
                        <a:pt x="531" y="7"/>
                      </a:cubicBezTo>
                      <a:cubicBezTo>
                        <a:pt x="534" y="0"/>
                        <a:pt x="534" y="0"/>
                        <a:pt x="534" y="0"/>
                      </a:cubicBezTo>
                      <a:cubicBezTo>
                        <a:pt x="436" y="0"/>
                        <a:pt x="436" y="0"/>
                        <a:pt x="436" y="0"/>
                      </a:cubicBezTo>
                      <a:cubicBezTo>
                        <a:pt x="427" y="0"/>
                        <a:pt x="427" y="0"/>
                        <a:pt x="427" y="0"/>
                      </a:cubicBezTo>
                      <a:cubicBezTo>
                        <a:pt x="430" y="8"/>
                        <a:pt x="430" y="8"/>
                        <a:pt x="430" y="8"/>
                      </a:cubicBezTo>
                      <a:cubicBezTo>
                        <a:pt x="435" y="18"/>
                        <a:pt x="436" y="24"/>
                        <a:pt x="439" y="36"/>
                      </a:cubicBezTo>
                      <a:cubicBezTo>
                        <a:pt x="440" y="47"/>
                        <a:pt x="440" y="54"/>
                        <a:pt x="440" y="67"/>
                      </a:cubicBezTo>
                      <a:cubicBezTo>
                        <a:pt x="440" y="440"/>
                        <a:pt x="440" y="440"/>
                        <a:pt x="440" y="440"/>
                      </a:cubicBezTo>
                      <a:cubicBezTo>
                        <a:pt x="440" y="529"/>
                        <a:pt x="373" y="600"/>
                        <a:pt x="277" y="603"/>
                      </a:cubicBezTo>
                      <a:cubicBezTo>
                        <a:pt x="275" y="603"/>
                        <a:pt x="273" y="603"/>
                        <a:pt x="271" y="603"/>
                      </a:cubicBezTo>
                      <a:cubicBezTo>
                        <a:pt x="176" y="603"/>
                        <a:pt x="93" y="529"/>
                        <a:pt x="93" y="434"/>
                      </a:cubicBezTo>
                      <a:cubicBezTo>
                        <a:pt x="93" y="63"/>
                        <a:pt x="93" y="63"/>
                        <a:pt x="93" y="63"/>
                      </a:cubicBezTo>
                      <a:cubicBezTo>
                        <a:pt x="93" y="58"/>
                        <a:pt x="93" y="54"/>
                        <a:pt x="93" y="51"/>
                      </a:cubicBezTo>
                      <a:cubicBezTo>
                        <a:pt x="93" y="45"/>
                        <a:pt x="93" y="40"/>
                        <a:pt x="95" y="34"/>
                      </a:cubicBezTo>
                      <a:cubicBezTo>
                        <a:pt x="97" y="22"/>
                        <a:pt x="98" y="17"/>
                        <a:pt x="102" y="8"/>
                      </a:cubicBezTo>
                      <a:cubicBezTo>
                        <a:pt x="106" y="0"/>
                        <a:pt x="106" y="0"/>
                        <a:pt x="106" y="0"/>
                      </a:cubicBezTo>
                      <a:cubicBezTo>
                        <a:pt x="9" y="0"/>
                        <a:pt x="9" y="0"/>
                        <a:pt x="9" y="0"/>
                      </a:cubicBezTo>
                      <a:cubicBezTo>
                        <a:pt x="0" y="0"/>
                        <a:pt x="0" y="0"/>
                        <a:pt x="0" y="0"/>
                      </a:cubicBezTo>
                      <a:cubicBezTo>
                        <a:pt x="3" y="8"/>
                        <a:pt x="3" y="8"/>
                        <a:pt x="3" y="8"/>
                      </a:cubicBezTo>
                      <a:cubicBezTo>
                        <a:pt x="7" y="20"/>
                        <a:pt x="9" y="26"/>
                        <a:pt x="11" y="4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80" name="Freeform 149"/>
                <p:cNvSpPr>
                  <a:spLocks noChangeAspect="1"/>
                </p:cNvSpPr>
                <p:nvPr userDrawn="1"/>
              </p:nvSpPr>
              <p:spPr bwMode="black">
                <a:xfrm>
                  <a:off x="5237" y="1075"/>
                  <a:ext cx="37" cy="60"/>
                </a:xfrm>
                <a:custGeom>
                  <a:avLst/>
                  <a:gdLst/>
                  <a:ahLst/>
                  <a:cxnLst>
                    <a:cxn ang="0">
                      <a:pos x="0" y="165"/>
                    </a:cxn>
                    <a:cxn ang="0">
                      <a:pos x="1" y="167"/>
                    </a:cxn>
                    <a:cxn ang="0">
                      <a:pos x="105" y="321"/>
                    </a:cxn>
                    <a:cxn ang="0">
                      <a:pos x="223" y="389"/>
                    </a:cxn>
                    <a:cxn ang="0">
                      <a:pos x="320" y="508"/>
                    </a:cxn>
                    <a:cxn ang="0">
                      <a:pos x="171" y="626"/>
                    </a:cxn>
                    <a:cxn ang="0">
                      <a:pos x="161" y="626"/>
                    </a:cxn>
                    <a:cxn ang="0">
                      <a:pos x="12" y="583"/>
                    </a:cxn>
                    <a:cxn ang="0">
                      <a:pos x="3" y="576"/>
                    </a:cxn>
                    <a:cxn ang="0">
                      <a:pos x="3" y="656"/>
                    </a:cxn>
                    <a:cxn ang="0">
                      <a:pos x="154" y="681"/>
                    </a:cxn>
                    <a:cxn ang="0">
                      <a:pos x="154" y="675"/>
                    </a:cxn>
                    <a:cxn ang="0">
                      <a:pos x="154" y="675"/>
                    </a:cxn>
                    <a:cxn ang="0">
                      <a:pos x="154" y="681"/>
                    </a:cxn>
                    <a:cxn ang="0">
                      <a:pos x="165" y="681"/>
                    </a:cxn>
                    <a:cxn ang="0">
                      <a:pos x="413" y="505"/>
                    </a:cxn>
                    <a:cxn ang="0">
                      <a:pos x="413" y="497"/>
                    </a:cxn>
                    <a:cxn ang="0">
                      <a:pos x="262" y="313"/>
                    </a:cxn>
                    <a:cxn ang="0">
                      <a:pos x="159" y="253"/>
                    </a:cxn>
                    <a:cxn ang="0">
                      <a:pos x="85" y="162"/>
                    </a:cxn>
                    <a:cxn ang="0">
                      <a:pos x="84" y="155"/>
                    </a:cxn>
                    <a:cxn ang="0">
                      <a:pos x="214" y="53"/>
                    </a:cxn>
                    <a:cxn ang="0">
                      <a:pos x="222" y="54"/>
                    </a:cxn>
                    <a:cxn ang="0">
                      <a:pos x="342" y="96"/>
                    </a:cxn>
                    <a:cxn ang="0">
                      <a:pos x="352" y="105"/>
                    </a:cxn>
                    <a:cxn ang="0">
                      <a:pos x="352" y="25"/>
                    </a:cxn>
                    <a:cxn ang="0">
                      <a:pos x="216" y="1"/>
                    </a:cxn>
                    <a:cxn ang="0">
                      <a:pos x="207" y="0"/>
                    </a:cxn>
                    <a:cxn ang="0">
                      <a:pos x="0" y="165"/>
                    </a:cxn>
                  </a:cxnLst>
                  <a:rect l="0" t="0" r="r" b="b"/>
                  <a:pathLst>
                    <a:path w="413" h="682">
                      <a:moveTo>
                        <a:pt x="0" y="165"/>
                      </a:moveTo>
                      <a:cubicBezTo>
                        <a:pt x="0" y="166"/>
                        <a:pt x="1" y="167"/>
                        <a:pt x="1" y="167"/>
                      </a:cubicBezTo>
                      <a:cubicBezTo>
                        <a:pt x="1" y="238"/>
                        <a:pt x="41" y="283"/>
                        <a:pt x="105" y="321"/>
                      </a:cubicBezTo>
                      <a:cubicBezTo>
                        <a:pt x="223" y="389"/>
                        <a:pt x="223" y="389"/>
                        <a:pt x="223" y="389"/>
                      </a:cubicBezTo>
                      <a:cubicBezTo>
                        <a:pt x="277" y="419"/>
                        <a:pt x="320" y="450"/>
                        <a:pt x="320" y="508"/>
                      </a:cubicBezTo>
                      <a:cubicBezTo>
                        <a:pt x="320" y="583"/>
                        <a:pt x="266" y="626"/>
                        <a:pt x="171" y="626"/>
                      </a:cubicBezTo>
                      <a:cubicBezTo>
                        <a:pt x="168" y="626"/>
                        <a:pt x="165" y="626"/>
                        <a:pt x="161" y="626"/>
                      </a:cubicBezTo>
                      <a:cubicBezTo>
                        <a:pt x="99" y="625"/>
                        <a:pt x="59" y="621"/>
                        <a:pt x="12" y="583"/>
                      </a:cubicBezTo>
                      <a:cubicBezTo>
                        <a:pt x="3" y="576"/>
                        <a:pt x="3" y="576"/>
                        <a:pt x="3" y="576"/>
                      </a:cubicBezTo>
                      <a:cubicBezTo>
                        <a:pt x="3" y="656"/>
                        <a:pt x="3" y="656"/>
                        <a:pt x="3" y="656"/>
                      </a:cubicBezTo>
                      <a:cubicBezTo>
                        <a:pt x="61" y="682"/>
                        <a:pt x="98" y="680"/>
                        <a:pt x="154" y="681"/>
                      </a:cubicBezTo>
                      <a:cubicBezTo>
                        <a:pt x="154" y="675"/>
                        <a:pt x="154" y="675"/>
                        <a:pt x="154" y="675"/>
                      </a:cubicBezTo>
                      <a:cubicBezTo>
                        <a:pt x="154" y="675"/>
                        <a:pt x="154" y="675"/>
                        <a:pt x="154" y="675"/>
                      </a:cubicBezTo>
                      <a:cubicBezTo>
                        <a:pt x="154" y="681"/>
                        <a:pt x="154" y="681"/>
                        <a:pt x="154" y="681"/>
                      </a:cubicBezTo>
                      <a:cubicBezTo>
                        <a:pt x="157" y="681"/>
                        <a:pt x="161" y="681"/>
                        <a:pt x="165" y="681"/>
                      </a:cubicBezTo>
                      <a:cubicBezTo>
                        <a:pt x="278" y="680"/>
                        <a:pt x="412" y="643"/>
                        <a:pt x="413" y="505"/>
                      </a:cubicBezTo>
                      <a:cubicBezTo>
                        <a:pt x="413" y="503"/>
                        <a:pt x="413" y="500"/>
                        <a:pt x="413" y="497"/>
                      </a:cubicBezTo>
                      <a:cubicBezTo>
                        <a:pt x="408" y="384"/>
                        <a:pt x="339" y="357"/>
                        <a:pt x="262" y="313"/>
                      </a:cubicBezTo>
                      <a:cubicBezTo>
                        <a:pt x="159" y="253"/>
                        <a:pt x="159" y="253"/>
                        <a:pt x="159" y="253"/>
                      </a:cubicBezTo>
                      <a:cubicBezTo>
                        <a:pt x="118" y="229"/>
                        <a:pt x="89" y="206"/>
                        <a:pt x="85" y="162"/>
                      </a:cubicBezTo>
                      <a:cubicBezTo>
                        <a:pt x="84" y="160"/>
                        <a:pt x="84" y="158"/>
                        <a:pt x="84" y="155"/>
                      </a:cubicBezTo>
                      <a:cubicBezTo>
                        <a:pt x="84" y="95"/>
                        <a:pt x="149" y="53"/>
                        <a:pt x="214" y="53"/>
                      </a:cubicBezTo>
                      <a:cubicBezTo>
                        <a:pt x="216" y="53"/>
                        <a:pt x="219" y="53"/>
                        <a:pt x="222" y="54"/>
                      </a:cubicBezTo>
                      <a:cubicBezTo>
                        <a:pt x="273" y="55"/>
                        <a:pt x="307" y="63"/>
                        <a:pt x="342" y="96"/>
                      </a:cubicBezTo>
                      <a:cubicBezTo>
                        <a:pt x="352" y="105"/>
                        <a:pt x="352" y="105"/>
                        <a:pt x="352" y="105"/>
                      </a:cubicBezTo>
                      <a:cubicBezTo>
                        <a:pt x="352" y="25"/>
                        <a:pt x="352" y="25"/>
                        <a:pt x="352" y="25"/>
                      </a:cubicBezTo>
                      <a:cubicBezTo>
                        <a:pt x="300" y="1"/>
                        <a:pt x="267" y="2"/>
                        <a:pt x="216" y="1"/>
                      </a:cubicBezTo>
                      <a:cubicBezTo>
                        <a:pt x="213" y="0"/>
                        <a:pt x="209" y="0"/>
                        <a:pt x="207" y="0"/>
                      </a:cubicBezTo>
                      <a:cubicBezTo>
                        <a:pt x="99" y="1"/>
                        <a:pt x="1" y="62"/>
                        <a:pt x="0" y="1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sp>
            <p:nvSpPr>
              <p:cNvPr id="48" name="Rectangle 150"/>
              <p:cNvSpPr>
                <a:spLocks noChangeAspect="1" noChangeArrowheads="1"/>
              </p:cNvSpPr>
              <p:nvPr userDrawn="1"/>
            </p:nvSpPr>
            <p:spPr bwMode="auto">
              <a:xfrm>
                <a:off x="2790" y="0"/>
                <a:ext cx="756" cy="756"/>
              </a:xfrm>
              <a:prstGeom prst="rect">
                <a:avLst/>
              </a:prstGeom>
              <a:solidFill>
                <a:srgbClr val="000000"/>
              </a:solidFill>
              <a:ln w="9525">
                <a:noFill/>
                <a:miter lim="800000"/>
                <a:headEnd/>
                <a:tailEnd/>
              </a:ln>
            </p:spPr>
            <p:txBody>
              <a:bodyPr/>
              <a:lstStyle/>
              <a:p>
                <a:pPr>
                  <a:defRPr/>
                </a:pPr>
                <a:endParaRPr lang="en-AU" sz="3200">
                  <a:solidFill>
                    <a:srgbClr val="FFFFFF"/>
                  </a:solidFill>
                  <a:ea typeface="+mn-ea"/>
                  <a:cs typeface="+mn-cs"/>
                </a:endParaRPr>
              </a:p>
            </p:txBody>
          </p:sp>
          <p:sp>
            <p:nvSpPr>
              <p:cNvPr id="49" name="Freeform 151"/>
              <p:cNvSpPr>
                <a:spLocks noChangeAspect="1" noEditPoints="1"/>
              </p:cNvSpPr>
              <p:nvPr userDrawn="1"/>
            </p:nvSpPr>
            <p:spPr bwMode="white">
              <a:xfrm>
                <a:off x="2868" y="53"/>
                <a:ext cx="587" cy="637"/>
              </a:xfrm>
              <a:custGeom>
                <a:avLst/>
                <a:gdLst/>
                <a:ahLst/>
                <a:cxnLst>
                  <a:cxn ang="0">
                    <a:pos x="743" y="1280"/>
                  </a:cxn>
                  <a:cxn ang="0">
                    <a:pos x="731" y="152"/>
                  </a:cxn>
                  <a:cxn ang="0">
                    <a:pos x="4037" y="252"/>
                  </a:cxn>
                  <a:cxn ang="0">
                    <a:pos x="1456" y="222"/>
                  </a:cxn>
                  <a:cxn ang="0">
                    <a:pos x="2677" y="560"/>
                  </a:cxn>
                  <a:cxn ang="0">
                    <a:pos x="2824" y="308"/>
                  </a:cxn>
                  <a:cxn ang="0">
                    <a:pos x="4037" y="252"/>
                  </a:cxn>
                  <a:cxn ang="0">
                    <a:pos x="4146" y="906"/>
                  </a:cxn>
                  <a:cxn ang="0">
                    <a:pos x="4105" y="2222"/>
                  </a:cxn>
                  <a:cxn ang="0">
                    <a:pos x="4326" y="2160"/>
                  </a:cxn>
                  <a:cxn ang="0">
                    <a:pos x="4350" y="756"/>
                  </a:cxn>
                  <a:cxn ang="0">
                    <a:pos x="4920" y="2133"/>
                  </a:cxn>
                  <a:cxn ang="0">
                    <a:pos x="4707" y="219"/>
                  </a:cxn>
                  <a:cxn ang="0">
                    <a:pos x="6369" y="153"/>
                  </a:cxn>
                  <a:cxn ang="0">
                    <a:pos x="965" y="4496"/>
                  </a:cxn>
                  <a:cxn ang="0">
                    <a:pos x="1785" y="3476"/>
                  </a:cxn>
                  <a:cxn ang="0">
                    <a:pos x="1184" y="2731"/>
                  </a:cxn>
                  <a:cxn ang="0">
                    <a:pos x="1195" y="3626"/>
                  </a:cxn>
                  <a:cxn ang="0">
                    <a:pos x="4080" y="2784"/>
                  </a:cxn>
                  <a:cxn ang="0">
                    <a:pos x="2457" y="2593"/>
                  </a:cxn>
                  <a:cxn ang="0">
                    <a:pos x="3850" y="3975"/>
                  </a:cxn>
                  <a:cxn ang="0">
                    <a:pos x="5713" y="4665"/>
                  </a:cxn>
                  <a:cxn ang="0">
                    <a:pos x="4830" y="4656"/>
                  </a:cxn>
                  <a:cxn ang="0">
                    <a:pos x="4511" y="2590"/>
                  </a:cxn>
                  <a:cxn ang="0">
                    <a:pos x="5758" y="4377"/>
                  </a:cxn>
                  <a:cxn ang="0">
                    <a:pos x="4794" y="3468"/>
                  </a:cxn>
                  <a:cxn ang="0">
                    <a:pos x="3545" y="7166"/>
                  </a:cxn>
                  <a:cxn ang="0">
                    <a:pos x="1689" y="7022"/>
                  </a:cxn>
                  <a:cxn ang="0">
                    <a:pos x="3374" y="6684"/>
                  </a:cxn>
                  <a:cxn ang="0">
                    <a:pos x="5212" y="7097"/>
                  </a:cxn>
                  <a:cxn ang="0">
                    <a:pos x="4005" y="5033"/>
                  </a:cxn>
                  <a:cxn ang="0">
                    <a:pos x="4290" y="5864"/>
                  </a:cxn>
                  <a:cxn ang="0">
                    <a:pos x="4298" y="6942"/>
                  </a:cxn>
                  <a:cxn ang="0">
                    <a:pos x="334" y="5755"/>
                  </a:cxn>
                  <a:cxn ang="0">
                    <a:pos x="484" y="5969"/>
                  </a:cxn>
                  <a:cxn ang="0">
                    <a:pos x="371" y="5959"/>
                  </a:cxn>
                  <a:cxn ang="0">
                    <a:pos x="228" y="6106"/>
                  </a:cxn>
                  <a:cxn ang="0">
                    <a:pos x="450" y="6090"/>
                  </a:cxn>
                  <a:cxn ang="0">
                    <a:pos x="454" y="6205"/>
                  </a:cxn>
                  <a:cxn ang="0">
                    <a:pos x="655" y="6210"/>
                  </a:cxn>
                  <a:cxn ang="0">
                    <a:pos x="587" y="6053"/>
                  </a:cxn>
                  <a:cxn ang="0">
                    <a:pos x="877" y="6081"/>
                  </a:cxn>
                  <a:cxn ang="0">
                    <a:pos x="713" y="5963"/>
                  </a:cxn>
                  <a:cxn ang="0">
                    <a:pos x="764" y="5880"/>
                  </a:cxn>
                  <a:cxn ang="0">
                    <a:pos x="671" y="5717"/>
                  </a:cxn>
                  <a:cxn ang="0">
                    <a:pos x="528" y="5859"/>
                  </a:cxn>
                  <a:cxn ang="0">
                    <a:pos x="388" y="5708"/>
                  </a:cxn>
                  <a:cxn ang="0">
                    <a:pos x="6357" y="5708"/>
                  </a:cxn>
                  <a:cxn ang="0">
                    <a:pos x="6217" y="5859"/>
                  </a:cxn>
                  <a:cxn ang="0">
                    <a:pos x="6073" y="5717"/>
                  </a:cxn>
                  <a:cxn ang="0">
                    <a:pos x="5981" y="5880"/>
                  </a:cxn>
                  <a:cxn ang="0">
                    <a:pos x="6032" y="5963"/>
                  </a:cxn>
                  <a:cxn ang="0">
                    <a:pos x="5867" y="6081"/>
                  </a:cxn>
                  <a:cxn ang="0">
                    <a:pos x="6157" y="6053"/>
                  </a:cxn>
                  <a:cxn ang="0">
                    <a:pos x="6090" y="6210"/>
                  </a:cxn>
                  <a:cxn ang="0">
                    <a:pos x="6291" y="6205"/>
                  </a:cxn>
                  <a:cxn ang="0">
                    <a:pos x="6294" y="6090"/>
                  </a:cxn>
                  <a:cxn ang="0">
                    <a:pos x="6516" y="6106"/>
                  </a:cxn>
                  <a:cxn ang="0">
                    <a:pos x="6374" y="5959"/>
                  </a:cxn>
                  <a:cxn ang="0">
                    <a:pos x="6261" y="5969"/>
                  </a:cxn>
                  <a:cxn ang="0">
                    <a:pos x="6410" y="5755"/>
                  </a:cxn>
                </a:cxnLst>
                <a:rect l="0" t="0" r="r" b="b"/>
                <a:pathLst>
                  <a:path w="6602" h="7166">
                    <a:moveTo>
                      <a:pt x="500" y="2260"/>
                    </a:moveTo>
                    <a:cubicBezTo>
                      <a:pt x="310" y="2257"/>
                      <a:pt x="190" y="2263"/>
                      <a:pt x="12" y="2195"/>
                    </a:cubicBezTo>
                    <a:cubicBezTo>
                      <a:pt x="12" y="1965"/>
                      <a:pt x="12" y="1965"/>
                      <a:pt x="12" y="1965"/>
                    </a:cubicBezTo>
                    <a:cubicBezTo>
                      <a:pt x="172" y="2096"/>
                      <a:pt x="316" y="2111"/>
                      <a:pt x="523" y="2114"/>
                    </a:cubicBezTo>
                    <a:cubicBezTo>
                      <a:pt x="868" y="2125"/>
                      <a:pt x="1079" y="1970"/>
                      <a:pt x="1079" y="1698"/>
                    </a:cubicBezTo>
                    <a:cubicBezTo>
                      <a:pt x="1079" y="1491"/>
                      <a:pt x="924" y="1383"/>
                      <a:pt x="743" y="1280"/>
                    </a:cubicBezTo>
                    <a:cubicBezTo>
                      <a:pt x="345" y="1052"/>
                      <a:pt x="345" y="1052"/>
                      <a:pt x="345" y="1052"/>
                    </a:cubicBezTo>
                    <a:cubicBezTo>
                      <a:pt x="131" y="927"/>
                      <a:pt x="6" y="783"/>
                      <a:pt x="3" y="550"/>
                    </a:cubicBezTo>
                    <a:cubicBezTo>
                      <a:pt x="0" y="205"/>
                      <a:pt x="339" y="0"/>
                      <a:pt x="707" y="12"/>
                    </a:cubicBezTo>
                    <a:cubicBezTo>
                      <a:pt x="880" y="17"/>
                      <a:pt x="988" y="12"/>
                      <a:pt x="1146" y="76"/>
                    </a:cubicBezTo>
                    <a:cubicBezTo>
                      <a:pt x="1146" y="301"/>
                      <a:pt x="1146" y="301"/>
                      <a:pt x="1146" y="301"/>
                    </a:cubicBezTo>
                    <a:cubicBezTo>
                      <a:pt x="1023" y="184"/>
                      <a:pt x="900" y="158"/>
                      <a:pt x="731" y="152"/>
                    </a:cubicBezTo>
                    <a:cubicBezTo>
                      <a:pt x="491" y="137"/>
                      <a:pt x="228" y="298"/>
                      <a:pt x="248" y="538"/>
                    </a:cubicBezTo>
                    <a:cubicBezTo>
                      <a:pt x="263" y="693"/>
                      <a:pt x="368" y="778"/>
                      <a:pt x="506" y="856"/>
                    </a:cubicBezTo>
                    <a:cubicBezTo>
                      <a:pt x="854" y="1058"/>
                      <a:pt x="854" y="1058"/>
                      <a:pt x="854" y="1058"/>
                    </a:cubicBezTo>
                    <a:cubicBezTo>
                      <a:pt x="1117" y="1210"/>
                      <a:pt x="1336" y="1292"/>
                      <a:pt x="1351" y="1663"/>
                    </a:cubicBezTo>
                    <a:cubicBezTo>
                      <a:pt x="1368" y="2146"/>
                      <a:pt x="895" y="2269"/>
                      <a:pt x="500" y="2260"/>
                    </a:cubicBezTo>
                    <a:close/>
                    <a:moveTo>
                      <a:pt x="4037" y="252"/>
                    </a:moveTo>
                    <a:cubicBezTo>
                      <a:pt x="4020" y="283"/>
                      <a:pt x="4007" y="302"/>
                      <a:pt x="3996" y="335"/>
                    </a:cubicBezTo>
                    <a:cubicBezTo>
                      <a:pt x="3306" y="2258"/>
                      <a:pt x="3306" y="2258"/>
                      <a:pt x="3306" y="2258"/>
                    </a:cubicBezTo>
                    <a:cubicBezTo>
                      <a:pt x="2760" y="795"/>
                      <a:pt x="2760" y="795"/>
                      <a:pt x="2760" y="795"/>
                    </a:cubicBezTo>
                    <a:cubicBezTo>
                      <a:pt x="2226" y="2269"/>
                      <a:pt x="2226" y="2269"/>
                      <a:pt x="2226" y="2269"/>
                    </a:cubicBezTo>
                    <a:cubicBezTo>
                      <a:pt x="1494" y="299"/>
                      <a:pt x="1494" y="299"/>
                      <a:pt x="1494" y="299"/>
                    </a:cubicBezTo>
                    <a:cubicBezTo>
                      <a:pt x="1486" y="269"/>
                      <a:pt x="1478" y="250"/>
                      <a:pt x="1456" y="222"/>
                    </a:cubicBezTo>
                    <a:cubicBezTo>
                      <a:pt x="1431" y="191"/>
                      <a:pt x="1414" y="175"/>
                      <a:pt x="1381" y="155"/>
                    </a:cubicBezTo>
                    <a:cubicBezTo>
                      <a:pt x="1760" y="155"/>
                      <a:pt x="1760" y="155"/>
                      <a:pt x="1760" y="155"/>
                    </a:cubicBezTo>
                    <a:cubicBezTo>
                      <a:pt x="1746" y="177"/>
                      <a:pt x="1738" y="191"/>
                      <a:pt x="1735" y="216"/>
                    </a:cubicBezTo>
                    <a:cubicBezTo>
                      <a:pt x="1730" y="238"/>
                      <a:pt x="1727" y="255"/>
                      <a:pt x="1735" y="277"/>
                    </a:cubicBezTo>
                    <a:cubicBezTo>
                      <a:pt x="2242" y="1717"/>
                      <a:pt x="2242" y="1717"/>
                      <a:pt x="2242" y="1717"/>
                    </a:cubicBezTo>
                    <a:cubicBezTo>
                      <a:pt x="2677" y="560"/>
                      <a:pt x="2677" y="560"/>
                      <a:pt x="2677" y="560"/>
                    </a:cubicBezTo>
                    <a:cubicBezTo>
                      <a:pt x="2575" y="299"/>
                      <a:pt x="2575" y="299"/>
                      <a:pt x="2575" y="299"/>
                    </a:cubicBezTo>
                    <a:cubicBezTo>
                      <a:pt x="2561" y="263"/>
                      <a:pt x="2541" y="247"/>
                      <a:pt x="2519" y="219"/>
                    </a:cubicBezTo>
                    <a:cubicBezTo>
                      <a:pt x="2500" y="194"/>
                      <a:pt x="2483" y="177"/>
                      <a:pt x="2461" y="155"/>
                    </a:cubicBezTo>
                    <a:cubicBezTo>
                      <a:pt x="2838" y="155"/>
                      <a:pt x="2838" y="155"/>
                      <a:pt x="2838" y="155"/>
                    </a:cubicBezTo>
                    <a:cubicBezTo>
                      <a:pt x="2827" y="175"/>
                      <a:pt x="2821" y="186"/>
                      <a:pt x="2816" y="208"/>
                    </a:cubicBezTo>
                    <a:cubicBezTo>
                      <a:pt x="2807" y="247"/>
                      <a:pt x="2813" y="272"/>
                      <a:pt x="2824" y="308"/>
                    </a:cubicBezTo>
                    <a:cubicBezTo>
                      <a:pt x="3334" y="1723"/>
                      <a:pt x="3334" y="1723"/>
                      <a:pt x="3334" y="1723"/>
                    </a:cubicBezTo>
                    <a:cubicBezTo>
                      <a:pt x="3804" y="324"/>
                      <a:pt x="3804" y="324"/>
                      <a:pt x="3804" y="324"/>
                    </a:cubicBezTo>
                    <a:cubicBezTo>
                      <a:pt x="3821" y="288"/>
                      <a:pt x="3832" y="263"/>
                      <a:pt x="3829" y="227"/>
                    </a:cubicBezTo>
                    <a:cubicBezTo>
                      <a:pt x="3827" y="197"/>
                      <a:pt x="3821" y="177"/>
                      <a:pt x="3804" y="153"/>
                    </a:cubicBezTo>
                    <a:cubicBezTo>
                      <a:pt x="4109" y="153"/>
                      <a:pt x="4109" y="153"/>
                      <a:pt x="4109" y="153"/>
                    </a:cubicBezTo>
                    <a:cubicBezTo>
                      <a:pt x="4079" y="189"/>
                      <a:pt x="4062" y="213"/>
                      <a:pt x="4037" y="252"/>
                    </a:cubicBezTo>
                    <a:close/>
                    <a:moveTo>
                      <a:pt x="4350" y="756"/>
                    </a:moveTo>
                    <a:cubicBezTo>
                      <a:pt x="4110" y="756"/>
                      <a:pt x="4110" y="756"/>
                      <a:pt x="4110" y="756"/>
                    </a:cubicBezTo>
                    <a:cubicBezTo>
                      <a:pt x="4097" y="756"/>
                      <a:pt x="4097" y="756"/>
                      <a:pt x="4097" y="756"/>
                    </a:cubicBezTo>
                    <a:cubicBezTo>
                      <a:pt x="4104" y="767"/>
                      <a:pt x="4104" y="767"/>
                      <a:pt x="4104" y="767"/>
                    </a:cubicBezTo>
                    <a:cubicBezTo>
                      <a:pt x="4119" y="789"/>
                      <a:pt x="4127" y="806"/>
                      <a:pt x="4135" y="832"/>
                    </a:cubicBezTo>
                    <a:cubicBezTo>
                      <a:pt x="4145" y="861"/>
                      <a:pt x="4146" y="878"/>
                      <a:pt x="4146" y="906"/>
                    </a:cubicBezTo>
                    <a:cubicBezTo>
                      <a:pt x="4146" y="2091"/>
                      <a:pt x="4146" y="2091"/>
                      <a:pt x="4146" y="2091"/>
                    </a:cubicBezTo>
                    <a:cubicBezTo>
                      <a:pt x="4146" y="2119"/>
                      <a:pt x="4146" y="2138"/>
                      <a:pt x="4135" y="2164"/>
                    </a:cubicBezTo>
                    <a:cubicBezTo>
                      <a:pt x="4135" y="2164"/>
                      <a:pt x="4135" y="2164"/>
                      <a:pt x="4135" y="2164"/>
                    </a:cubicBezTo>
                    <a:cubicBezTo>
                      <a:pt x="4135" y="2165"/>
                      <a:pt x="4135" y="2165"/>
                      <a:pt x="4135" y="2165"/>
                    </a:cubicBezTo>
                    <a:cubicBezTo>
                      <a:pt x="4129" y="2183"/>
                      <a:pt x="4124" y="2194"/>
                      <a:pt x="4112" y="2211"/>
                    </a:cubicBezTo>
                    <a:cubicBezTo>
                      <a:pt x="4105" y="2222"/>
                      <a:pt x="4105" y="2222"/>
                      <a:pt x="4105" y="2222"/>
                    </a:cubicBezTo>
                    <a:cubicBezTo>
                      <a:pt x="4118" y="2222"/>
                      <a:pt x="4118" y="2222"/>
                      <a:pt x="4118" y="2222"/>
                    </a:cubicBezTo>
                    <a:cubicBezTo>
                      <a:pt x="4346" y="2222"/>
                      <a:pt x="4346" y="2222"/>
                      <a:pt x="4346" y="2222"/>
                    </a:cubicBezTo>
                    <a:cubicBezTo>
                      <a:pt x="4359" y="2222"/>
                      <a:pt x="4359" y="2222"/>
                      <a:pt x="4359" y="2222"/>
                    </a:cubicBezTo>
                    <a:cubicBezTo>
                      <a:pt x="4352" y="2212"/>
                      <a:pt x="4352" y="2212"/>
                      <a:pt x="4352" y="2212"/>
                    </a:cubicBezTo>
                    <a:cubicBezTo>
                      <a:pt x="4349" y="2207"/>
                      <a:pt x="4346" y="2202"/>
                      <a:pt x="4343" y="2198"/>
                    </a:cubicBezTo>
                    <a:cubicBezTo>
                      <a:pt x="4335" y="2185"/>
                      <a:pt x="4328" y="2176"/>
                      <a:pt x="4326" y="2160"/>
                    </a:cubicBezTo>
                    <a:cubicBezTo>
                      <a:pt x="4320" y="2112"/>
                      <a:pt x="4320" y="2047"/>
                      <a:pt x="4320" y="1972"/>
                    </a:cubicBezTo>
                    <a:cubicBezTo>
                      <a:pt x="4320" y="902"/>
                      <a:pt x="4320" y="902"/>
                      <a:pt x="4320" y="902"/>
                    </a:cubicBezTo>
                    <a:cubicBezTo>
                      <a:pt x="4320" y="880"/>
                      <a:pt x="4320" y="868"/>
                      <a:pt x="4333" y="822"/>
                    </a:cubicBezTo>
                    <a:cubicBezTo>
                      <a:pt x="4341" y="801"/>
                      <a:pt x="4347" y="786"/>
                      <a:pt x="4356" y="766"/>
                    </a:cubicBezTo>
                    <a:cubicBezTo>
                      <a:pt x="4361" y="756"/>
                      <a:pt x="4361" y="756"/>
                      <a:pt x="4361" y="756"/>
                    </a:cubicBezTo>
                    <a:lnTo>
                      <a:pt x="4350" y="756"/>
                    </a:lnTo>
                    <a:close/>
                    <a:moveTo>
                      <a:pt x="6579" y="244"/>
                    </a:moveTo>
                    <a:cubicBezTo>
                      <a:pt x="6571" y="288"/>
                      <a:pt x="6571" y="313"/>
                      <a:pt x="6571" y="355"/>
                    </a:cubicBezTo>
                    <a:cubicBezTo>
                      <a:pt x="6574" y="2291"/>
                      <a:pt x="6574" y="2291"/>
                      <a:pt x="6574" y="2291"/>
                    </a:cubicBezTo>
                    <a:cubicBezTo>
                      <a:pt x="4901" y="443"/>
                      <a:pt x="4901" y="443"/>
                      <a:pt x="4901" y="443"/>
                    </a:cubicBezTo>
                    <a:cubicBezTo>
                      <a:pt x="4901" y="1981"/>
                      <a:pt x="4901" y="1981"/>
                      <a:pt x="4901" y="1981"/>
                    </a:cubicBezTo>
                    <a:cubicBezTo>
                      <a:pt x="4901" y="2042"/>
                      <a:pt x="4901" y="2042"/>
                      <a:pt x="4920" y="2133"/>
                    </a:cubicBezTo>
                    <a:cubicBezTo>
                      <a:pt x="4926" y="2166"/>
                      <a:pt x="4934" y="2186"/>
                      <a:pt x="4945" y="2222"/>
                    </a:cubicBezTo>
                    <a:cubicBezTo>
                      <a:pt x="4682" y="2222"/>
                      <a:pt x="4682" y="2222"/>
                      <a:pt x="4682" y="2222"/>
                    </a:cubicBezTo>
                    <a:cubicBezTo>
                      <a:pt x="4702" y="2194"/>
                      <a:pt x="4713" y="2177"/>
                      <a:pt x="4718" y="2147"/>
                    </a:cubicBezTo>
                    <a:cubicBezTo>
                      <a:pt x="4729" y="2105"/>
                      <a:pt x="4729" y="2078"/>
                      <a:pt x="4729" y="2036"/>
                    </a:cubicBezTo>
                    <a:cubicBezTo>
                      <a:pt x="4729" y="308"/>
                      <a:pt x="4729" y="308"/>
                      <a:pt x="4729" y="308"/>
                    </a:cubicBezTo>
                    <a:cubicBezTo>
                      <a:pt x="4729" y="274"/>
                      <a:pt x="4724" y="250"/>
                      <a:pt x="4707" y="219"/>
                    </a:cubicBezTo>
                    <a:cubicBezTo>
                      <a:pt x="4693" y="189"/>
                      <a:pt x="4677" y="172"/>
                      <a:pt x="4649" y="155"/>
                    </a:cubicBezTo>
                    <a:cubicBezTo>
                      <a:pt x="4954" y="155"/>
                      <a:pt x="4954" y="155"/>
                      <a:pt x="4954" y="155"/>
                    </a:cubicBezTo>
                    <a:cubicBezTo>
                      <a:pt x="6402" y="1809"/>
                      <a:pt x="6402" y="1809"/>
                      <a:pt x="6402" y="1809"/>
                    </a:cubicBezTo>
                    <a:cubicBezTo>
                      <a:pt x="6402" y="496"/>
                      <a:pt x="6402" y="496"/>
                      <a:pt x="6402" y="496"/>
                    </a:cubicBezTo>
                    <a:cubicBezTo>
                      <a:pt x="6402" y="396"/>
                      <a:pt x="6408" y="333"/>
                      <a:pt x="6388" y="233"/>
                    </a:cubicBezTo>
                    <a:cubicBezTo>
                      <a:pt x="6383" y="202"/>
                      <a:pt x="6377" y="183"/>
                      <a:pt x="6369" y="153"/>
                    </a:cubicBezTo>
                    <a:cubicBezTo>
                      <a:pt x="6602" y="153"/>
                      <a:pt x="6602" y="153"/>
                      <a:pt x="6602" y="153"/>
                    </a:cubicBezTo>
                    <a:cubicBezTo>
                      <a:pt x="6591" y="186"/>
                      <a:pt x="6585" y="208"/>
                      <a:pt x="6579" y="244"/>
                    </a:cubicBezTo>
                    <a:close/>
                    <a:moveTo>
                      <a:pt x="1464" y="4662"/>
                    </a:moveTo>
                    <a:cubicBezTo>
                      <a:pt x="913" y="4662"/>
                      <a:pt x="913" y="4662"/>
                      <a:pt x="913" y="4662"/>
                    </a:cubicBezTo>
                    <a:cubicBezTo>
                      <a:pt x="929" y="4640"/>
                      <a:pt x="935" y="4626"/>
                      <a:pt x="946" y="4604"/>
                    </a:cubicBezTo>
                    <a:cubicBezTo>
                      <a:pt x="960" y="4565"/>
                      <a:pt x="965" y="4537"/>
                      <a:pt x="965" y="4496"/>
                    </a:cubicBezTo>
                    <a:cubicBezTo>
                      <a:pt x="965" y="2792"/>
                      <a:pt x="965" y="2792"/>
                      <a:pt x="965" y="2792"/>
                    </a:cubicBezTo>
                    <a:cubicBezTo>
                      <a:pt x="965" y="2745"/>
                      <a:pt x="957" y="2715"/>
                      <a:pt x="938" y="2670"/>
                    </a:cubicBezTo>
                    <a:cubicBezTo>
                      <a:pt x="924" y="2640"/>
                      <a:pt x="913" y="2621"/>
                      <a:pt x="893" y="2593"/>
                    </a:cubicBezTo>
                    <a:cubicBezTo>
                      <a:pt x="1519" y="2593"/>
                      <a:pt x="1519" y="2593"/>
                      <a:pt x="1519" y="2593"/>
                    </a:cubicBezTo>
                    <a:cubicBezTo>
                      <a:pt x="1788" y="2593"/>
                      <a:pt x="1996" y="2820"/>
                      <a:pt x="2010" y="3089"/>
                    </a:cubicBezTo>
                    <a:cubicBezTo>
                      <a:pt x="2015" y="3285"/>
                      <a:pt x="1935" y="3391"/>
                      <a:pt x="1785" y="3476"/>
                    </a:cubicBezTo>
                    <a:cubicBezTo>
                      <a:pt x="1708" y="3524"/>
                      <a:pt x="1708" y="3524"/>
                      <a:pt x="1708" y="3524"/>
                    </a:cubicBezTo>
                    <a:cubicBezTo>
                      <a:pt x="1791" y="3554"/>
                      <a:pt x="1791" y="3554"/>
                      <a:pt x="1791" y="3554"/>
                    </a:cubicBezTo>
                    <a:cubicBezTo>
                      <a:pt x="2021" y="3632"/>
                      <a:pt x="2148" y="3801"/>
                      <a:pt x="2148" y="4072"/>
                    </a:cubicBezTo>
                    <a:cubicBezTo>
                      <a:pt x="2145" y="4438"/>
                      <a:pt x="1885" y="4662"/>
                      <a:pt x="1464" y="4662"/>
                    </a:cubicBezTo>
                    <a:close/>
                    <a:moveTo>
                      <a:pt x="1386" y="2731"/>
                    </a:moveTo>
                    <a:cubicBezTo>
                      <a:pt x="1184" y="2731"/>
                      <a:pt x="1184" y="2731"/>
                      <a:pt x="1184" y="2731"/>
                    </a:cubicBezTo>
                    <a:cubicBezTo>
                      <a:pt x="1184" y="3476"/>
                      <a:pt x="1184" y="3476"/>
                      <a:pt x="1184" y="3476"/>
                    </a:cubicBezTo>
                    <a:cubicBezTo>
                      <a:pt x="1364" y="3476"/>
                      <a:pt x="1364" y="3476"/>
                      <a:pt x="1364" y="3476"/>
                    </a:cubicBezTo>
                    <a:cubicBezTo>
                      <a:pt x="1666" y="3476"/>
                      <a:pt x="1805" y="3313"/>
                      <a:pt x="1796" y="3089"/>
                    </a:cubicBezTo>
                    <a:cubicBezTo>
                      <a:pt x="1785" y="2881"/>
                      <a:pt x="1644" y="2731"/>
                      <a:pt x="1386" y="2731"/>
                    </a:cubicBezTo>
                    <a:close/>
                    <a:moveTo>
                      <a:pt x="1375" y="3609"/>
                    </a:moveTo>
                    <a:cubicBezTo>
                      <a:pt x="1306" y="3609"/>
                      <a:pt x="1264" y="3609"/>
                      <a:pt x="1195" y="3626"/>
                    </a:cubicBezTo>
                    <a:cubicBezTo>
                      <a:pt x="1195" y="4512"/>
                      <a:pt x="1195" y="4512"/>
                      <a:pt x="1195" y="4512"/>
                    </a:cubicBezTo>
                    <a:cubicBezTo>
                      <a:pt x="1270" y="4534"/>
                      <a:pt x="1320" y="4543"/>
                      <a:pt x="1397" y="4537"/>
                    </a:cubicBezTo>
                    <a:cubicBezTo>
                      <a:pt x="1669" y="4521"/>
                      <a:pt x="1935" y="4368"/>
                      <a:pt x="1926" y="4069"/>
                    </a:cubicBezTo>
                    <a:cubicBezTo>
                      <a:pt x="1918" y="3715"/>
                      <a:pt x="1649" y="3618"/>
                      <a:pt x="1375" y="3609"/>
                    </a:cubicBezTo>
                    <a:close/>
                    <a:moveTo>
                      <a:pt x="4083" y="2684"/>
                    </a:moveTo>
                    <a:cubicBezTo>
                      <a:pt x="4077" y="2723"/>
                      <a:pt x="4080" y="2745"/>
                      <a:pt x="4080" y="2784"/>
                    </a:cubicBezTo>
                    <a:cubicBezTo>
                      <a:pt x="4080" y="3994"/>
                      <a:pt x="4080" y="3994"/>
                      <a:pt x="4080" y="3994"/>
                    </a:cubicBezTo>
                    <a:cubicBezTo>
                      <a:pt x="4080" y="4393"/>
                      <a:pt x="3739" y="4684"/>
                      <a:pt x="3313" y="4692"/>
                    </a:cubicBezTo>
                    <a:cubicBezTo>
                      <a:pt x="2856" y="4698"/>
                      <a:pt x="2485" y="4404"/>
                      <a:pt x="2485" y="3983"/>
                    </a:cubicBezTo>
                    <a:cubicBezTo>
                      <a:pt x="2485" y="2795"/>
                      <a:pt x="2485" y="2795"/>
                      <a:pt x="2485" y="2795"/>
                    </a:cubicBezTo>
                    <a:cubicBezTo>
                      <a:pt x="2485" y="2759"/>
                      <a:pt x="2487" y="2737"/>
                      <a:pt x="2482" y="2701"/>
                    </a:cubicBezTo>
                    <a:cubicBezTo>
                      <a:pt x="2476" y="2657"/>
                      <a:pt x="2471" y="2632"/>
                      <a:pt x="2457" y="2593"/>
                    </a:cubicBezTo>
                    <a:cubicBezTo>
                      <a:pt x="2740" y="2593"/>
                      <a:pt x="2740" y="2593"/>
                      <a:pt x="2740" y="2593"/>
                    </a:cubicBezTo>
                    <a:cubicBezTo>
                      <a:pt x="2726" y="2623"/>
                      <a:pt x="2720" y="2643"/>
                      <a:pt x="2715" y="2679"/>
                    </a:cubicBezTo>
                    <a:cubicBezTo>
                      <a:pt x="2706" y="2715"/>
                      <a:pt x="2709" y="2740"/>
                      <a:pt x="2709" y="2776"/>
                    </a:cubicBezTo>
                    <a:cubicBezTo>
                      <a:pt x="2709" y="3958"/>
                      <a:pt x="2709" y="3958"/>
                      <a:pt x="2709" y="3958"/>
                    </a:cubicBezTo>
                    <a:cubicBezTo>
                      <a:pt x="2709" y="4277"/>
                      <a:pt x="2994" y="4523"/>
                      <a:pt x="3313" y="4512"/>
                    </a:cubicBezTo>
                    <a:cubicBezTo>
                      <a:pt x="3629" y="4504"/>
                      <a:pt x="3850" y="4269"/>
                      <a:pt x="3850" y="3975"/>
                    </a:cubicBezTo>
                    <a:cubicBezTo>
                      <a:pt x="3850" y="2789"/>
                      <a:pt x="3850" y="2789"/>
                      <a:pt x="3850" y="2789"/>
                    </a:cubicBezTo>
                    <a:cubicBezTo>
                      <a:pt x="3850" y="2748"/>
                      <a:pt x="3850" y="2723"/>
                      <a:pt x="3845" y="2684"/>
                    </a:cubicBezTo>
                    <a:cubicBezTo>
                      <a:pt x="3836" y="2648"/>
                      <a:pt x="3831" y="2626"/>
                      <a:pt x="3817" y="2593"/>
                    </a:cubicBezTo>
                    <a:cubicBezTo>
                      <a:pt x="4105" y="2593"/>
                      <a:pt x="4105" y="2593"/>
                      <a:pt x="4105" y="2593"/>
                    </a:cubicBezTo>
                    <a:cubicBezTo>
                      <a:pt x="4094" y="2626"/>
                      <a:pt x="4088" y="2648"/>
                      <a:pt x="4083" y="2684"/>
                    </a:cubicBezTo>
                    <a:close/>
                    <a:moveTo>
                      <a:pt x="5713" y="4665"/>
                    </a:moveTo>
                    <a:cubicBezTo>
                      <a:pt x="4882" y="3584"/>
                      <a:pt x="4882" y="3584"/>
                      <a:pt x="4882" y="3584"/>
                    </a:cubicBezTo>
                    <a:cubicBezTo>
                      <a:pt x="4860" y="3557"/>
                      <a:pt x="4852" y="3537"/>
                      <a:pt x="4827" y="3518"/>
                    </a:cubicBezTo>
                    <a:cubicBezTo>
                      <a:pt x="4816" y="3507"/>
                      <a:pt x="4805" y="3501"/>
                      <a:pt x="4791" y="3493"/>
                    </a:cubicBezTo>
                    <a:cubicBezTo>
                      <a:pt x="4791" y="4443"/>
                      <a:pt x="4791" y="4443"/>
                      <a:pt x="4791" y="4443"/>
                    </a:cubicBezTo>
                    <a:cubicBezTo>
                      <a:pt x="4791" y="4487"/>
                      <a:pt x="4788" y="4512"/>
                      <a:pt x="4799" y="4557"/>
                    </a:cubicBezTo>
                    <a:cubicBezTo>
                      <a:pt x="4805" y="4595"/>
                      <a:pt x="4816" y="4618"/>
                      <a:pt x="4830" y="4656"/>
                    </a:cubicBezTo>
                    <a:cubicBezTo>
                      <a:pt x="4525" y="4656"/>
                      <a:pt x="4525" y="4656"/>
                      <a:pt x="4525" y="4656"/>
                    </a:cubicBezTo>
                    <a:cubicBezTo>
                      <a:pt x="4542" y="4623"/>
                      <a:pt x="4555" y="4604"/>
                      <a:pt x="4558" y="4570"/>
                    </a:cubicBezTo>
                    <a:cubicBezTo>
                      <a:pt x="4567" y="4529"/>
                      <a:pt x="4567" y="4438"/>
                      <a:pt x="4567" y="4360"/>
                    </a:cubicBezTo>
                    <a:cubicBezTo>
                      <a:pt x="4567" y="2875"/>
                      <a:pt x="4567" y="2875"/>
                      <a:pt x="4567" y="2875"/>
                    </a:cubicBezTo>
                    <a:cubicBezTo>
                      <a:pt x="4567" y="2798"/>
                      <a:pt x="4564" y="2754"/>
                      <a:pt x="4550" y="2676"/>
                    </a:cubicBezTo>
                    <a:cubicBezTo>
                      <a:pt x="4542" y="2640"/>
                      <a:pt x="4528" y="2621"/>
                      <a:pt x="4511" y="2590"/>
                    </a:cubicBezTo>
                    <a:cubicBezTo>
                      <a:pt x="5134" y="2590"/>
                      <a:pt x="5134" y="2590"/>
                      <a:pt x="5134" y="2590"/>
                    </a:cubicBezTo>
                    <a:cubicBezTo>
                      <a:pt x="5406" y="2590"/>
                      <a:pt x="5650" y="2770"/>
                      <a:pt x="5641" y="3066"/>
                    </a:cubicBezTo>
                    <a:cubicBezTo>
                      <a:pt x="5636" y="3355"/>
                      <a:pt x="5384" y="3601"/>
                      <a:pt x="5079" y="3554"/>
                    </a:cubicBezTo>
                    <a:cubicBezTo>
                      <a:pt x="5096" y="3568"/>
                      <a:pt x="5104" y="3579"/>
                      <a:pt x="5121" y="3593"/>
                    </a:cubicBezTo>
                    <a:cubicBezTo>
                      <a:pt x="5179" y="3648"/>
                      <a:pt x="5212" y="3684"/>
                      <a:pt x="5265" y="3751"/>
                    </a:cubicBezTo>
                    <a:cubicBezTo>
                      <a:pt x="5758" y="4377"/>
                      <a:pt x="5758" y="4377"/>
                      <a:pt x="5758" y="4377"/>
                    </a:cubicBezTo>
                    <a:cubicBezTo>
                      <a:pt x="5821" y="4460"/>
                      <a:pt x="5871" y="4526"/>
                      <a:pt x="5935" y="4582"/>
                    </a:cubicBezTo>
                    <a:cubicBezTo>
                      <a:pt x="5974" y="4615"/>
                      <a:pt x="5999" y="4634"/>
                      <a:pt x="6040" y="4665"/>
                    </a:cubicBezTo>
                    <a:lnTo>
                      <a:pt x="5713" y="4665"/>
                    </a:lnTo>
                    <a:close/>
                    <a:moveTo>
                      <a:pt x="5013" y="2715"/>
                    </a:moveTo>
                    <a:cubicBezTo>
                      <a:pt x="4927" y="2715"/>
                      <a:pt x="4874" y="2718"/>
                      <a:pt x="4794" y="2754"/>
                    </a:cubicBezTo>
                    <a:cubicBezTo>
                      <a:pt x="4794" y="3468"/>
                      <a:pt x="4794" y="3468"/>
                      <a:pt x="4794" y="3468"/>
                    </a:cubicBezTo>
                    <a:cubicBezTo>
                      <a:pt x="4833" y="3474"/>
                      <a:pt x="4907" y="3476"/>
                      <a:pt x="4974" y="3474"/>
                    </a:cubicBezTo>
                    <a:cubicBezTo>
                      <a:pt x="5259" y="3451"/>
                      <a:pt x="5431" y="3302"/>
                      <a:pt x="5414" y="3072"/>
                    </a:cubicBezTo>
                    <a:cubicBezTo>
                      <a:pt x="5403" y="2906"/>
                      <a:pt x="5348" y="2729"/>
                      <a:pt x="5013" y="2715"/>
                    </a:cubicBezTo>
                    <a:close/>
                    <a:moveTo>
                      <a:pt x="3551" y="5119"/>
                    </a:moveTo>
                    <a:cubicBezTo>
                      <a:pt x="3542" y="5163"/>
                      <a:pt x="3542" y="5188"/>
                      <a:pt x="3542" y="5230"/>
                    </a:cubicBezTo>
                    <a:cubicBezTo>
                      <a:pt x="3545" y="7166"/>
                      <a:pt x="3545" y="7166"/>
                      <a:pt x="3545" y="7166"/>
                    </a:cubicBezTo>
                    <a:cubicBezTo>
                      <a:pt x="1872" y="5318"/>
                      <a:pt x="1872" y="5318"/>
                      <a:pt x="1872" y="5318"/>
                    </a:cubicBezTo>
                    <a:cubicBezTo>
                      <a:pt x="1872" y="6856"/>
                      <a:pt x="1872" y="6856"/>
                      <a:pt x="1872" y="6856"/>
                    </a:cubicBezTo>
                    <a:cubicBezTo>
                      <a:pt x="1872" y="6917"/>
                      <a:pt x="1872" y="6917"/>
                      <a:pt x="1892" y="7008"/>
                    </a:cubicBezTo>
                    <a:cubicBezTo>
                      <a:pt x="1897" y="7041"/>
                      <a:pt x="1905" y="7061"/>
                      <a:pt x="1917" y="7097"/>
                    </a:cubicBezTo>
                    <a:cubicBezTo>
                      <a:pt x="1654" y="7097"/>
                      <a:pt x="1654" y="7097"/>
                      <a:pt x="1654" y="7097"/>
                    </a:cubicBezTo>
                    <a:cubicBezTo>
                      <a:pt x="1673" y="7069"/>
                      <a:pt x="1684" y="7052"/>
                      <a:pt x="1689" y="7022"/>
                    </a:cubicBezTo>
                    <a:cubicBezTo>
                      <a:pt x="1701" y="6980"/>
                      <a:pt x="1701" y="6953"/>
                      <a:pt x="1701" y="6911"/>
                    </a:cubicBezTo>
                    <a:cubicBezTo>
                      <a:pt x="1701" y="5183"/>
                      <a:pt x="1701" y="5183"/>
                      <a:pt x="1701" y="5183"/>
                    </a:cubicBezTo>
                    <a:cubicBezTo>
                      <a:pt x="1701" y="5150"/>
                      <a:pt x="1695" y="5125"/>
                      <a:pt x="1678" y="5094"/>
                    </a:cubicBezTo>
                    <a:cubicBezTo>
                      <a:pt x="1665" y="5064"/>
                      <a:pt x="1648" y="5047"/>
                      <a:pt x="1620" y="5030"/>
                    </a:cubicBezTo>
                    <a:cubicBezTo>
                      <a:pt x="1925" y="5030"/>
                      <a:pt x="1925" y="5030"/>
                      <a:pt x="1925" y="5030"/>
                    </a:cubicBezTo>
                    <a:cubicBezTo>
                      <a:pt x="3374" y="6684"/>
                      <a:pt x="3374" y="6684"/>
                      <a:pt x="3374" y="6684"/>
                    </a:cubicBezTo>
                    <a:cubicBezTo>
                      <a:pt x="3374" y="5371"/>
                      <a:pt x="3374" y="5371"/>
                      <a:pt x="3374" y="5371"/>
                    </a:cubicBezTo>
                    <a:cubicBezTo>
                      <a:pt x="3374" y="5271"/>
                      <a:pt x="3379" y="5208"/>
                      <a:pt x="3360" y="5108"/>
                    </a:cubicBezTo>
                    <a:cubicBezTo>
                      <a:pt x="3354" y="5077"/>
                      <a:pt x="3349" y="5058"/>
                      <a:pt x="3340" y="5028"/>
                    </a:cubicBezTo>
                    <a:cubicBezTo>
                      <a:pt x="3573" y="5028"/>
                      <a:pt x="3573" y="5028"/>
                      <a:pt x="3573" y="5028"/>
                    </a:cubicBezTo>
                    <a:cubicBezTo>
                      <a:pt x="3562" y="5061"/>
                      <a:pt x="3556" y="5083"/>
                      <a:pt x="3551" y="5119"/>
                    </a:cubicBezTo>
                    <a:close/>
                    <a:moveTo>
                      <a:pt x="5212" y="7097"/>
                    </a:moveTo>
                    <a:cubicBezTo>
                      <a:pt x="4019" y="7097"/>
                      <a:pt x="4019" y="7097"/>
                      <a:pt x="4019" y="7097"/>
                    </a:cubicBezTo>
                    <a:cubicBezTo>
                      <a:pt x="4038" y="7069"/>
                      <a:pt x="4046" y="7050"/>
                      <a:pt x="4055" y="7019"/>
                    </a:cubicBezTo>
                    <a:cubicBezTo>
                      <a:pt x="4066" y="6980"/>
                      <a:pt x="4060" y="6953"/>
                      <a:pt x="4060" y="6914"/>
                    </a:cubicBezTo>
                    <a:cubicBezTo>
                      <a:pt x="4060" y="5180"/>
                      <a:pt x="4060" y="5180"/>
                      <a:pt x="4060" y="5180"/>
                    </a:cubicBezTo>
                    <a:cubicBezTo>
                      <a:pt x="4060" y="5144"/>
                      <a:pt x="4055" y="5122"/>
                      <a:pt x="4044" y="5091"/>
                    </a:cubicBezTo>
                    <a:cubicBezTo>
                      <a:pt x="4032" y="5066"/>
                      <a:pt x="4024" y="5053"/>
                      <a:pt x="4005" y="5033"/>
                    </a:cubicBezTo>
                    <a:cubicBezTo>
                      <a:pt x="5060" y="5033"/>
                      <a:pt x="5060" y="5033"/>
                      <a:pt x="5060" y="5033"/>
                    </a:cubicBezTo>
                    <a:cubicBezTo>
                      <a:pt x="5060" y="5241"/>
                      <a:pt x="5060" y="5241"/>
                      <a:pt x="5060" y="5241"/>
                    </a:cubicBezTo>
                    <a:cubicBezTo>
                      <a:pt x="5035" y="5216"/>
                      <a:pt x="5013" y="5202"/>
                      <a:pt x="4980" y="5191"/>
                    </a:cubicBezTo>
                    <a:cubicBezTo>
                      <a:pt x="4933" y="5174"/>
                      <a:pt x="4899" y="5183"/>
                      <a:pt x="4852" y="5183"/>
                    </a:cubicBezTo>
                    <a:cubicBezTo>
                      <a:pt x="4290" y="5183"/>
                      <a:pt x="4290" y="5183"/>
                      <a:pt x="4290" y="5183"/>
                    </a:cubicBezTo>
                    <a:cubicBezTo>
                      <a:pt x="4290" y="5864"/>
                      <a:pt x="4290" y="5864"/>
                      <a:pt x="4290" y="5864"/>
                    </a:cubicBezTo>
                    <a:cubicBezTo>
                      <a:pt x="5060" y="5864"/>
                      <a:pt x="5060" y="5864"/>
                      <a:pt x="5060" y="5864"/>
                    </a:cubicBezTo>
                    <a:cubicBezTo>
                      <a:pt x="5060" y="6061"/>
                      <a:pt x="5060" y="6061"/>
                      <a:pt x="5060" y="6061"/>
                    </a:cubicBezTo>
                    <a:cubicBezTo>
                      <a:pt x="5019" y="6041"/>
                      <a:pt x="4991" y="6033"/>
                      <a:pt x="4944" y="6022"/>
                    </a:cubicBezTo>
                    <a:cubicBezTo>
                      <a:pt x="4911" y="6016"/>
                      <a:pt x="4886" y="6016"/>
                      <a:pt x="4852" y="6016"/>
                    </a:cubicBezTo>
                    <a:cubicBezTo>
                      <a:pt x="4298" y="6016"/>
                      <a:pt x="4298" y="6016"/>
                      <a:pt x="4298" y="6016"/>
                    </a:cubicBezTo>
                    <a:cubicBezTo>
                      <a:pt x="4298" y="6942"/>
                      <a:pt x="4298" y="6942"/>
                      <a:pt x="4298" y="6942"/>
                    </a:cubicBezTo>
                    <a:cubicBezTo>
                      <a:pt x="4960" y="6942"/>
                      <a:pt x="4960" y="6942"/>
                      <a:pt x="4960" y="6942"/>
                    </a:cubicBezTo>
                    <a:cubicBezTo>
                      <a:pt x="5052" y="6942"/>
                      <a:pt x="5104" y="6936"/>
                      <a:pt x="5190" y="6908"/>
                    </a:cubicBezTo>
                    <a:cubicBezTo>
                      <a:pt x="5229" y="6897"/>
                      <a:pt x="5251" y="6886"/>
                      <a:pt x="5284" y="6864"/>
                    </a:cubicBezTo>
                    <a:lnTo>
                      <a:pt x="5212" y="7097"/>
                    </a:lnTo>
                    <a:close/>
                    <a:moveTo>
                      <a:pt x="326" y="5704"/>
                    </a:moveTo>
                    <a:cubicBezTo>
                      <a:pt x="327" y="5723"/>
                      <a:pt x="339" y="5734"/>
                      <a:pt x="334" y="5755"/>
                    </a:cubicBezTo>
                    <a:cubicBezTo>
                      <a:pt x="329" y="5776"/>
                      <a:pt x="317" y="5800"/>
                      <a:pt x="317" y="5823"/>
                    </a:cubicBezTo>
                    <a:cubicBezTo>
                      <a:pt x="317" y="5853"/>
                      <a:pt x="343" y="5892"/>
                      <a:pt x="369" y="5910"/>
                    </a:cubicBezTo>
                    <a:cubicBezTo>
                      <a:pt x="374" y="5913"/>
                      <a:pt x="384" y="5915"/>
                      <a:pt x="389" y="5917"/>
                    </a:cubicBezTo>
                    <a:cubicBezTo>
                      <a:pt x="398" y="5922"/>
                      <a:pt x="402" y="5929"/>
                      <a:pt x="410" y="5931"/>
                    </a:cubicBezTo>
                    <a:cubicBezTo>
                      <a:pt x="415" y="5933"/>
                      <a:pt x="424" y="5930"/>
                      <a:pt x="428" y="5931"/>
                    </a:cubicBezTo>
                    <a:cubicBezTo>
                      <a:pt x="431" y="5932"/>
                      <a:pt x="482" y="5965"/>
                      <a:pt x="484" y="5969"/>
                    </a:cubicBezTo>
                    <a:cubicBezTo>
                      <a:pt x="486" y="5974"/>
                      <a:pt x="482" y="5986"/>
                      <a:pt x="478" y="5990"/>
                    </a:cubicBezTo>
                    <a:cubicBezTo>
                      <a:pt x="468" y="6003"/>
                      <a:pt x="454" y="6003"/>
                      <a:pt x="442" y="6001"/>
                    </a:cubicBezTo>
                    <a:cubicBezTo>
                      <a:pt x="438" y="6004"/>
                      <a:pt x="438" y="6004"/>
                      <a:pt x="438" y="6004"/>
                    </a:cubicBezTo>
                    <a:cubicBezTo>
                      <a:pt x="432" y="6001"/>
                      <a:pt x="424" y="5997"/>
                      <a:pt x="422" y="5994"/>
                    </a:cubicBezTo>
                    <a:cubicBezTo>
                      <a:pt x="417" y="5990"/>
                      <a:pt x="415" y="5982"/>
                      <a:pt x="411" y="5978"/>
                    </a:cubicBezTo>
                    <a:cubicBezTo>
                      <a:pt x="407" y="5975"/>
                      <a:pt x="378" y="5962"/>
                      <a:pt x="371" y="5959"/>
                    </a:cubicBezTo>
                    <a:cubicBezTo>
                      <a:pt x="357" y="5954"/>
                      <a:pt x="323" y="5954"/>
                      <a:pt x="308" y="5962"/>
                    </a:cubicBezTo>
                    <a:cubicBezTo>
                      <a:pt x="299" y="5966"/>
                      <a:pt x="285" y="5982"/>
                      <a:pt x="279" y="5988"/>
                    </a:cubicBezTo>
                    <a:cubicBezTo>
                      <a:pt x="275" y="5991"/>
                      <a:pt x="270" y="5993"/>
                      <a:pt x="267" y="5996"/>
                    </a:cubicBezTo>
                    <a:cubicBezTo>
                      <a:pt x="255" y="6011"/>
                      <a:pt x="251" y="6036"/>
                      <a:pt x="243" y="6051"/>
                    </a:cubicBezTo>
                    <a:cubicBezTo>
                      <a:pt x="237" y="6062"/>
                      <a:pt x="226" y="6069"/>
                      <a:pt x="222" y="6080"/>
                    </a:cubicBezTo>
                    <a:cubicBezTo>
                      <a:pt x="219" y="6091"/>
                      <a:pt x="223" y="6093"/>
                      <a:pt x="228" y="6106"/>
                    </a:cubicBezTo>
                    <a:cubicBezTo>
                      <a:pt x="229" y="6106"/>
                      <a:pt x="233" y="6105"/>
                      <a:pt x="233" y="6105"/>
                    </a:cubicBezTo>
                    <a:cubicBezTo>
                      <a:pt x="233" y="6105"/>
                      <a:pt x="262" y="6125"/>
                      <a:pt x="274" y="6138"/>
                    </a:cubicBezTo>
                    <a:cubicBezTo>
                      <a:pt x="287" y="6152"/>
                      <a:pt x="322" y="6169"/>
                      <a:pt x="337" y="6169"/>
                    </a:cubicBezTo>
                    <a:cubicBezTo>
                      <a:pt x="344" y="6168"/>
                      <a:pt x="370" y="6164"/>
                      <a:pt x="374" y="6163"/>
                    </a:cubicBezTo>
                    <a:cubicBezTo>
                      <a:pt x="386" y="6161"/>
                      <a:pt x="405" y="6152"/>
                      <a:pt x="416" y="6143"/>
                    </a:cubicBezTo>
                    <a:cubicBezTo>
                      <a:pt x="420" y="6139"/>
                      <a:pt x="448" y="6094"/>
                      <a:pt x="450" y="6090"/>
                    </a:cubicBezTo>
                    <a:cubicBezTo>
                      <a:pt x="451" y="6087"/>
                      <a:pt x="484" y="6048"/>
                      <a:pt x="498" y="6057"/>
                    </a:cubicBezTo>
                    <a:cubicBezTo>
                      <a:pt x="499" y="6057"/>
                      <a:pt x="518" y="6074"/>
                      <a:pt x="521" y="6082"/>
                    </a:cubicBezTo>
                    <a:cubicBezTo>
                      <a:pt x="523" y="6086"/>
                      <a:pt x="520" y="6102"/>
                      <a:pt x="518" y="6107"/>
                    </a:cubicBezTo>
                    <a:cubicBezTo>
                      <a:pt x="512" y="6120"/>
                      <a:pt x="494" y="6125"/>
                      <a:pt x="481" y="6139"/>
                    </a:cubicBezTo>
                    <a:cubicBezTo>
                      <a:pt x="478" y="6143"/>
                      <a:pt x="458" y="6171"/>
                      <a:pt x="455" y="6181"/>
                    </a:cubicBezTo>
                    <a:cubicBezTo>
                      <a:pt x="452" y="6188"/>
                      <a:pt x="454" y="6197"/>
                      <a:pt x="454" y="6205"/>
                    </a:cubicBezTo>
                    <a:cubicBezTo>
                      <a:pt x="453" y="6227"/>
                      <a:pt x="455" y="6253"/>
                      <a:pt x="479" y="6279"/>
                    </a:cubicBezTo>
                    <a:cubicBezTo>
                      <a:pt x="483" y="6283"/>
                      <a:pt x="495" y="6291"/>
                      <a:pt x="499" y="6295"/>
                    </a:cubicBezTo>
                    <a:cubicBezTo>
                      <a:pt x="515" y="6311"/>
                      <a:pt x="533" y="6341"/>
                      <a:pt x="552" y="6337"/>
                    </a:cubicBezTo>
                    <a:cubicBezTo>
                      <a:pt x="570" y="6334"/>
                      <a:pt x="580" y="6313"/>
                      <a:pt x="600" y="6301"/>
                    </a:cubicBezTo>
                    <a:cubicBezTo>
                      <a:pt x="621" y="6288"/>
                      <a:pt x="643" y="6268"/>
                      <a:pt x="651" y="6247"/>
                    </a:cubicBezTo>
                    <a:cubicBezTo>
                      <a:pt x="655" y="6238"/>
                      <a:pt x="654" y="6220"/>
                      <a:pt x="655" y="6210"/>
                    </a:cubicBezTo>
                    <a:cubicBezTo>
                      <a:pt x="655" y="6208"/>
                      <a:pt x="648" y="6179"/>
                      <a:pt x="643" y="6168"/>
                    </a:cubicBezTo>
                    <a:cubicBezTo>
                      <a:pt x="639" y="6159"/>
                      <a:pt x="635" y="6146"/>
                      <a:pt x="626" y="6135"/>
                    </a:cubicBezTo>
                    <a:cubicBezTo>
                      <a:pt x="615" y="6122"/>
                      <a:pt x="587" y="6115"/>
                      <a:pt x="581" y="6099"/>
                    </a:cubicBezTo>
                    <a:cubicBezTo>
                      <a:pt x="580" y="6098"/>
                      <a:pt x="584" y="6092"/>
                      <a:pt x="584" y="6091"/>
                    </a:cubicBezTo>
                    <a:cubicBezTo>
                      <a:pt x="583" y="6086"/>
                      <a:pt x="579" y="6085"/>
                      <a:pt x="579" y="6080"/>
                    </a:cubicBezTo>
                    <a:cubicBezTo>
                      <a:pt x="578" y="6076"/>
                      <a:pt x="585" y="6056"/>
                      <a:pt x="587" y="6053"/>
                    </a:cubicBezTo>
                    <a:cubicBezTo>
                      <a:pt x="603" y="6036"/>
                      <a:pt x="635" y="6042"/>
                      <a:pt x="646" y="6053"/>
                    </a:cubicBezTo>
                    <a:cubicBezTo>
                      <a:pt x="661" y="6069"/>
                      <a:pt x="658" y="6089"/>
                      <a:pt x="667" y="6104"/>
                    </a:cubicBezTo>
                    <a:cubicBezTo>
                      <a:pt x="686" y="6139"/>
                      <a:pt x="737" y="6162"/>
                      <a:pt x="763" y="6158"/>
                    </a:cubicBezTo>
                    <a:cubicBezTo>
                      <a:pt x="769" y="6157"/>
                      <a:pt x="788" y="6154"/>
                      <a:pt x="794" y="6151"/>
                    </a:cubicBezTo>
                    <a:cubicBezTo>
                      <a:pt x="810" y="6143"/>
                      <a:pt x="822" y="6128"/>
                      <a:pt x="831" y="6119"/>
                    </a:cubicBezTo>
                    <a:cubicBezTo>
                      <a:pt x="843" y="6107"/>
                      <a:pt x="870" y="6095"/>
                      <a:pt x="877" y="6081"/>
                    </a:cubicBezTo>
                    <a:cubicBezTo>
                      <a:pt x="884" y="6069"/>
                      <a:pt x="865" y="6036"/>
                      <a:pt x="860" y="6022"/>
                    </a:cubicBezTo>
                    <a:cubicBezTo>
                      <a:pt x="854" y="6006"/>
                      <a:pt x="839" y="5970"/>
                      <a:pt x="821" y="5958"/>
                    </a:cubicBezTo>
                    <a:cubicBezTo>
                      <a:pt x="819" y="5956"/>
                      <a:pt x="798" y="5950"/>
                      <a:pt x="791" y="5949"/>
                    </a:cubicBezTo>
                    <a:cubicBezTo>
                      <a:pt x="787" y="5948"/>
                      <a:pt x="778" y="5952"/>
                      <a:pt x="774" y="5949"/>
                    </a:cubicBezTo>
                    <a:cubicBezTo>
                      <a:pt x="771" y="5945"/>
                      <a:pt x="771" y="5945"/>
                      <a:pt x="771" y="5945"/>
                    </a:cubicBezTo>
                    <a:cubicBezTo>
                      <a:pt x="759" y="5946"/>
                      <a:pt x="724" y="5957"/>
                      <a:pt x="713" y="5963"/>
                    </a:cubicBezTo>
                    <a:cubicBezTo>
                      <a:pt x="686" y="5977"/>
                      <a:pt x="675" y="5991"/>
                      <a:pt x="651" y="5994"/>
                    </a:cubicBezTo>
                    <a:cubicBezTo>
                      <a:pt x="651" y="5994"/>
                      <a:pt x="647" y="5994"/>
                      <a:pt x="646" y="5994"/>
                    </a:cubicBezTo>
                    <a:cubicBezTo>
                      <a:pt x="643" y="5994"/>
                      <a:pt x="624" y="5981"/>
                      <a:pt x="621" y="5976"/>
                    </a:cubicBezTo>
                    <a:cubicBezTo>
                      <a:pt x="619" y="5972"/>
                      <a:pt x="622" y="5962"/>
                      <a:pt x="623" y="5957"/>
                    </a:cubicBezTo>
                    <a:cubicBezTo>
                      <a:pt x="633" y="5910"/>
                      <a:pt x="703" y="5925"/>
                      <a:pt x="730" y="5912"/>
                    </a:cubicBezTo>
                    <a:cubicBezTo>
                      <a:pt x="746" y="5905"/>
                      <a:pt x="757" y="5890"/>
                      <a:pt x="764" y="5880"/>
                    </a:cubicBezTo>
                    <a:cubicBezTo>
                      <a:pt x="771" y="5868"/>
                      <a:pt x="782" y="5821"/>
                      <a:pt x="778" y="5808"/>
                    </a:cubicBezTo>
                    <a:cubicBezTo>
                      <a:pt x="777" y="5804"/>
                      <a:pt x="761" y="5754"/>
                      <a:pt x="767" y="5733"/>
                    </a:cubicBezTo>
                    <a:cubicBezTo>
                      <a:pt x="769" y="5727"/>
                      <a:pt x="774" y="5715"/>
                      <a:pt x="772" y="5709"/>
                    </a:cubicBezTo>
                    <a:cubicBezTo>
                      <a:pt x="770" y="5706"/>
                      <a:pt x="761" y="5699"/>
                      <a:pt x="761" y="5699"/>
                    </a:cubicBezTo>
                    <a:cubicBezTo>
                      <a:pt x="747" y="5704"/>
                      <a:pt x="735" y="5713"/>
                      <a:pt x="720" y="5716"/>
                    </a:cubicBezTo>
                    <a:cubicBezTo>
                      <a:pt x="704" y="5719"/>
                      <a:pt x="686" y="5715"/>
                      <a:pt x="671" y="5717"/>
                    </a:cubicBezTo>
                    <a:cubicBezTo>
                      <a:pt x="642" y="5721"/>
                      <a:pt x="605" y="5739"/>
                      <a:pt x="590" y="5771"/>
                    </a:cubicBezTo>
                    <a:cubicBezTo>
                      <a:pt x="561" y="5834"/>
                      <a:pt x="591" y="5873"/>
                      <a:pt x="593" y="5884"/>
                    </a:cubicBezTo>
                    <a:cubicBezTo>
                      <a:pt x="593" y="5889"/>
                      <a:pt x="596" y="5888"/>
                      <a:pt x="596" y="5893"/>
                    </a:cubicBezTo>
                    <a:cubicBezTo>
                      <a:pt x="597" y="5908"/>
                      <a:pt x="568" y="5928"/>
                      <a:pt x="554" y="5926"/>
                    </a:cubicBezTo>
                    <a:cubicBezTo>
                      <a:pt x="544" y="5924"/>
                      <a:pt x="525" y="5905"/>
                      <a:pt x="524" y="5891"/>
                    </a:cubicBezTo>
                    <a:cubicBezTo>
                      <a:pt x="524" y="5890"/>
                      <a:pt x="525" y="5865"/>
                      <a:pt x="528" y="5859"/>
                    </a:cubicBezTo>
                    <a:cubicBezTo>
                      <a:pt x="529" y="5854"/>
                      <a:pt x="532" y="5839"/>
                      <a:pt x="532" y="5835"/>
                    </a:cubicBezTo>
                    <a:cubicBezTo>
                      <a:pt x="531" y="5821"/>
                      <a:pt x="535" y="5798"/>
                      <a:pt x="529" y="5784"/>
                    </a:cubicBezTo>
                    <a:cubicBezTo>
                      <a:pt x="526" y="5778"/>
                      <a:pt x="513" y="5751"/>
                      <a:pt x="508" y="5746"/>
                    </a:cubicBezTo>
                    <a:cubicBezTo>
                      <a:pt x="506" y="5744"/>
                      <a:pt x="459" y="5714"/>
                      <a:pt x="456" y="5714"/>
                    </a:cubicBezTo>
                    <a:cubicBezTo>
                      <a:pt x="453" y="5713"/>
                      <a:pt x="434" y="5711"/>
                      <a:pt x="431" y="5711"/>
                    </a:cubicBezTo>
                    <a:cubicBezTo>
                      <a:pt x="421" y="5710"/>
                      <a:pt x="388" y="5708"/>
                      <a:pt x="388" y="5708"/>
                    </a:cubicBezTo>
                    <a:cubicBezTo>
                      <a:pt x="388" y="5708"/>
                      <a:pt x="351" y="5687"/>
                      <a:pt x="348" y="5686"/>
                    </a:cubicBezTo>
                    <a:cubicBezTo>
                      <a:pt x="346" y="5684"/>
                      <a:pt x="333" y="5688"/>
                      <a:pt x="332" y="5688"/>
                    </a:cubicBezTo>
                    <a:cubicBezTo>
                      <a:pt x="330" y="5693"/>
                      <a:pt x="325" y="5699"/>
                      <a:pt x="326" y="5704"/>
                    </a:cubicBezTo>
                    <a:close/>
                    <a:moveTo>
                      <a:pt x="6412" y="5688"/>
                    </a:moveTo>
                    <a:cubicBezTo>
                      <a:pt x="6411" y="5688"/>
                      <a:pt x="6399" y="5684"/>
                      <a:pt x="6396" y="5686"/>
                    </a:cubicBezTo>
                    <a:cubicBezTo>
                      <a:pt x="6394" y="5687"/>
                      <a:pt x="6357" y="5708"/>
                      <a:pt x="6357" y="5708"/>
                    </a:cubicBezTo>
                    <a:cubicBezTo>
                      <a:pt x="6356" y="5708"/>
                      <a:pt x="6323" y="5710"/>
                      <a:pt x="6314" y="5711"/>
                    </a:cubicBezTo>
                    <a:cubicBezTo>
                      <a:pt x="6311" y="5711"/>
                      <a:pt x="6291" y="5713"/>
                      <a:pt x="6288" y="5714"/>
                    </a:cubicBezTo>
                    <a:cubicBezTo>
                      <a:pt x="6285" y="5714"/>
                      <a:pt x="6238" y="5744"/>
                      <a:pt x="6237" y="5746"/>
                    </a:cubicBezTo>
                    <a:cubicBezTo>
                      <a:pt x="6232" y="5751"/>
                      <a:pt x="6218" y="5778"/>
                      <a:pt x="6216" y="5784"/>
                    </a:cubicBezTo>
                    <a:cubicBezTo>
                      <a:pt x="6209" y="5798"/>
                      <a:pt x="6213" y="5821"/>
                      <a:pt x="6212" y="5835"/>
                    </a:cubicBezTo>
                    <a:cubicBezTo>
                      <a:pt x="6212" y="5840"/>
                      <a:pt x="6215" y="5854"/>
                      <a:pt x="6217" y="5859"/>
                    </a:cubicBezTo>
                    <a:cubicBezTo>
                      <a:pt x="6219" y="5865"/>
                      <a:pt x="6221" y="5890"/>
                      <a:pt x="6221" y="5891"/>
                    </a:cubicBezTo>
                    <a:cubicBezTo>
                      <a:pt x="6220" y="5905"/>
                      <a:pt x="6201" y="5924"/>
                      <a:pt x="6190" y="5926"/>
                    </a:cubicBezTo>
                    <a:cubicBezTo>
                      <a:pt x="6176" y="5928"/>
                      <a:pt x="6147" y="5908"/>
                      <a:pt x="6148" y="5893"/>
                    </a:cubicBezTo>
                    <a:cubicBezTo>
                      <a:pt x="6148" y="5888"/>
                      <a:pt x="6151" y="5889"/>
                      <a:pt x="6152" y="5884"/>
                    </a:cubicBezTo>
                    <a:cubicBezTo>
                      <a:pt x="6153" y="5873"/>
                      <a:pt x="6183" y="5834"/>
                      <a:pt x="6154" y="5771"/>
                    </a:cubicBezTo>
                    <a:cubicBezTo>
                      <a:pt x="6139" y="5739"/>
                      <a:pt x="6102" y="5721"/>
                      <a:pt x="6073" y="5717"/>
                    </a:cubicBezTo>
                    <a:cubicBezTo>
                      <a:pt x="6058" y="5715"/>
                      <a:pt x="6040" y="5719"/>
                      <a:pt x="6024" y="5716"/>
                    </a:cubicBezTo>
                    <a:cubicBezTo>
                      <a:pt x="6010" y="5713"/>
                      <a:pt x="5998" y="5704"/>
                      <a:pt x="5983" y="5699"/>
                    </a:cubicBezTo>
                    <a:cubicBezTo>
                      <a:pt x="5983" y="5699"/>
                      <a:pt x="5974" y="5706"/>
                      <a:pt x="5973" y="5709"/>
                    </a:cubicBezTo>
                    <a:cubicBezTo>
                      <a:pt x="5971" y="5715"/>
                      <a:pt x="5975" y="5727"/>
                      <a:pt x="5977" y="5733"/>
                    </a:cubicBezTo>
                    <a:cubicBezTo>
                      <a:pt x="5984" y="5754"/>
                      <a:pt x="5967" y="5804"/>
                      <a:pt x="5966" y="5808"/>
                    </a:cubicBezTo>
                    <a:cubicBezTo>
                      <a:pt x="5962" y="5821"/>
                      <a:pt x="5973" y="5868"/>
                      <a:pt x="5981" y="5880"/>
                    </a:cubicBezTo>
                    <a:cubicBezTo>
                      <a:pt x="5987" y="5890"/>
                      <a:pt x="5998" y="5905"/>
                      <a:pt x="6014" y="5912"/>
                    </a:cubicBezTo>
                    <a:cubicBezTo>
                      <a:pt x="6042" y="5925"/>
                      <a:pt x="6111" y="5910"/>
                      <a:pt x="6121" y="5957"/>
                    </a:cubicBezTo>
                    <a:cubicBezTo>
                      <a:pt x="6122" y="5962"/>
                      <a:pt x="6125" y="5972"/>
                      <a:pt x="6123" y="5976"/>
                    </a:cubicBezTo>
                    <a:cubicBezTo>
                      <a:pt x="6121" y="5981"/>
                      <a:pt x="6101" y="5994"/>
                      <a:pt x="6098" y="5994"/>
                    </a:cubicBezTo>
                    <a:cubicBezTo>
                      <a:pt x="6098" y="5994"/>
                      <a:pt x="6093" y="5994"/>
                      <a:pt x="6093" y="5994"/>
                    </a:cubicBezTo>
                    <a:cubicBezTo>
                      <a:pt x="6069" y="5991"/>
                      <a:pt x="6059" y="5977"/>
                      <a:pt x="6032" y="5963"/>
                    </a:cubicBezTo>
                    <a:cubicBezTo>
                      <a:pt x="6021" y="5957"/>
                      <a:pt x="5985" y="5946"/>
                      <a:pt x="5973" y="5945"/>
                    </a:cubicBezTo>
                    <a:cubicBezTo>
                      <a:pt x="5970" y="5949"/>
                      <a:pt x="5970" y="5949"/>
                      <a:pt x="5970" y="5949"/>
                    </a:cubicBezTo>
                    <a:cubicBezTo>
                      <a:pt x="5967" y="5952"/>
                      <a:pt x="5957" y="5948"/>
                      <a:pt x="5953" y="5949"/>
                    </a:cubicBezTo>
                    <a:cubicBezTo>
                      <a:pt x="5947" y="5950"/>
                      <a:pt x="5925" y="5956"/>
                      <a:pt x="5923" y="5958"/>
                    </a:cubicBezTo>
                    <a:cubicBezTo>
                      <a:pt x="5906" y="5970"/>
                      <a:pt x="5891" y="6006"/>
                      <a:pt x="5884" y="6022"/>
                    </a:cubicBezTo>
                    <a:cubicBezTo>
                      <a:pt x="5879" y="6036"/>
                      <a:pt x="5861" y="6069"/>
                      <a:pt x="5867" y="6081"/>
                    </a:cubicBezTo>
                    <a:cubicBezTo>
                      <a:pt x="5875" y="6096"/>
                      <a:pt x="5902" y="6107"/>
                      <a:pt x="5914" y="6119"/>
                    </a:cubicBezTo>
                    <a:cubicBezTo>
                      <a:pt x="5922" y="6128"/>
                      <a:pt x="5935" y="6143"/>
                      <a:pt x="5951" y="6151"/>
                    </a:cubicBezTo>
                    <a:cubicBezTo>
                      <a:pt x="5956" y="6154"/>
                      <a:pt x="5976" y="6157"/>
                      <a:pt x="5981" y="6158"/>
                    </a:cubicBezTo>
                    <a:cubicBezTo>
                      <a:pt x="6008" y="6162"/>
                      <a:pt x="6058" y="6139"/>
                      <a:pt x="6078" y="6104"/>
                    </a:cubicBezTo>
                    <a:cubicBezTo>
                      <a:pt x="6087" y="6089"/>
                      <a:pt x="6083" y="6069"/>
                      <a:pt x="6098" y="6054"/>
                    </a:cubicBezTo>
                    <a:cubicBezTo>
                      <a:pt x="6109" y="6042"/>
                      <a:pt x="6142" y="6036"/>
                      <a:pt x="6157" y="6053"/>
                    </a:cubicBezTo>
                    <a:cubicBezTo>
                      <a:pt x="6160" y="6056"/>
                      <a:pt x="6166" y="6076"/>
                      <a:pt x="6166" y="6080"/>
                    </a:cubicBezTo>
                    <a:cubicBezTo>
                      <a:pt x="6165" y="6085"/>
                      <a:pt x="6161" y="6086"/>
                      <a:pt x="6161" y="6091"/>
                    </a:cubicBezTo>
                    <a:cubicBezTo>
                      <a:pt x="6161" y="6092"/>
                      <a:pt x="6164" y="6098"/>
                      <a:pt x="6164" y="6099"/>
                    </a:cubicBezTo>
                    <a:cubicBezTo>
                      <a:pt x="6157" y="6116"/>
                      <a:pt x="6130" y="6122"/>
                      <a:pt x="6118" y="6135"/>
                    </a:cubicBezTo>
                    <a:cubicBezTo>
                      <a:pt x="6109" y="6146"/>
                      <a:pt x="6106" y="6159"/>
                      <a:pt x="6101" y="6168"/>
                    </a:cubicBezTo>
                    <a:cubicBezTo>
                      <a:pt x="6096" y="6179"/>
                      <a:pt x="6090" y="6208"/>
                      <a:pt x="6090" y="6210"/>
                    </a:cubicBezTo>
                    <a:cubicBezTo>
                      <a:pt x="6091" y="6220"/>
                      <a:pt x="6089" y="6239"/>
                      <a:pt x="6093" y="6247"/>
                    </a:cubicBezTo>
                    <a:cubicBezTo>
                      <a:pt x="6101" y="6268"/>
                      <a:pt x="6123" y="6288"/>
                      <a:pt x="6144" y="6301"/>
                    </a:cubicBezTo>
                    <a:cubicBezTo>
                      <a:pt x="6164" y="6313"/>
                      <a:pt x="6174" y="6334"/>
                      <a:pt x="6193" y="6337"/>
                    </a:cubicBezTo>
                    <a:cubicBezTo>
                      <a:pt x="6212" y="6341"/>
                      <a:pt x="6230" y="6311"/>
                      <a:pt x="6246" y="6295"/>
                    </a:cubicBezTo>
                    <a:cubicBezTo>
                      <a:pt x="6250" y="6291"/>
                      <a:pt x="6262" y="6283"/>
                      <a:pt x="6266" y="6279"/>
                    </a:cubicBezTo>
                    <a:cubicBezTo>
                      <a:pt x="6289" y="6253"/>
                      <a:pt x="6291" y="6227"/>
                      <a:pt x="6291" y="6205"/>
                    </a:cubicBezTo>
                    <a:cubicBezTo>
                      <a:pt x="6291" y="6197"/>
                      <a:pt x="6293" y="6188"/>
                      <a:pt x="6290" y="6181"/>
                    </a:cubicBezTo>
                    <a:cubicBezTo>
                      <a:pt x="6286" y="6171"/>
                      <a:pt x="6267" y="6143"/>
                      <a:pt x="6263" y="6139"/>
                    </a:cubicBezTo>
                    <a:cubicBezTo>
                      <a:pt x="6250" y="6125"/>
                      <a:pt x="6232" y="6120"/>
                      <a:pt x="6226" y="6107"/>
                    </a:cubicBezTo>
                    <a:cubicBezTo>
                      <a:pt x="6224" y="6102"/>
                      <a:pt x="6221" y="6086"/>
                      <a:pt x="6223" y="6082"/>
                    </a:cubicBezTo>
                    <a:cubicBezTo>
                      <a:pt x="6227" y="6074"/>
                      <a:pt x="6246" y="6057"/>
                      <a:pt x="6247" y="6057"/>
                    </a:cubicBezTo>
                    <a:cubicBezTo>
                      <a:pt x="6261" y="6048"/>
                      <a:pt x="6294" y="6087"/>
                      <a:pt x="6294" y="6090"/>
                    </a:cubicBezTo>
                    <a:cubicBezTo>
                      <a:pt x="6296" y="6094"/>
                      <a:pt x="6324" y="6139"/>
                      <a:pt x="6328" y="6143"/>
                    </a:cubicBezTo>
                    <a:cubicBezTo>
                      <a:pt x="6339" y="6152"/>
                      <a:pt x="6358" y="6161"/>
                      <a:pt x="6370" y="6163"/>
                    </a:cubicBezTo>
                    <a:cubicBezTo>
                      <a:pt x="6375" y="6164"/>
                      <a:pt x="6401" y="6168"/>
                      <a:pt x="6408" y="6169"/>
                    </a:cubicBezTo>
                    <a:cubicBezTo>
                      <a:pt x="6423" y="6169"/>
                      <a:pt x="6457" y="6152"/>
                      <a:pt x="6470" y="6139"/>
                    </a:cubicBezTo>
                    <a:cubicBezTo>
                      <a:pt x="6483" y="6125"/>
                      <a:pt x="6511" y="6105"/>
                      <a:pt x="6511" y="6105"/>
                    </a:cubicBezTo>
                    <a:cubicBezTo>
                      <a:pt x="6511" y="6105"/>
                      <a:pt x="6516" y="6106"/>
                      <a:pt x="6516" y="6106"/>
                    </a:cubicBezTo>
                    <a:cubicBezTo>
                      <a:pt x="6522" y="6093"/>
                      <a:pt x="6526" y="6091"/>
                      <a:pt x="6522" y="6080"/>
                    </a:cubicBezTo>
                    <a:cubicBezTo>
                      <a:pt x="6519" y="6069"/>
                      <a:pt x="6507" y="6062"/>
                      <a:pt x="6501" y="6051"/>
                    </a:cubicBezTo>
                    <a:cubicBezTo>
                      <a:pt x="6493" y="6036"/>
                      <a:pt x="6489" y="6011"/>
                      <a:pt x="6478" y="5996"/>
                    </a:cubicBezTo>
                    <a:cubicBezTo>
                      <a:pt x="6475" y="5993"/>
                      <a:pt x="6469" y="5991"/>
                      <a:pt x="6466" y="5988"/>
                    </a:cubicBezTo>
                    <a:cubicBezTo>
                      <a:pt x="6459" y="5982"/>
                      <a:pt x="6445" y="5966"/>
                      <a:pt x="6437" y="5962"/>
                    </a:cubicBezTo>
                    <a:cubicBezTo>
                      <a:pt x="6422" y="5954"/>
                      <a:pt x="6387" y="5954"/>
                      <a:pt x="6374" y="5959"/>
                    </a:cubicBezTo>
                    <a:cubicBezTo>
                      <a:pt x="6366" y="5962"/>
                      <a:pt x="6338" y="5975"/>
                      <a:pt x="6334" y="5979"/>
                    </a:cubicBezTo>
                    <a:cubicBezTo>
                      <a:pt x="6329" y="5982"/>
                      <a:pt x="6327" y="5990"/>
                      <a:pt x="6322" y="5994"/>
                    </a:cubicBezTo>
                    <a:cubicBezTo>
                      <a:pt x="6320" y="5997"/>
                      <a:pt x="6312" y="6001"/>
                      <a:pt x="6307" y="6004"/>
                    </a:cubicBezTo>
                    <a:cubicBezTo>
                      <a:pt x="6303" y="6001"/>
                      <a:pt x="6303" y="6001"/>
                      <a:pt x="6303" y="6001"/>
                    </a:cubicBezTo>
                    <a:cubicBezTo>
                      <a:pt x="6291" y="6003"/>
                      <a:pt x="6276" y="6003"/>
                      <a:pt x="6266" y="5991"/>
                    </a:cubicBezTo>
                    <a:cubicBezTo>
                      <a:pt x="6263" y="5986"/>
                      <a:pt x="6258" y="5974"/>
                      <a:pt x="6261" y="5969"/>
                    </a:cubicBezTo>
                    <a:cubicBezTo>
                      <a:pt x="6263" y="5965"/>
                      <a:pt x="6313" y="5932"/>
                      <a:pt x="6317" y="5931"/>
                    </a:cubicBezTo>
                    <a:cubicBezTo>
                      <a:pt x="6320" y="5930"/>
                      <a:pt x="6330" y="5933"/>
                      <a:pt x="6334" y="5932"/>
                    </a:cubicBezTo>
                    <a:cubicBezTo>
                      <a:pt x="6343" y="5929"/>
                      <a:pt x="6347" y="5922"/>
                      <a:pt x="6356" y="5917"/>
                    </a:cubicBezTo>
                    <a:cubicBezTo>
                      <a:pt x="6360" y="5915"/>
                      <a:pt x="6371" y="5913"/>
                      <a:pt x="6375" y="5910"/>
                    </a:cubicBezTo>
                    <a:cubicBezTo>
                      <a:pt x="6402" y="5892"/>
                      <a:pt x="6427" y="5853"/>
                      <a:pt x="6428" y="5823"/>
                    </a:cubicBezTo>
                    <a:cubicBezTo>
                      <a:pt x="6428" y="5800"/>
                      <a:pt x="6416" y="5776"/>
                      <a:pt x="6410" y="5755"/>
                    </a:cubicBezTo>
                    <a:cubicBezTo>
                      <a:pt x="6405" y="5734"/>
                      <a:pt x="6418" y="5723"/>
                      <a:pt x="6419" y="5704"/>
                    </a:cubicBezTo>
                    <a:cubicBezTo>
                      <a:pt x="6419" y="5699"/>
                      <a:pt x="6414" y="5693"/>
                      <a:pt x="6412" y="568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grpSp>
          <p:nvGrpSpPr>
            <p:cNvPr id="7" name="Group 152"/>
            <p:cNvGrpSpPr>
              <a:grpSpLocks/>
            </p:cNvGrpSpPr>
            <p:nvPr userDrawn="1"/>
          </p:nvGrpSpPr>
          <p:grpSpPr bwMode="auto">
            <a:xfrm>
              <a:off x="4858" y="0"/>
              <a:ext cx="756" cy="1512"/>
              <a:chOff x="4858" y="0"/>
              <a:chExt cx="756" cy="1512"/>
            </a:xfrm>
          </p:grpSpPr>
          <p:sp>
            <p:nvSpPr>
              <p:cNvPr id="9" name="Rectangle 153"/>
              <p:cNvSpPr>
                <a:spLocks noChangeAspect="1" noChangeArrowheads="1"/>
              </p:cNvSpPr>
              <p:nvPr userDrawn="1"/>
            </p:nvSpPr>
            <p:spPr bwMode="auto">
              <a:xfrm>
                <a:off x="4858" y="756"/>
                <a:ext cx="756" cy="756"/>
              </a:xfrm>
              <a:prstGeom prst="rect">
                <a:avLst/>
              </a:prstGeom>
              <a:solidFill>
                <a:srgbClr val="F0F0F0"/>
              </a:solidFill>
              <a:ln w="9525">
                <a:noFill/>
                <a:miter lim="800000"/>
                <a:headEnd/>
                <a:tailEnd/>
              </a:ln>
            </p:spPr>
            <p:txBody>
              <a:bodyPr/>
              <a:lstStyle/>
              <a:p>
                <a:pPr>
                  <a:defRPr/>
                </a:pPr>
                <a:endParaRPr lang="en-AU" sz="3200">
                  <a:solidFill>
                    <a:srgbClr val="FFFFFF"/>
                  </a:solidFill>
                  <a:ea typeface="+mn-ea"/>
                  <a:cs typeface="+mn-cs"/>
                </a:endParaRPr>
              </a:p>
            </p:txBody>
          </p:sp>
          <p:sp>
            <p:nvSpPr>
              <p:cNvPr id="10" name="Rectangle 154"/>
              <p:cNvSpPr>
                <a:spLocks noChangeAspect="1" noChangeArrowheads="1"/>
              </p:cNvSpPr>
              <p:nvPr userDrawn="1"/>
            </p:nvSpPr>
            <p:spPr bwMode="hidden">
              <a:xfrm>
                <a:off x="4858" y="756"/>
                <a:ext cx="756" cy="756"/>
              </a:xfrm>
              <a:prstGeom prst="rect">
                <a:avLst/>
              </a:prstGeom>
              <a:solidFill>
                <a:srgbClr val="ED1C2E"/>
              </a:solidFill>
              <a:ln w="9525">
                <a:noFill/>
                <a:miter lim="800000"/>
                <a:headEnd/>
                <a:tailEnd/>
              </a:ln>
            </p:spPr>
            <p:txBody>
              <a:bodyPr/>
              <a:lstStyle/>
              <a:p>
                <a:pPr>
                  <a:defRPr/>
                </a:pPr>
                <a:endParaRPr lang="en-AU" sz="3200">
                  <a:solidFill>
                    <a:srgbClr val="FFFFFF"/>
                  </a:solidFill>
                  <a:ea typeface="+mn-ea"/>
                  <a:cs typeface="+mn-cs"/>
                </a:endParaRPr>
              </a:p>
            </p:txBody>
          </p:sp>
          <p:grpSp>
            <p:nvGrpSpPr>
              <p:cNvPr id="8" name="Group 155"/>
              <p:cNvGrpSpPr>
                <a:grpSpLocks/>
              </p:cNvGrpSpPr>
              <p:nvPr userDrawn="1"/>
            </p:nvGrpSpPr>
            <p:grpSpPr bwMode="auto">
              <a:xfrm>
                <a:off x="4946" y="975"/>
                <a:ext cx="576" cy="261"/>
                <a:chOff x="4946" y="975"/>
                <a:chExt cx="576" cy="261"/>
              </a:xfrm>
            </p:grpSpPr>
            <p:sp>
              <p:nvSpPr>
                <p:cNvPr id="14" name="Freeform 156"/>
                <p:cNvSpPr>
                  <a:spLocks noChangeAspect="1"/>
                </p:cNvSpPr>
                <p:nvPr userDrawn="1"/>
              </p:nvSpPr>
              <p:spPr bwMode="black">
                <a:xfrm>
                  <a:off x="4946" y="1076"/>
                  <a:ext cx="48" cy="59"/>
                </a:xfrm>
                <a:custGeom>
                  <a:avLst/>
                  <a:gdLst/>
                  <a:ahLst/>
                  <a:cxnLst>
                    <a:cxn ang="0">
                      <a:pos x="277" y="671"/>
                    </a:cxn>
                    <a:cxn ang="0">
                      <a:pos x="523" y="446"/>
                    </a:cxn>
                    <a:cxn ang="0">
                      <a:pos x="523" y="66"/>
                    </a:cxn>
                    <a:cxn ang="0">
                      <a:pos x="523" y="50"/>
                    </a:cxn>
                    <a:cxn ang="0">
                      <a:pos x="524" y="36"/>
                    </a:cxn>
                    <a:cxn ang="0">
                      <a:pos x="519" y="35"/>
                    </a:cxn>
                    <a:cxn ang="0">
                      <a:pos x="519" y="35"/>
                    </a:cxn>
                    <a:cxn ang="0">
                      <a:pos x="524" y="35"/>
                    </a:cxn>
                    <a:cxn ang="0">
                      <a:pos x="531" y="8"/>
                    </a:cxn>
                    <a:cxn ang="0">
                      <a:pos x="533" y="0"/>
                    </a:cxn>
                    <a:cxn ang="0">
                      <a:pos x="435" y="0"/>
                    </a:cxn>
                    <a:cxn ang="0">
                      <a:pos x="427" y="0"/>
                    </a:cxn>
                    <a:cxn ang="0">
                      <a:pos x="430" y="8"/>
                    </a:cxn>
                    <a:cxn ang="0">
                      <a:pos x="438" y="36"/>
                    </a:cxn>
                    <a:cxn ang="0">
                      <a:pos x="440" y="68"/>
                    </a:cxn>
                    <a:cxn ang="0">
                      <a:pos x="440" y="440"/>
                    </a:cxn>
                    <a:cxn ang="0">
                      <a:pos x="276" y="603"/>
                    </a:cxn>
                    <a:cxn ang="0">
                      <a:pos x="270" y="603"/>
                    </a:cxn>
                    <a:cxn ang="0">
                      <a:pos x="93" y="435"/>
                    </a:cxn>
                    <a:cxn ang="0">
                      <a:pos x="93" y="63"/>
                    </a:cxn>
                    <a:cxn ang="0">
                      <a:pos x="93" y="51"/>
                    </a:cxn>
                    <a:cxn ang="0">
                      <a:pos x="94" y="34"/>
                    </a:cxn>
                    <a:cxn ang="0">
                      <a:pos x="102" y="8"/>
                    </a:cxn>
                    <a:cxn ang="0">
                      <a:pos x="105" y="0"/>
                    </a:cxn>
                    <a:cxn ang="0">
                      <a:pos x="8" y="0"/>
                    </a:cxn>
                    <a:cxn ang="0">
                      <a:pos x="0" y="0"/>
                    </a:cxn>
                    <a:cxn ang="0">
                      <a:pos x="3" y="8"/>
                    </a:cxn>
                    <a:cxn ang="0">
                      <a:pos x="10" y="41"/>
                    </a:cxn>
                    <a:cxn ang="0">
                      <a:pos x="11" y="55"/>
                    </a:cxn>
                    <a:cxn ang="0">
                      <a:pos x="11" y="69"/>
                    </a:cxn>
                    <a:cxn ang="0">
                      <a:pos x="11" y="443"/>
                    </a:cxn>
                    <a:cxn ang="0">
                      <a:pos x="272" y="671"/>
                    </a:cxn>
                    <a:cxn ang="0">
                      <a:pos x="277" y="671"/>
                    </a:cxn>
                  </a:cxnLst>
                  <a:rect l="0" t="0" r="r" b="b"/>
                  <a:pathLst>
                    <a:path w="533" h="671">
                      <a:moveTo>
                        <a:pt x="277" y="671"/>
                      </a:moveTo>
                      <a:cubicBezTo>
                        <a:pt x="413" y="668"/>
                        <a:pt x="523" y="575"/>
                        <a:pt x="523" y="446"/>
                      </a:cubicBezTo>
                      <a:cubicBezTo>
                        <a:pt x="523" y="66"/>
                        <a:pt x="523" y="66"/>
                        <a:pt x="523" y="66"/>
                      </a:cubicBezTo>
                      <a:cubicBezTo>
                        <a:pt x="523" y="60"/>
                        <a:pt x="523" y="55"/>
                        <a:pt x="523" y="50"/>
                      </a:cubicBezTo>
                      <a:cubicBezTo>
                        <a:pt x="523" y="46"/>
                        <a:pt x="523" y="41"/>
                        <a:pt x="524" y="36"/>
                      </a:cubicBezTo>
                      <a:cubicBezTo>
                        <a:pt x="519" y="35"/>
                        <a:pt x="519" y="35"/>
                        <a:pt x="519" y="35"/>
                      </a:cubicBezTo>
                      <a:cubicBezTo>
                        <a:pt x="519" y="35"/>
                        <a:pt x="519" y="35"/>
                        <a:pt x="519" y="35"/>
                      </a:cubicBezTo>
                      <a:cubicBezTo>
                        <a:pt x="524" y="35"/>
                        <a:pt x="524" y="35"/>
                        <a:pt x="524" y="35"/>
                      </a:cubicBezTo>
                      <a:cubicBezTo>
                        <a:pt x="526" y="24"/>
                        <a:pt x="527" y="18"/>
                        <a:pt x="531" y="8"/>
                      </a:cubicBezTo>
                      <a:cubicBezTo>
                        <a:pt x="533" y="0"/>
                        <a:pt x="533" y="0"/>
                        <a:pt x="533" y="0"/>
                      </a:cubicBezTo>
                      <a:cubicBezTo>
                        <a:pt x="435" y="0"/>
                        <a:pt x="435" y="0"/>
                        <a:pt x="435" y="0"/>
                      </a:cubicBezTo>
                      <a:cubicBezTo>
                        <a:pt x="427" y="0"/>
                        <a:pt x="427" y="0"/>
                        <a:pt x="427" y="0"/>
                      </a:cubicBezTo>
                      <a:cubicBezTo>
                        <a:pt x="430" y="8"/>
                        <a:pt x="430" y="8"/>
                        <a:pt x="430" y="8"/>
                      </a:cubicBezTo>
                      <a:cubicBezTo>
                        <a:pt x="434" y="18"/>
                        <a:pt x="436" y="25"/>
                        <a:pt x="438" y="36"/>
                      </a:cubicBezTo>
                      <a:cubicBezTo>
                        <a:pt x="440" y="47"/>
                        <a:pt x="440" y="55"/>
                        <a:pt x="440" y="68"/>
                      </a:cubicBezTo>
                      <a:cubicBezTo>
                        <a:pt x="440" y="440"/>
                        <a:pt x="440" y="440"/>
                        <a:pt x="440" y="440"/>
                      </a:cubicBezTo>
                      <a:cubicBezTo>
                        <a:pt x="440" y="529"/>
                        <a:pt x="373" y="600"/>
                        <a:pt x="276" y="603"/>
                      </a:cubicBezTo>
                      <a:cubicBezTo>
                        <a:pt x="274" y="603"/>
                        <a:pt x="272" y="603"/>
                        <a:pt x="270" y="603"/>
                      </a:cubicBezTo>
                      <a:cubicBezTo>
                        <a:pt x="176" y="603"/>
                        <a:pt x="93" y="529"/>
                        <a:pt x="93" y="435"/>
                      </a:cubicBezTo>
                      <a:cubicBezTo>
                        <a:pt x="93" y="63"/>
                        <a:pt x="93" y="63"/>
                        <a:pt x="93" y="63"/>
                      </a:cubicBezTo>
                      <a:cubicBezTo>
                        <a:pt x="93" y="59"/>
                        <a:pt x="93" y="55"/>
                        <a:pt x="93" y="51"/>
                      </a:cubicBezTo>
                      <a:cubicBezTo>
                        <a:pt x="93" y="46"/>
                        <a:pt x="93" y="41"/>
                        <a:pt x="94" y="34"/>
                      </a:cubicBezTo>
                      <a:cubicBezTo>
                        <a:pt x="96" y="23"/>
                        <a:pt x="98" y="18"/>
                        <a:pt x="102" y="8"/>
                      </a:cubicBezTo>
                      <a:cubicBezTo>
                        <a:pt x="105" y="0"/>
                        <a:pt x="105" y="0"/>
                        <a:pt x="105" y="0"/>
                      </a:cubicBezTo>
                      <a:cubicBezTo>
                        <a:pt x="8" y="0"/>
                        <a:pt x="8" y="0"/>
                        <a:pt x="8" y="0"/>
                      </a:cubicBezTo>
                      <a:cubicBezTo>
                        <a:pt x="0" y="0"/>
                        <a:pt x="0" y="0"/>
                        <a:pt x="0" y="0"/>
                      </a:cubicBezTo>
                      <a:cubicBezTo>
                        <a:pt x="3" y="8"/>
                        <a:pt x="3" y="8"/>
                        <a:pt x="3" y="8"/>
                      </a:cubicBezTo>
                      <a:cubicBezTo>
                        <a:pt x="7" y="20"/>
                        <a:pt x="9" y="27"/>
                        <a:pt x="10" y="41"/>
                      </a:cubicBezTo>
                      <a:cubicBezTo>
                        <a:pt x="11" y="46"/>
                        <a:pt x="11" y="50"/>
                        <a:pt x="11" y="55"/>
                      </a:cubicBezTo>
                      <a:cubicBezTo>
                        <a:pt x="11" y="59"/>
                        <a:pt x="11" y="64"/>
                        <a:pt x="11" y="69"/>
                      </a:cubicBezTo>
                      <a:cubicBezTo>
                        <a:pt x="11" y="443"/>
                        <a:pt x="11" y="443"/>
                        <a:pt x="11" y="443"/>
                      </a:cubicBezTo>
                      <a:cubicBezTo>
                        <a:pt x="11" y="577"/>
                        <a:pt x="129" y="671"/>
                        <a:pt x="272" y="671"/>
                      </a:cubicBezTo>
                      <a:cubicBezTo>
                        <a:pt x="274" y="671"/>
                        <a:pt x="275" y="671"/>
                        <a:pt x="277" y="67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5" name="Freeform 157"/>
                <p:cNvSpPr>
                  <a:spLocks noChangeAspect="1"/>
                </p:cNvSpPr>
                <p:nvPr userDrawn="1"/>
              </p:nvSpPr>
              <p:spPr bwMode="black">
                <a:xfrm>
                  <a:off x="5009" y="975"/>
                  <a:ext cx="37" cy="61"/>
                </a:xfrm>
                <a:custGeom>
                  <a:avLst/>
                  <a:gdLst/>
                  <a:ahLst/>
                  <a:cxnLst>
                    <a:cxn ang="0">
                      <a:pos x="105" y="320"/>
                    </a:cxn>
                    <a:cxn ang="0">
                      <a:pos x="223" y="388"/>
                    </a:cxn>
                    <a:cxn ang="0">
                      <a:pos x="321" y="508"/>
                    </a:cxn>
                    <a:cxn ang="0">
                      <a:pos x="172" y="626"/>
                    </a:cxn>
                    <a:cxn ang="0">
                      <a:pos x="161" y="626"/>
                    </a:cxn>
                    <a:cxn ang="0">
                      <a:pos x="12" y="583"/>
                    </a:cxn>
                    <a:cxn ang="0">
                      <a:pos x="3" y="575"/>
                    </a:cxn>
                    <a:cxn ang="0">
                      <a:pos x="3" y="656"/>
                    </a:cxn>
                    <a:cxn ang="0">
                      <a:pos x="154" y="680"/>
                    </a:cxn>
                    <a:cxn ang="0">
                      <a:pos x="165" y="680"/>
                    </a:cxn>
                    <a:cxn ang="0">
                      <a:pos x="413" y="505"/>
                    </a:cxn>
                    <a:cxn ang="0">
                      <a:pos x="413" y="497"/>
                    </a:cxn>
                    <a:cxn ang="0">
                      <a:pos x="262" y="312"/>
                    </a:cxn>
                    <a:cxn ang="0">
                      <a:pos x="159" y="252"/>
                    </a:cxn>
                    <a:cxn ang="0">
                      <a:pos x="85" y="162"/>
                    </a:cxn>
                    <a:cxn ang="0">
                      <a:pos x="84" y="155"/>
                    </a:cxn>
                    <a:cxn ang="0">
                      <a:pos x="214" y="53"/>
                    </a:cxn>
                    <a:cxn ang="0">
                      <a:pos x="222" y="53"/>
                    </a:cxn>
                    <a:cxn ang="0">
                      <a:pos x="342" y="96"/>
                    </a:cxn>
                    <a:cxn ang="0">
                      <a:pos x="352" y="105"/>
                    </a:cxn>
                    <a:cxn ang="0">
                      <a:pos x="352" y="25"/>
                    </a:cxn>
                    <a:cxn ang="0">
                      <a:pos x="216" y="0"/>
                    </a:cxn>
                    <a:cxn ang="0">
                      <a:pos x="207" y="0"/>
                    </a:cxn>
                    <a:cxn ang="0">
                      <a:pos x="0" y="165"/>
                    </a:cxn>
                    <a:cxn ang="0">
                      <a:pos x="1" y="167"/>
                    </a:cxn>
                    <a:cxn ang="0">
                      <a:pos x="105" y="320"/>
                    </a:cxn>
                  </a:cxnLst>
                  <a:rect l="0" t="0" r="r" b="b"/>
                  <a:pathLst>
                    <a:path w="413" h="681">
                      <a:moveTo>
                        <a:pt x="105" y="320"/>
                      </a:moveTo>
                      <a:cubicBezTo>
                        <a:pt x="223" y="388"/>
                        <a:pt x="223" y="388"/>
                        <a:pt x="223" y="388"/>
                      </a:cubicBezTo>
                      <a:cubicBezTo>
                        <a:pt x="277" y="419"/>
                        <a:pt x="321" y="449"/>
                        <a:pt x="321" y="508"/>
                      </a:cubicBezTo>
                      <a:cubicBezTo>
                        <a:pt x="320" y="582"/>
                        <a:pt x="266" y="625"/>
                        <a:pt x="172" y="626"/>
                      </a:cubicBezTo>
                      <a:cubicBezTo>
                        <a:pt x="168" y="626"/>
                        <a:pt x="165" y="626"/>
                        <a:pt x="161" y="626"/>
                      </a:cubicBezTo>
                      <a:cubicBezTo>
                        <a:pt x="99" y="625"/>
                        <a:pt x="59" y="621"/>
                        <a:pt x="12" y="583"/>
                      </a:cubicBezTo>
                      <a:cubicBezTo>
                        <a:pt x="3" y="575"/>
                        <a:pt x="3" y="575"/>
                        <a:pt x="3" y="575"/>
                      </a:cubicBezTo>
                      <a:cubicBezTo>
                        <a:pt x="3" y="656"/>
                        <a:pt x="3" y="656"/>
                        <a:pt x="3" y="656"/>
                      </a:cubicBezTo>
                      <a:cubicBezTo>
                        <a:pt x="61" y="681"/>
                        <a:pt x="98" y="679"/>
                        <a:pt x="154" y="680"/>
                      </a:cubicBezTo>
                      <a:cubicBezTo>
                        <a:pt x="158" y="680"/>
                        <a:pt x="162" y="680"/>
                        <a:pt x="165" y="680"/>
                      </a:cubicBezTo>
                      <a:cubicBezTo>
                        <a:pt x="279" y="680"/>
                        <a:pt x="412" y="642"/>
                        <a:pt x="413" y="505"/>
                      </a:cubicBezTo>
                      <a:cubicBezTo>
                        <a:pt x="413" y="502"/>
                        <a:pt x="413" y="500"/>
                        <a:pt x="413" y="497"/>
                      </a:cubicBezTo>
                      <a:cubicBezTo>
                        <a:pt x="409" y="384"/>
                        <a:pt x="339" y="357"/>
                        <a:pt x="262" y="312"/>
                      </a:cubicBezTo>
                      <a:cubicBezTo>
                        <a:pt x="159" y="252"/>
                        <a:pt x="159" y="252"/>
                        <a:pt x="159" y="252"/>
                      </a:cubicBezTo>
                      <a:cubicBezTo>
                        <a:pt x="118" y="229"/>
                        <a:pt x="89" y="205"/>
                        <a:pt x="85" y="162"/>
                      </a:cubicBezTo>
                      <a:cubicBezTo>
                        <a:pt x="84" y="159"/>
                        <a:pt x="84" y="157"/>
                        <a:pt x="84" y="155"/>
                      </a:cubicBezTo>
                      <a:cubicBezTo>
                        <a:pt x="85" y="95"/>
                        <a:pt x="150" y="53"/>
                        <a:pt x="214" y="53"/>
                      </a:cubicBezTo>
                      <a:cubicBezTo>
                        <a:pt x="216" y="53"/>
                        <a:pt x="219" y="53"/>
                        <a:pt x="222" y="53"/>
                      </a:cubicBezTo>
                      <a:cubicBezTo>
                        <a:pt x="273" y="55"/>
                        <a:pt x="307" y="62"/>
                        <a:pt x="342" y="96"/>
                      </a:cubicBezTo>
                      <a:cubicBezTo>
                        <a:pt x="352" y="105"/>
                        <a:pt x="352" y="105"/>
                        <a:pt x="352" y="105"/>
                      </a:cubicBezTo>
                      <a:cubicBezTo>
                        <a:pt x="352" y="25"/>
                        <a:pt x="352" y="25"/>
                        <a:pt x="352" y="25"/>
                      </a:cubicBezTo>
                      <a:cubicBezTo>
                        <a:pt x="300" y="0"/>
                        <a:pt x="267" y="2"/>
                        <a:pt x="216" y="0"/>
                      </a:cubicBezTo>
                      <a:cubicBezTo>
                        <a:pt x="213" y="0"/>
                        <a:pt x="210" y="0"/>
                        <a:pt x="207" y="0"/>
                      </a:cubicBezTo>
                      <a:cubicBezTo>
                        <a:pt x="99" y="0"/>
                        <a:pt x="0" y="61"/>
                        <a:pt x="0" y="165"/>
                      </a:cubicBezTo>
                      <a:cubicBezTo>
                        <a:pt x="0" y="166"/>
                        <a:pt x="0" y="166"/>
                        <a:pt x="1" y="167"/>
                      </a:cubicBezTo>
                      <a:cubicBezTo>
                        <a:pt x="1" y="238"/>
                        <a:pt x="41" y="283"/>
                        <a:pt x="105" y="32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6" name="Freeform 158"/>
                <p:cNvSpPr>
                  <a:spLocks noChangeAspect="1"/>
                </p:cNvSpPr>
                <p:nvPr userDrawn="1"/>
              </p:nvSpPr>
              <p:spPr bwMode="black">
                <a:xfrm>
                  <a:off x="4962" y="1175"/>
                  <a:ext cx="47" cy="59"/>
                </a:xfrm>
                <a:custGeom>
                  <a:avLst/>
                  <a:gdLst/>
                  <a:ahLst/>
                  <a:cxnLst>
                    <a:cxn ang="0">
                      <a:pos x="23" y="0"/>
                    </a:cxn>
                    <a:cxn ang="0">
                      <a:pos x="3" y="71"/>
                    </a:cxn>
                    <a:cxn ang="0">
                      <a:pos x="0" y="84"/>
                    </a:cxn>
                    <a:cxn ang="0">
                      <a:pos x="12" y="77"/>
                    </a:cxn>
                    <a:cxn ang="0">
                      <a:pos x="44" y="64"/>
                    </a:cxn>
                    <a:cxn ang="0">
                      <a:pos x="65" y="60"/>
                    </a:cxn>
                    <a:cxn ang="0">
                      <a:pos x="223" y="60"/>
                    </a:cxn>
                    <a:cxn ang="0">
                      <a:pos x="223" y="598"/>
                    </a:cxn>
                    <a:cxn ang="0">
                      <a:pos x="223" y="618"/>
                    </a:cxn>
                    <a:cxn ang="0">
                      <a:pos x="222" y="632"/>
                    </a:cxn>
                    <a:cxn ang="0">
                      <a:pos x="214" y="651"/>
                    </a:cxn>
                    <a:cxn ang="0">
                      <a:pos x="209" y="660"/>
                    </a:cxn>
                    <a:cxn ang="0">
                      <a:pos x="320" y="660"/>
                    </a:cxn>
                    <a:cxn ang="0">
                      <a:pos x="330" y="660"/>
                    </a:cxn>
                    <a:cxn ang="0">
                      <a:pos x="325" y="651"/>
                    </a:cxn>
                    <a:cxn ang="0">
                      <a:pos x="316" y="630"/>
                    </a:cxn>
                    <a:cxn ang="0">
                      <a:pos x="312" y="604"/>
                    </a:cxn>
                    <a:cxn ang="0">
                      <a:pos x="313" y="596"/>
                    </a:cxn>
                    <a:cxn ang="0">
                      <a:pos x="313" y="58"/>
                    </a:cxn>
                    <a:cxn ang="0">
                      <a:pos x="449" y="58"/>
                    </a:cxn>
                    <a:cxn ang="0">
                      <a:pos x="485" y="64"/>
                    </a:cxn>
                    <a:cxn ang="0">
                      <a:pos x="487" y="59"/>
                    </a:cxn>
                    <a:cxn ang="0">
                      <a:pos x="486" y="64"/>
                    </a:cxn>
                    <a:cxn ang="0">
                      <a:pos x="514" y="74"/>
                    </a:cxn>
                    <a:cxn ang="0">
                      <a:pos x="523" y="79"/>
                    </a:cxn>
                    <a:cxn ang="0">
                      <a:pos x="516" y="5"/>
                    </a:cxn>
                    <a:cxn ang="0">
                      <a:pos x="23" y="0"/>
                    </a:cxn>
                  </a:cxnLst>
                  <a:rect l="0" t="0" r="r" b="b"/>
                  <a:pathLst>
                    <a:path w="523" h="660">
                      <a:moveTo>
                        <a:pt x="23" y="0"/>
                      </a:moveTo>
                      <a:cubicBezTo>
                        <a:pt x="3" y="71"/>
                        <a:pt x="3" y="71"/>
                        <a:pt x="3" y="71"/>
                      </a:cubicBezTo>
                      <a:cubicBezTo>
                        <a:pt x="0" y="84"/>
                        <a:pt x="0" y="84"/>
                        <a:pt x="0" y="84"/>
                      </a:cubicBezTo>
                      <a:cubicBezTo>
                        <a:pt x="12" y="77"/>
                        <a:pt x="12" y="77"/>
                        <a:pt x="12" y="77"/>
                      </a:cubicBezTo>
                      <a:cubicBezTo>
                        <a:pt x="23" y="70"/>
                        <a:pt x="30" y="66"/>
                        <a:pt x="44" y="64"/>
                      </a:cubicBezTo>
                      <a:cubicBezTo>
                        <a:pt x="53" y="61"/>
                        <a:pt x="57" y="61"/>
                        <a:pt x="65" y="60"/>
                      </a:cubicBezTo>
                      <a:cubicBezTo>
                        <a:pt x="223" y="60"/>
                        <a:pt x="223" y="60"/>
                        <a:pt x="223" y="60"/>
                      </a:cubicBezTo>
                      <a:cubicBezTo>
                        <a:pt x="223" y="598"/>
                        <a:pt x="223" y="598"/>
                        <a:pt x="223" y="598"/>
                      </a:cubicBezTo>
                      <a:cubicBezTo>
                        <a:pt x="223" y="606"/>
                        <a:pt x="223" y="612"/>
                        <a:pt x="223" y="618"/>
                      </a:cubicBezTo>
                      <a:cubicBezTo>
                        <a:pt x="223" y="623"/>
                        <a:pt x="223" y="627"/>
                        <a:pt x="222" y="632"/>
                      </a:cubicBezTo>
                      <a:cubicBezTo>
                        <a:pt x="220" y="639"/>
                        <a:pt x="218" y="644"/>
                        <a:pt x="214" y="651"/>
                      </a:cubicBezTo>
                      <a:cubicBezTo>
                        <a:pt x="209" y="660"/>
                        <a:pt x="209" y="660"/>
                        <a:pt x="209" y="660"/>
                      </a:cubicBezTo>
                      <a:cubicBezTo>
                        <a:pt x="320" y="660"/>
                        <a:pt x="320" y="660"/>
                        <a:pt x="320" y="660"/>
                      </a:cubicBezTo>
                      <a:cubicBezTo>
                        <a:pt x="330" y="660"/>
                        <a:pt x="330" y="660"/>
                        <a:pt x="330" y="660"/>
                      </a:cubicBezTo>
                      <a:cubicBezTo>
                        <a:pt x="325" y="651"/>
                        <a:pt x="325" y="651"/>
                        <a:pt x="325" y="651"/>
                      </a:cubicBezTo>
                      <a:cubicBezTo>
                        <a:pt x="320" y="642"/>
                        <a:pt x="317" y="637"/>
                        <a:pt x="316" y="630"/>
                      </a:cubicBezTo>
                      <a:cubicBezTo>
                        <a:pt x="313" y="612"/>
                        <a:pt x="312" y="609"/>
                        <a:pt x="312" y="604"/>
                      </a:cubicBezTo>
                      <a:cubicBezTo>
                        <a:pt x="312" y="602"/>
                        <a:pt x="313" y="600"/>
                        <a:pt x="313" y="596"/>
                      </a:cubicBezTo>
                      <a:cubicBezTo>
                        <a:pt x="313" y="58"/>
                        <a:pt x="313" y="58"/>
                        <a:pt x="313" y="58"/>
                      </a:cubicBezTo>
                      <a:cubicBezTo>
                        <a:pt x="449" y="58"/>
                        <a:pt x="449" y="58"/>
                        <a:pt x="449" y="58"/>
                      </a:cubicBezTo>
                      <a:cubicBezTo>
                        <a:pt x="463" y="58"/>
                        <a:pt x="472" y="59"/>
                        <a:pt x="485" y="64"/>
                      </a:cubicBezTo>
                      <a:cubicBezTo>
                        <a:pt x="487" y="59"/>
                        <a:pt x="487" y="59"/>
                        <a:pt x="487" y="59"/>
                      </a:cubicBezTo>
                      <a:cubicBezTo>
                        <a:pt x="486" y="64"/>
                        <a:pt x="486" y="64"/>
                        <a:pt x="486" y="64"/>
                      </a:cubicBezTo>
                      <a:cubicBezTo>
                        <a:pt x="497" y="66"/>
                        <a:pt x="504" y="69"/>
                        <a:pt x="514" y="74"/>
                      </a:cubicBezTo>
                      <a:cubicBezTo>
                        <a:pt x="523" y="79"/>
                        <a:pt x="523" y="79"/>
                        <a:pt x="523" y="79"/>
                      </a:cubicBezTo>
                      <a:cubicBezTo>
                        <a:pt x="516" y="5"/>
                        <a:pt x="516" y="5"/>
                        <a:pt x="516" y="5"/>
                      </a:cubicBezTo>
                      <a:lnTo>
                        <a:pt x="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7" name="Freeform 159"/>
                <p:cNvSpPr>
                  <a:spLocks noChangeAspect="1"/>
                </p:cNvSpPr>
                <p:nvPr userDrawn="1"/>
              </p:nvSpPr>
              <p:spPr bwMode="black">
                <a:xfrm>
                  <a:off x="5130" y="976"/>
                  <a:ext cx="11" cy="59"/>
                </a:xfrm>
                <a:custGeom>
                  <a:avLst/>
                  <a:gdLst/>
                  <a:ahLst/>
                  <a:cxnLst>
                    <a:cxn ang="0">
                      <a:pos x="19" y="37"/>
                    </a:cxn>
                    <a:cxn ang="0">
                      <a:pos x="24" y="69"/>
                    </a:cxn>
                    <a:cxn ang="0">
                      <a:pos x="24" y="598"/>
                    </a:cxn>
                    <a:cxn ang="0">
                      <a:pos x="19" y="629"/>
                    </a:cxn>
                    <a:cxn ang="0">
                      <a:pos x="9" y="650"/>
                    </a:cxn>
                    <a:cxn ang="0">
                      <a:pos x="3" y="659"/>
                    </a:cxn>
                    <a:cxn ang="0">
                      <a:pos x="116" y="659"/>
                    </a:cxn>
                    <a:cxn ang="0">
                      <a:pos x="126" y="659"/>
                    </a:cxn>
                    <a:cxn ang="0">
                      <a:pos x="120" y="651"/>
                    </a:cxn>
                    <a:cxn ang="0">
                      <a:pos x="109" y="628"/>
                    </a:cxn>
                    <a:cxn ang="0">
                      <a:pos x="106" y="545"/>
                    </a:cxn>
                    <a:cxn ang="0">
                      <a:pos x="106" y="67"/>
                    </a:cxn>
                    <a:cxn ang="0">
                      <a:pos x="112" y="32"/>
                    </a:cxn>
                    <a:cxn ang="0">
                      <a:pos x="112" y="32"/>
                    </a:cxn>
                    <a:cxn ang="0">
                      <a:pos x="122" y="8"/>
                    </a:cxn>
                    <a:cxn ang="0">
                      <a:pos x="126" y="0"/>
                    </a:cxn>
                    <a:cxn ang="0">
                      <a:pos x="10" y="0"/>
                    </a:cxn>
                    <a:cxn ang="0">
                      <a:pos x="0" y="0"/>
                    </a:cxn>
                    <a:cxn ang="0">
                      <a:pos x="6" y="9"/>
                    </a:cxn>
                    <a:cxn ang="0">
                      <a:pos x="19" y="37"/>
                    </a:cxn>
                  </a:cxnLst>
                  <a:rect l="0" t="0" r="r" b="b"/>
                  <a:pathLst>
                    <a:path w="126" h="659">
                      <a:moveTo>
                        <a:pt x="19" y="37"/>
                      </a:moveTo>
                      <a:cubicBezTo>
                        <a:pt x="23" y="49"/>
                        <a:pt x="24" y="56"/>
                        <a:pt x="24" y="69"/>
                      </a:cubicBezTo>
                      <a:cubicBezTo>
                        <a:pt x="24" y="598"/>
                        <a:pt x="24" y="598"/>
                        <a:pt x="24" y="598"/>
                      </a:cubicBezTo>
                      <a:cubicBezTo>
                        <a:pt x="24" y="611"/>
                        <a:pt x="24" y="618"/>
                        <a:pt x="19" y="629"/>
                      </a:cubicBezTo>
                      <a:cubicBezTo>
                        <a:pt x="16" y="638"/>
                        <a:pt x="14" y="643"/>
                        <a:pt x="9" y="650"/>
                      </a:cubicBezTo>
                      <a:cubicBezTo>
                        <a:pt x="3" y="659"/>
                        <a:pt x="3" y="659"/>
                        <a:pt x="3" y="659"/>
                      </a:cubicBezTo>
                      <a:cubicBezTo>
                        <a:pt x="116" y="659"/>
                        <a:pt x="116" y="659"/>
                        <a:pt x="116" y="659"/>
                      </a:cubicBezTo>
                      <a:cubicBezTo>
                        <a:pt x="126" y="659"/>
                        <a:pt x="126" y="659"/>
                        <a:pt x="126" y="659"/>
                      </a:cubicBezTo>
                      <a:cubicBezTo>
                        <a:pt x="120" y="651"/>
                        <a:pt x="120" y="651"/>
                        <a:pt x="120" y="651"/>
                      </a:cubicBezTo>
                      <a:cubicBezTo>
                        <a:pt x="115" y="641"/>
                        <a:pt x="110" y="637"/>
                        <a:pt x="109" y="628"/>
                      </a:cubicBezTo>
                      <a:cubicBezTo>
                        <a:pt x="107" y="607"/>
                        <a:pt x="106" y="578"/>
                        <a:pt x="106" y="545"/>
                      </a:cubicBezTo>
                      <a:cubicBezTo>
                        <a:pt x="106" y="67"/>
                        <a:pt x="106" y="67"/>
                        <a:pt x="106" y="67"/>
                      </a:cubicBezTo>
                      <a:cubicBezTo>
                        <a:pt x="107" y="58"/>
                        <a:pt x="106" y="53"/>
                        <a:pt x="112" y="32"/>
                      </a:cubicBezTo>
                      <a:cubicBezTo>
                        <a:pt x="112" y="32"/>
                        <a:pt x="112" y="32"/>
                        <a:pt x="112" y="32"/>
                      </a:cubicBezTo>
                      <a:cubicBezTo>
                        <a:pt x="116" y="23"/>
                        <a:pt x="118" y="16"/>
                        <a:pt x="122" y="8"/>
                      </a:cubicBezTo>
                      <a:cubicBezTo>
                        <a:pt x="126" y="0"/>
                        <a:pt x="126" y="0"/>
                        <a:pt x="126" y="0"/>
                      </a:cubicBezTo>
                      <a:cubicBezTo>
                        <a:pt x="10" y="0"/>
                        <a:pt x="10" y="0"/>
                        <a:pt x="10" y="0"/>
                      </a:cubicBezTo>
                      <a:cubicBezTo>
                        <a:pt x="0" y="0"/>
                        <a:pt x="0" y="0"/>
                        <a:pt x="0" y="0"/>
                      </a:cubicBezTo>
                      <a:cubicBezTo>
                        <a:pt x="6" y="9"/>
                        <a:pt x="6" y="9"/>
                        <a:pt x="6" y="9"/>
                      </a:cubicBezTo>
                      <a:cubicBezTo>
                        <a:pt x="12" y="19"/>
                        <a:pt x="16" y="26"/>
                        <a:pt x="19" y="3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8" name="Freeform 160"/>
                <p:cNvSpPr>
                  <a:spLocks noChangeAspect="1"/>
                </p:cNvSpPr>
                <p:nvPr userDrawn="1"/>
              </p:nvSpPr>
              <p:spPr bwMode="black">
                <a:xfrm>
                  <a:off x="5016" y="1175"/>
                  <a:ext cx="38" cy="59"/>
                </a:xfrm>
                <a:custGeom>
                  <a:avLst/>
                  <a:gdLst/>
                  <a:ahLst/>
                  <a:cxnLst>
                    <a:cxn ang="0">
                      <a:pos x="384" y="589"/>
                    </a:cxn>
                    <a:cxn ang="0">
                      <a:pos x="314" y="599"/>
                    </a:cxn>
                    <a:cxn ang="0">
                      <a:pos x="111" y="599"/>
                    </a:cxn>
                    <a:cxn ang="0">
                      <a:pos x="111" y="320"/>
                    </a:cxn>
                    <a:cxn ang="0">
                      <a:pos x="280" y="320"/>
                    </a:cxn>
                    <a:cxn ang="0">
                      <a:pos x="308" y="321"/>
                    </a:cxn>
                    <a:cxn ang="0">
                      <a:pos x="343" y="333"/>
                    </a:cxn>
                    <a:cxn ang="0">
                      <a:pos x="350" y="337"/>
                    </a:cxn>
                    <a:cxn ang="0">
                      <a:pos x="350" y="266"/>
                    </a:cxn>
                    <a:cxn ang="0">
                      <a:pos x="350" y="260"/>
                    </a:cxn>
                    <a:cxn ang="0">
                      <a:pos x="109" y="260"/>
                    </a:cxn>
                    <a:cxn ang="0">
                      <a:pos x="109" y="58"/>
                    </a:cxn>
                    <a:cxn ang="0">
                      <a:pos x="280" y="58"/>
                    </a:cxn>
                    <a:cxn ang="0">
                      <a:pos x="300" y="57"/>
                    </a:cxn>
                    <a:cxn ang="0">
                      <a:pos x="318" y="60"/>
                    </a:cxn>
                    <a:cxn ang="0">
                      <a:pos x="341" y="75"/>
                    </a:cxn>
                    <a:cxn ang="0">
                      <a:pos x="350" y="84"/>
                    </a:cxn>
                    <a:cxn ang="0">
                      <a:pos x="350" y="5"/>
                    </a:cxn>
                    <a:cxn ang="0">
                      <a:pos x="350" y="0"/>
                    </a:cxn>
                    <a:cxn ang="0">
                      <a:pos x="0" y="0"/>
                    </a:cxn>
                    <a:cxn ang="0">
                      <a:pos x="10" y="9"/>
                    </a:cxn>
                    <a:cxn ang="0">
                      <a:pos x="21" y="26"/>
                    </a:cxn>
                    <a:cxn ang="0">
                      <a:pos x="25" y="51"/>
                    </a:cxn>
                    <a:cxn ang="0">
                      <a:pos x="25" y="596"/>
                    </a:cxn>
                    <a:cxn ang="0">
                      <a:pos x="26" y="612"/>
                    </a:cxn>
                    <a:cxn ang="0">
                      <a:pos x="24" y="627"/>
                    </a:cxn>
                    <a:cxn ang="0">
                      <a:pos x="13" y="650"/>
                    </a:cxn>
                    <a:cxn ang="0">
                      <a:pos x="7" y="659"/>
                    </a:cxn>
                    <a:cxn ang="0">
                      <a:pos x="393" y="659"/>
                    </a:cxn>
                    <a:cxn ang="0">
                      <a:pos x="393" y="653"/>
                    </a:cxn>
                    <a:cxn ang="0">
                      <a:pos x="393" y="653"/>
                    </a:cxn>
                    <a:cxn ang="0">
                      <a:pos x="398" y="655"/>
                    </a:cxn>
                    <a:cxn ang="0">
                      <a:pos x="421" y="582"/>
                    </a:cxn>
                    <a:cxn ang="0">
                      <a:pos x="425" y="566"/>
                    </a:cxn>
                    <a:cxn ang="0">
                      <a:pos x="412" y="575"/>
                    </a:cxn>
                    <a:cxn ang="0">
                      <a:pos x="384" y="589"/>
                    </a:cxn>
                  </a:cxnLst>
                  <a:rect l="0" t="0" r="r" b="b"/>
                  <a:pathLst>
                    <a:path w="425" h="659">
                      <a:moveTo>
                        <a:pt x="384" y="589"/>
                      </a:move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0" y="337"/>
                        <a:pt x="350" y="337"/>
                        <a:pt x="350" y="337"/>
                      </a:cubicBezTo>
                      <a:cubicBezTo>
                        <a:pt x="350" y="266"/>
                        <a:pt x="350" y="266"/>
                        <a:pt x="350" y="266"/>
                      </a:cubicBezTo>
                      <a:cubicBezTo>
                        <a:pt x="350" y="260"/>
                        <a:pt x="350" y="260"/>
                        <a:pt x="350" y="260"/>
                      </a:cubicBezTo>
                      <a:cubicBezTo>
                        <a:pt x="109" y="260"/>
                        <a:pt x="109" y="260"/>
                        <a:pt x="109" y="260"/>
                      </a:cubicBezTo>
                      <a:cubicBezTo>
                        <a:pt x="109" y="58"/>
                        <a:pt x="109" y="58"/>
                        <a:pt x="109" y="58"/>
                      </a:cubicBezTo>
                      <a:cubicBezTo>
                        <a:pt x="280" y="58"/>
                        <a:pt x="280" y="58"/>
                        <a:pt x="280" y="58"/>
                      </a:cubicBezTo>
                      <a:cubicBezTo>
                        <a:pt x="287" y="58"/>
                        <a:pt x="294" y="57"/>
                        <a:pt x="300" y="57"/>
                      </a:cubicBezTo>
                      <a:cubicBezTo>
                        <a:pt x="306" y="57"/>
                        <a:pt x="311" y="58"/>
                        <a:pt x="318" y="60"/>
                      </a:cubicBezTo>
                      <a:cubicBezTo>
                        <a:pt x="328" y="64"/>
                        <a:pt x="334" y="67"/>
                        <a:pt x="341" y="75"/>
                      </a:cubicBezTo>
                      <a:cubicBezTo>
                        <a:pt x="350" y="84"/>
                        <a:pt x="350" y="84"/>
                        <a:pt x="350" y="84"/>
                      </a:cubicBezTo>
                      <a:cubicBezTo>
                        <a:pt x="350" y="5"/>
                        <a:pt x="350" y="5"/>
                        <a:pt x="350" y="5"/>
                      </a:cubicBezTo>
                      <a:cubicBezTo>
                        <a:pt x="350" y="0"/>
                        <a:pt x="350" y="0"/>
                        <a:pt x="350" y="0"/>
                      </a:cubicBezTo>
                      <a:cubicBezTo>
                        <a:pt x="0" y="0"/>
                        <a:pt x="0" y="0"/>
                        <a:pt x="0" y="0"/>
                      </a:cubicBezTo>
                      <a:cubicBezTo>
                        <a:pt x="10" y="9"/>
                        <a:pt x="10" y="9"/>
                        <a:pt x="10" y="9"/>
                      </a:cubicBezTo>
                      <a:cubicBezTo>
                        <a:pt x="15" y="15"/>
                        <a:pt x="17" y="18"/>
                        <a:pt x="21" y="26"/>
                      </a:cubicBezTo>
                      <a:cubicBezTo>
                        <a:pt x="24" y="35"/>
                        <a:pt x="25" y="41"/>
                        <a:pt x="25" y="51"/>
                      </a:cubicBezTo>
                      <a:cubicBezTo>
                        <a:pt x="25" y="596"/>
                        <a:pt x="25" y="596"/>
                        <a:pt x="25" y="596"/>
                      </a:cubicBezTo>
                      <a:cubicBezTo>
                        <a:pt x="25" y="602"/>
                        <a:pt x="26" y="607"/>
                        <a:pt x="26" y="612"/>
                      </a:cubicBezTo>
                      <a:cubicBezTo>
                        <a:pt x="26" y="617"/>
                        <a:pt x="25" y="622"/>
                        <a:pt x="24" y="627"/>
                      </a:cubicBezTo>
                      <a:cubicBezTo>
                        <a:pt x="21" y="636"/>
                        <a:pt x="19" y="641"/>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6"/>
                        <a:pt x="425" y="566"/>
                        <a:pt x="425" y="566"/>
                      </a:cubicBezTo>
                      <a:cubicBezTo>
                        <a:pt x="412" y="575"/>
                        <a:pt x="412" y="575"/>
                        <a:pt x="412" y="575"/>
                      </a:cubicBezTo>
                      <a:cubicBezTo>
                        <a:pt x="402" y="582"/>
                        <a:pt x="396" y="585"/>
                        <a:pt x="384" y="58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9" name="Freeform 161"/>
                <p:cNvSpPr>
                  <a:spLocks noChangeAspect="1"/>
                </p:cNvSpPr>
                <p:nvPr userDrawn="1"/>
              </p:nvSpPr>
              <p:spPr bwMode="black">
                <a:xfrm>
                  <a:off x="5066" y="1076"/>
                  <a:ext cx="11" cy="58"/>
                </a:xfrm>
                <a:custGeom>
                  <a:avLst/>
                  <a:gdLst/>
                  <a:ahLst/>
                  <a:cxnLst>
                    <a:cxn ang="0">
                      <a:pos x="126" y="0"/>
                    </a:cxn>
                    <a:cxn ang="0">
                      <a:pos x="10" y="0"/>
                    </a:cxn>
                    <a:cxn ang="0">
                      <a:pos x="0" y="0"/>
                    </a:cxn>
                    <a:cxn ang="0">
                      <a:pos x="5" y="9"/>
                    </a:cxn>
                    <a:cxn ang="0">
                      <a:pos x="18" y="37"/>
                    </a:cxn>
                    <a:cxn ang="0">
                      <a:pos x="23" y="69"/>
                    </a:cxn>
                    <a:cxn ang="0">
                      <a:pos x="23" y="598"/>
                    </a:cxn>
                    <a:cxn ang="0">
                      <a:pos x="19" y="630"/>
                    </a:cxn>
                    <a:cxn ang="0">
                      <a:pos x="9" y="651"/>
                    </a:cxn>
                    <a:cxn ang="0">
                      <a:pos x="3" y="659"/>
                    </a:cxn>
                    <a:cxn ang="0">
                      <a:pos x="115" y="659"/>
                    </a:cxn>
                    <a:cxn ang="0">
                      <a:pos x="125" y="659"/>
                    </a:cxn>
                    <a:cxn ang="0">
                      <a:pos x="120" y="651"/>
                    </a:cxn>
                    <a:cxn ang="0">
                      <a:pos x="108" y="628"/>
                    </a:cxn>
                    <a:cxn ang="0">
                      <a:pos x="106" y="545"/>
                    </a:cxn>
                    <a:cxn ang="0">
                      <a:pos x="106" y="68"/>
                    </a:cxn>
                    <a:cxn ang="0">
                      <a:pos x="112" y="33"/>
                    </a:cxn>
                    <a:cxn ang="0">
                      <a:pos x="112" y="33"/>
                    </a:cxn>
                    <a:cxn ang="0">
                      <a:pos x="122" y="8"/>
                    </a:cxn>
                    <a:cxn ang="0">
                      <a:pos x="126" y="0"/>
                    </a:cxn>
                  </a:cxnLst>
                  <a:rect l="0" t="0" r="r" b="b"/>
                  <a:pathLst>
                    <a:path w="126" h="659">
                      <a:moveTo>
                        <a:pt x="126" y="0"/>
                      </a:moveTo>
                      <a:cubicBezTo>
                        <a:pt x="10" y="0"/>
                        <a:pt x="10" y="0"/>
                        <a:pt x="10" y="0"/>
                      </a:cubicBezTo>
                      <a:cubicBezTo>
                        <a:pt x="0" y="0"/>
                        <a:pt x="0" y="0"/>
                        <a:pt x="0" y="0"/>
                      </a:cubicBezTo>
                      <a:cubicBezTo>
                        <a:pt x="5" y="9"/>
                        <a:pt x="5" y="9"/>
                        <a:pt x="5" y="9"/>
                      </a:cubicBezTo>
                      <a:cubicBezTo>
                        <a:pt x="12" y="19"/>
                        <a:pt x="15" y="26"/>
                        <a:pt x="18" y="37"/>
                      </a:cubicBezTo>
                      <a:cubicBezTo>
                        <a:pt x="23" y="50"/>
                        <a:pt x="23" y="56"/>
                        <a:pt x="23" y="69"/>
                      </a:cubicBezTo>
                      <a:cubicBezTo>
                        <a:pt x="23" y="598"/>
                        <a:pt x="23" y="598"/>
                        <a:pt x="23" y="598"/>
                      </a:cubicBezTo>
                      <a:cubicBezTo>
                        <a:pt x="23" y="611"/>
                        <a:pt x="23"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4" y="642"/>
                        <a:pt x="110" y="637"/>
                        <a:pt x="108" y="628"/>
                      </a:cubicBezTo>
                      <a:cubicBezTo>
                        <a:pt x="106" y="608"/>
                        <a:pt x="106" y="578"/>
                        <a:pt x="106" y="545"/>
                      </a:cubicBezTo>
                      <a:cubicBezTo>
                        <a:pt x="106" y="68"/>
                        <a:pt x="106" y="68"/>
                        <a:pt x="106" y="68"/>
                      </a:cubicBezTo>
                      <a:cubicBezTo>
                        <a:pt x="106" y="58"/>
                        <a:pt x="106" y="53"/>
                        <a:pt x="112" y="33"/>
                      </a:cubicBezTo>
                      <a:cubicBezTo>
                        <a:pt x="112" y="33"/>
                        <a:pt x="112" y="33"/>
                        <a:pt x="112" y="33"/>
                      </a:cubicBezTo>
                      <a:cubicBezTo>
                        <a:pt x="115" y="23"/>
                        <a:pt x="118" y="17"/>
                        <a:pt x="122" y="8"/>
                      </a:cubicBezTo>
                      <a:lnTo>
                        <a:pt x="126"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0" name="Freeform 162"/>
                <p:cNvSpPr>
                  <a:spLocks noChangeAspect="1"/>
                </p:cNvSpPr>
                <p:nvPr userDrawn="1"/>
              </p:nvSpPr>
              <p:spPr bwMode="black">
                <a:xfrm>
                  <a:off x="5045" y="976"/>
                  <a:ext cx="79" cy="61"/>
                </a:xfrm>
                <a:custGeom>
                  <a:avLst/>
                  <a:gdLst/>
                  <a:ahLst/>
                  <a:cxnLst>
                    <a:cxn ang="0">
                      <a:pos x="39" y="31"/>
                    </a:cxn>
                    <a:cxn ang="0">
                      <a:pos x="51" y="53"/>
                    </a:cxn>
                    <a:cxn ang="0">
                      <a:pos x="286" y="686"/>
                    </a:cxn>
                    <a:cxn ang="0">
                      <a:pos x="453" y="224"/>
                    </a:cxn>
                    <a:cxn ang="0">
                      <a:pos x="625" y="683"/>
                    </a:cxn>
                    <a:cxn ang="0">
                      <a:pos x="847" y="65"/>
                    </a:cxn>
                    <a:cxn ang="0">
                      <a:pos x="859" y="40"/>
                    </a:cxn>
                    <a:cxn ang="0">
                      <a:pos x="859" y="40"/>
                    </a:cxn>
                    <a:cxn ang="0">
                      <a:pos x="881" y="9"/>
                    </a:cxn>
                    <a:cxn ang="0">
                      <a:pos x="889" y="0"/>
                    </a:cxn>
                    <a:cxn ang="0">
                      <a:pos x="781" y="0"/>
                    </a:cxn>
                    <a:cxn ang="0">
                      <a:pos x="771" y="0"/>
                    </a:cxn>
                    <a:cxn ang="0">
                      <a:pos x="777" y="9"/>
                    </a:cxn>
                    <a:cxn ang="0">
                      <a:pos x="783" y="30"/>
                    </a:cxn>
                    <a:cxn ang="0">
                      <a:pos x="783" y="33"/>
                    </a:cxn>
                    <a:cxn ang="0">
                      <a:pos x="776" y="57"/>
                    </a:cxn>
                    <a:cxn ang="0">
                      <a:pos x="633" y="482"/>
                    </a:cxn>
                    <a:cxn ang="0">
                      <a:pos x="479" y="53"/>
                    </a:cxn>
                    <a:cxn ang="0">
                      <a:pos x="475" y="34"/>
                    </a:cxn>
                    <a:cxn ang="0">
                      <a:pos x="476" y="25"/>
                    </a:cxn>
                    <a:cxn ang="0">
                      <a:pos x="483" y="10"/>
                    </a:cxn>
                    <a:cxn ang="0">
                      <a:pos x="488" y="1"/>
                    </a:cxn>
                    <a:cxn ang="0">
                      <a:pos x="346" y="1"/>
                    </a:cxn>
                    <a:cxn ang="0">
                      <a:pos x="356" y="11"/>
                    </a:cxn>
                    <a:cxn ang="0">
                      <a:pos x="373" y="30"/>
                    </a:cxn>
                    <a:cxn ang="0">
                      <a:pos x="390" y="54"/>
                    </a:cxn>
                    <a:cxn ang="0">
                      <a:pos x="422" y="136"/>
                    </a:cxn>
                    <a:cxn ang="0">
                      <a:pos x="291" y="481"/>
                    </a:cxn>
                    <a:cxn ang="0">
                      <a:pos x="137" y="43"/>
                    </a:cxn>
                    <a:cxn ang="0">
                      <a:pos x="136" y="36"/>
                    </a:cxn>
                    <a:cxn ang="0">
                      <a:pos x="137" y="27"/>
                    </a:cxn>
                    <a:cxn ang="0">
                      <a:pos x="144" y="10"/>
                    </a:cxn>
                    <a:cxn ang="0">
                      <a:pos x="149" y="1"/>
                    </a:cxn>
                    <a:cxn ang="0">
                      <a:pos x="0" y="1"/>
                    </a:cxn>
                    <a:cxn ang="0">
                      <a:pos x="17" y="11"/>
                    </a:cxn>
                    <a:cxn ang="0">
                      <a:pos x="39" y="31"/>
                    </a:cxn>
                  </a:cxnLst>
                  <a:rect l="0" t="0" r="r" b="b"/>
                  <a:pathLst>
                    <a:path w="889" h="686">
                      <a:moveTo>
                        <a:pt x="39" y="31"/>
                      </a:moveTo>
                      <a:cubicBezTo>
                        <a:pt x="46" y="39"/>
                        <a:pt x="48" y="44"/>
                        <a:pt x="51" y="53"/>
                      </a:cubicBezTo>
                      <a:cubicBezTo>
                        <a:pt x="286" y="686"/>
                        <a:pt x="286" y="686"/>
                        <a:pt x="286" y="686"/>
                      </a:cubicBezTo>
                      <a:cubicBezTo>
                        <a:pt x="453" y="224"/>
                        <a:pt x="453" y="224"/>
                        <a:pt x="453" y="224"/>
                      </a:cubicBezTo>
                      <a:cubicBezTo>
                        <a:pt x="625" y="683"/>
                        <a:pt x="625" y="683"/>
                        <a:pt x="625" y="683"/>
                      </a:cubicBezTo>
                      <a:cubicBezTo>
                        <a:pt x="847" y="65"/>
                        <a:pt x="847" y="65"/>
                        <a:pt x="847" y="65"/>
                      </a:cubicBezTo>
                      <a:cubicBezTo>
                        <a:pt x="850" y="55"/>
                        <a:pt x="854" y="50"/>
                        <a:pt x="859" y="40"/>
                      </a:cubicBezTo>
                      <a:cubicBezTo>
                        <a:pt x="859" y="40"/>
                        <a:pt x="859" y="40"/>
                        <a:pt x="859" y="40"/>
                      </a:cubicBezTo>
                      <a:cubicBezTo>
                        <a:pt x="867" y="28"/>
                        <a:pt x="872" y="20"/>
                        <a:pt x="881" y="9"/>
                      </a:cubicBezTo>
                      <a:cubicBezTo>
                        <a:pt x="889" y="0"/>
                        <a:pt x="889" y="0"/>
                        <a:pt x="889" y="0"/>
                      </a:cubicBezTo>
                      <a:cubicBezTo>
                        <a:pt x="781" y="0"/>
                        <a:pt x="781" y="0"/>
                        <a:pt x="781" y="0"/>
                      </a:cubicBezTo>
                      <a:cubicBezTo>
                        <a:pt x="771" y="0"/>
                        <a:pt x="771" y="0"/>
                        <a:pt x="771" y="0"/>
                      </a:cubicBezTo>
                      <a:cubicBezTo>
                        <a:pt x="777" y="9"/>
                        <a:pt x="777" y="9"/>
                        <a:pt x="777" y="9"/>
                      </a:cubicBezTo>
                      <a:cubicBezTo>
                        <a:pt x="781" y="16"/>
                        <a:pt x="783" y="21"/>
                        <a:pt x="783" y="30"/>
                      </a:cubicBezTo>
                      <a:cubicBezTo>
                        <a:pt x="783" y="30"/>
                        <a:pt x="783" y="32"/>
                        <a:pt x="783" y="33"/>
                      </a:cubicBezTo>
                      <a:cubicBezTo>
                        <a:pt x="783" y="41"/>
                        <a:pt x="781" y="47"/>
                        <a:pt x="776" y="57"/>
                      </a:cubicBezTo>
                      <a:cubicBezTo>
                        <a:pt x="633" y="482"/>
                        <a:pt x="633" y="482"/>
                        <a:pt x="633" y="482"/>
                      </a:cubicBezTo>
                      <a:cubicBezTo>
                        <a:pt x="479" y="53"/>
                        <a:pt x="479" y="53"/>
                        <a:pt x="479" y="53"/>
                      </a:cubicBezTo>
                      <a:cubicBezTo>
                        <a:pt x="476" y="45"/>
                        <a:pt x="475" y="40"/>
                        <a:pt x="475" y="34"/>
                      </a:cubicBezTo>
                      <a:cubicBezTo>
                        <a:pt x="475" y="31"/>
                        <a:pt x="475" y="28"/>
                        <a:pt x="476" y="25"/>
                      </a:cubicBezTo>
                      <a:cubicBezTo>
                        <a:pt x="478" y="18"/>
                        <a:pt x="479" y="16"/>
                        <a:pt x="483" y="10"/>
                      </a:cubicBezTo>
                      <a:cubicBezTo>
                        <a:pt x="488" y="1"/>
                        <a:pt x="488" y="1"/>
                        <a:pt x="488" y="1"/>
                      </a:cubicBezTo>
                      <a:cubicBezTo>
                        <a:pt x="346" y="1"/>
                        <a:pt x="346" y="1"/>
                        <a:pt x="346" y="1"/>
                      </a:cubicBezTo>
                      <a:cubicBezTo>
                        <a:pt x="356" y="11"/>
                        <a:pt x="356" y="11"/>
                        <a:pt x="356" y="11"/>
                      </a:cubicBezTo>
                      <a:cubicBezTo>
                        <a:pt x="363" y="17"/>
                        <a:pt x="367" y="22"/>
                        <a:pt x="373" y="30"/>
                      </a:cubicBezTo>
                      <a:cubicBezTo>
                        <a:pt x="381" y="39"/>
                        <a:pt x="386" y="44"/>
                        <a:pt x="390" y="54"/>
                      </a:cubicBezTo>
                      <a:cubicBezTo>
                        <a:pt x="422" y="136"/>
                        <a:pt x="422" y="136"/>
                        <a:pt x="422" y="136"/>
                      </a:cubicBezTo>
                      <a:cubicBezTo>
                        <a:pt x="291" y="481"/>
                        <a:pt x="291" y="481"/>
                        <a:pt x="291" y="481"/>
                      </a:cubicBezTo>
                      <a:cubicBezTo>
                        <a:pt x="137" y="43"/>
                        <a:pt x="137" y="43"/>
                        <a:pt x="137" y="43"/>
                      </a:cubicBezTo>
                      <a:cubicBezTo>
                        <a:pt x="136" y="40"/>
                        <a:pt x="136" y="38"/>
                        <a:pt x="136" y="36"/>
                      </a:cubicBezTo>
                      <a:cubicBezTo>
                        <a:pt x="136" y="34"/>
                        <a:pt x="136" y="31"/>
                        <a:pt x="137" y="27"/>
                      </a:cubicBezTo>
                      <a:cubicBezTo>
                        <a:pt x="138" y="20"/>
                        <a:pt x="140" y="17"/>
                        <a:pt x="144" y="10"/>
                      </a:cubicBezTo>
                      <a:cubicBezTo>
                        <a:pt x="149" y="1"/>
                        <a:pt x="149" y="1"/>
                        <a:pt x="149" y="1"/>
                      </a:cubicBezTo>
                      <a:cubicBezTo>
                        <a:pt x="0" y="1"/>
                        <a:pt x="0" y="1"/>
                        <a:pt x="0" y="1"/>
                      </a:cubicBezTo>
                      <a:cubicBezTo>
                        <a:pt x="17" y="11"/>
                        <a:pt x="17" y="11"/>
                        <a:pt x="17" y="11"/>
                      </a:cubicBezTo>
                      <a:cubicBezTo>
                        <a:pt x="27" y="17"/>
                        <a:pt x="32" y="22"/>
                        <a:pt x="39" y="3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1" name="Freeform 163"/>
                <p:cNvSpPr>
                  <a:spLocks noChangeAspect="1"/>
                </p:cNvSpPr>
                <p:nvPr userDrawn="1"/>
              </p:nvSpPr>
              <p:spPr bwMode="black">
                <a:xfrm>
                  <a:off x="5298" y="1076"/>
                  <a:ext cx="46" cy="58"/>
                </a:xfrm>
                <a:custGeom>
                  <a:avLst/>
                  <a:gdLst/>
                  <a:ahLst/>
                  <a:cxnLst>
                    <a:cxn ang="0">
                      <a:pos x="64" y="61"/>
                    </a:cxn>
                    <a:cxn ang="0">
                      <a:pos x="222" y="61"/>
                    </a:cxn>
                    <a:cxn ang="0">
                      <a:pos x="222" y="598"/>
                    </a:cxn>
                    <a:cxn ang="0">
                      <a:pos x="223" y="619"/>
                    </a:cxn>
                    <a:cxn ang="0">
                      <a:pos x="222" y="633"/>
                    </a:cxn>
                    <a:cxn ang="0">
                      <a:pos x="213" y="652"/>
                    </a:cxn>
                    <a:cxn ang="0">
                      <a:pos x="209" y="660"/>
                    </a:cxn>
                    <a:cxn ang="0">
                      <a:pos x="319" y="660"/>
                    </a:cxn>
                    <a:cxn ang="0">
                      <a:pos x="329" y="660"/>
                    </a:cxn>
                    <a:cxn ang="0">
                      <a:pos x="324" y="652"/>
                    </a:cxn>
                    <a:cxn ang="0">
                      <a:pos x="315" y="631"/>
                    </a:cxn>
                    <a:cxn ang="0">
                      <a:pos x="312" y="604"/>
                    </a:cxn>
                    <a:cxn ang="0">
                      <a:pos x="312" y="596"/>
                    </a:cxn>
                    <a:cxn ang="0">
                      <a:pos x="312" y="59"/>
                    </a:cxn>
                    <a:cxn ang="0">
                      <a:pos x="448" y="59"/>
                    </a:cxn>
                    <a:cxn ang="0">
                      <a:pos x="485" y="64"/>
                    </a:cxn>
                    <a:cxn ang="0">
                      <a:pos x="486" y="59"/>
                    </a:cxn>
                    <a:cxn ang="0">
                      <a:pos x="486" y="59"/>
                    </a:cxn>
                    <a:cxn ang="0">
                      <a:pos x="485" y="65"/>
                    </a:cxn>
                    <a:cxn ang="0">
                      <a:pos x="513" y="74"/>
                    </a:cxn>
                    <a:cxn ang="0">
                      <a:pos x="522" y="79"/>
                    </a:cxn>
                    <a:cxn ang="0">
                      <a:pos x="515" y="5"/>
                    </a:cxn>
                    <a:cxn ang="0">
                      <a:pos x="22" y="0"/>
                    </a:cxn>
                    <a:cxn ang="0">
                      <a:pos x="2" y="72"/>
                    </a:cxn>
                    <a:cxn ang="0">
                      <a:pos x="0" y="84"/>
                    </a:cxn>
                    <a:cxn ang="0">
                      <a:pos x="11" y="78"/>
                    </a:cxn>
                    <a:cxn ang="0">
                      <a:pos x="43" y="65"/>
                    </a:cxn>
                    <a:cxn ang="0">
                      <a:pos x="64" y="61"/>
                    </a:cxn>
                  </a:cxnLst>
                  <a:rect l="0" t="0" r="r" b="b"/>
                  <a:pathLst>
                    <a:path w="522" h="660">
                      <a:moveTo>
                        <a:pt x="64" y="61"/>
                      </a:moveTo>
                      <a:cubicBezTo>
                        <a:pt x="222" y="61"/>
                        <a:pt x="222" y="61"/>
                        <a:pt x="222" y="61"/>
                      </a:cubicBezTo>
                      <a:cubicBezTo>
                        <a:pt x="222" y="598"/>
                        <a:pt x="222" y="598"/>
                        <a:pt x="222" y="598"/>
                      </a:cubicBezTo>
                      <a:cubicBezTo>
                        <a:pt x="222" y="606"/>
                        <a:pt x="223" y="613"/>
                        <a:pt x="223" y="619"/>
                      </a:cubicBezTo>
                      <a:cubicBezTo>
                        <a:pt x="223" y="623"/>
                        <a:pt x="223" y="628"/>
                        <a:pt x="222" y="633"/>
                      </a:cubicBezTo>
                      <a:cubicBezTo>
                        <a:pt x="219" y="640"/>
                        <a:pt x="218" y="644"/>
                        <a:pt x="213" y="652"/>
                      </a:cubicBezTo>
                      <a:cubicBezTo>
                        <a:pt x="209" y="660"/>
                        <a:pt x="209" y="660"/>
                        <a:pt x="209" y="660"/>
                      </a:cubicBezTo>
                      <a:cubicBezTo>
                        <a:pt x="319" y="660"/>
                        <a:pt x="319" y="660"/>
                        <a:pt x="319" y="660"/>
                      </a:cubicBezTo>
                      <a:cubicBezTo>
                        <a:pt x="329" y="660"/>
                        <a:pt x="329" y="660"/>
                        <a:pt x="329" y="660"/>
                      </a:cubicBezTo>
                      <a:cubicBezTo>
                        <a:pt x="324" y="652"/>
                        <a:pt x="324" y="652"/>
                        <a:pt x="324" y="652"/>
                      </a:cubicBezTo>
                      <a:cubicBezTo>
                        <a:pt x="319" y="643"/>
                        <a:pt x="316" y="638"/>
                        <a:pt x="315" y="631"/>
                      </a:cubicBezTo>
                      <a:cubicBezTo>
                        <a:pt x="312" y="612"/>
                        <a:pt x="312" y="610"/>
                        <a:pt x="312" y="604"/>
                      </a:cubicBezTo>
                      <a:cubicBezTo>
                        <a:pt x="312" y="602"/>
                        <a:pt x="312" y="600"/>
                        <a:pt x="312" y="596"/>
                      </a:cubicBezTo>
                      <a:cubicBezTo>
                        <a:pt x="312" y="59"/>
                        <a:pt x="312" y="59"/>
                        <a:pt x="312" y="59"/>
                      </a:cubicBezTo>
                      <a:cubicBezTo>
                        <a:pt x="448" y="59"/>
                        <a:pt x="448" y="59"/>
                        <a:pt x="448" y="59"/>
                      </a:cubicBezTo>
                      <a:cubicBezTo>
                        <a:pt x="462" y="59"/>
                        <a:pt x="471" y="60"/>
                        <a:pt x="485" y="64"/>
                      </a:cubicBezTo>
                      <a:cubicBezTo>
                        <a:pt x="486" y="59"/>
                        <a:pt x="486" y="59"/>
                        <a:pt x="486" y="59"/>
                      </a:cubicBezTo>
                      <a:cubicBezTo>
                        <a:pt x="486" y="59"/>
                        <a:pt x="486" y="59"/>
                        <a:pt x="486" y="59"/>
                      </a:cubicBezTo>
                      <a:cubicBezTo>
                        <a:pt x="485" y="65"/>
                        <a:pt x="485" y="65"/>
                        <a:pt x="485" y="65"/>
                      </a:cubicBezTo>
                      <a:cubicBezTo>
                        <a:pt x="496" y="67"/>
                        <a:pt x="503" y="69"/>
                        <a:pt x="513" y="74"/>
                      </a:cubicBezTo>
                      <a:cubicBezTo>
                        <a:pt x="522" y="79"/>
                        <a:pt x="522" y="79"/>
                        <a:pt x="522" y="79"/>
                      </a:cubicBezTo>
                      <a:cubicBezTo>
                        <a:pt x="515" y="5"/>
                        <a:pt x="515" y="5"/>
                        <a:pt x="515" y="5"/>
                      </a:cubicBezTo>
                      <a:cubicBezTo>
                        <a:pt x="22" y="0"/>
                        <a:pt x="22" y="0"/>
                        <a:pt x="22" y="0"/>
                      </a:cubicBezTo>
                      <a:cubicBezTo>
                        <a:pt x="2" y="72"/>
                        <a:pt x="2" y="72"/>
                        <a:pt x="2" y="72"/>
                      </a:cubicBezTo>
                      <a:cubicBezTo>
                        <a:pt x="0" y="84"/>
                        <a:pt x="0" y="84"/>
                        <a:pt x="0" y="84"/>
                      </a:cubicBezTo>
                      <a:cubicBezTo>
                        <a:pt x="11" y="78"/>
                        <a:pt x="11" y="78"/>
                        <a:pt x="11" y="78"/>
                      </a:cubicBezTo>
                      <a:cubicBezTo>
                        <a:pt x="22" y="71"/>
                        <a:pt x="30" y="67"/>
                        <a:pt x="43" y="65"/>
                      </a:cubicBezTo>
                      <a:cubicBezTo>
                        <a:pt x="52" y="62"/>
                        <a:pt x="56" y="61"/>
                        <a:pt x="64" y="6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2" name="Freeform 164"/>
                <p:cNvSpPr>
                  <a:spLocks noChangeAspect="1"/>
                </p:cNvSpPr>
                <p:nvPr userDrawn="1"/>
              </p:nvSpPr>
              <p:spPr bwMode="black">
                <a:xfrm>
                  <a:off x="5082" y="1076"/>
                  <a:ext cx="61" cy="60"/>
                </a:xfrm>
                <a:custGeom>
                  <a:avLst/>
                  <a:gdLst/>
                  <a:ahLst/>
                  <a:cxnLst>
                    <a:cxn ang="0">
                      <a:pos x="657" y="42"/>
                    </a:cxn>
                    <a:cxn ang="0">
                      <a:pos x="678" y="10"/>
                    </a:cxn>
                    <a:cxn ang="0">
                      <a:pos x="684" y="1"/>
                    </a:cxn>
                    <a:cxn ang="0">
                      <a:pos x="583" y="1"/>
                    </a:cxn>
                    <a:cxn ang="0">
                      <a:pos x="575" y="1"/>
                    </a:cxn>
                    <a:cxn ang="0">
                      <a:pos x="577" y="9"/>
                    </a:cxn>
                    <a:cxn ang="0">
                      <a:pos x="581" y="30"/>
                    </a:cxn>
                    <a:cxn ang="0">
                      <a:pos x="571" y="58"/>
                    </a:cxn>
                    <a:cxn ang="0">
                      <a:pos x="357" y="517"/>
                    </a:cxn>
                    <a:cxn ang="0">
                      <a:pos x="129" y="38"/>
                    </a:cxn>
                    <a:cxn ang="0">
                      <a:pos x="125" y="22"/>
                    </a:cxn>
                    <a:cxn ang="0">
                      <a:pos x="128" y="9"/>
                    </a:cxn>
                    <a:cxn ang="0">
                      <a:pos x="133" y="0"/>
                    </a:cxn>
                    <a:cxn ang="0">
                      <a:pos x="19" y="0"/>
                    </a:cxn>
                    <a:cxn ang="0">
                      <a:pos x="0" y="0"/>
                    </a:cxn>
                    <a:cxn ang="0">
                      <a:pos x="16" y="11"/>
                    </a:cxn>
                    <a:cxn ang="0">
                      <a:pos x="35" y="30"/>
                    </a:cxn>
                    <a:cxn ang="0">
                      <a:pos x="45" y="51"/>
                    </a:cxn>
                    <a:cxn ang="0">
                      <a:pos x="354" y="682"/>
                    </a:cxn>
                    <a:cxn ang="0">
                      <a:pos x="644" y="67"/>
                    </a:cxn>
                    <a:cxn ang="0">
                      <a:pos x="657" y="42"/>
                    </a:cxn>
                    <a:cxn ang="0">
                      <a:pos x="652" y="39"/>
                    </a:cxn>
                    <a:cxn ang="0">
                      <a:pos x="652" y="39"/>
                    </a:cxn>
                    <a:cxn ang="0">
                      <a:pos x="657" y="42"/>
                    </a:cxn>
                  </a:cxnLst>
                  <a:rect l="0" t="0" r="r" b="b"/>
                  <a:pathLst>
                    <a:path w="684" h="682">
                      <a:moveTo>
                        <a:pt x="657" y="42"/>
                      </a:moveTo>
                      <a:cubicBezTo>
                        <a:pt x="664" y="29"/>
                        <a:pt x="669" y="22"/>
                        <a:pt x="678" y="10"/>
                      </a:cubicBezTo>
                      <a:cubicBezTo>
                        <a:pt x="684" y="1"/>
                        <a:pt x="684" y="1"/>
                        <a:pt x="684" y="1"/>
                      </a:cubicBezTo>
                      <a:cubicBezTo>
                        <a:pt x="583" y="1"/>
                        <a:pt x="583" y="1"/>
                        <a:pt x="583" y="1"/>
                      </a:cubicBezTo>
                      <a:cubicBezTo>
                        <a:pt x="575" y="1"/>
                        <a:pt x="575" y="1"/>
                        <a:pt x="575" y="1"/>
                      </a:cubicBezTo>
                      <a:cubicBezTo>
                        <a:pt x="577" y="9"/>
                        <a:pt x="577" y="9"/>
                        <a:pt x="577" y="9"/>
                      </a:cubicBezTo>
                      <a:cubicBezTo>
                        <a:pt x="580" y="17"/>
                        <a:pt x="581" y="22"/>
                        <a:pt x="581" y="30"/>
                      </a:cubicBezTo>
                      <a:cubicBezTo>
                        <a:pt x="580" y="41"/>
                        <a:pt x="575" y="47"/>
                        <a:pt x="571" y="58"/>
                      </a:cubicBezTo>
                      <a:cubicBezTo>
                        <a:pt x="357" y="517"/>
                        <a:pt x="357" y="517"/>
                        <a:pt x="357" y="517"/>
                      </a:cubicBezTo>
                      <a:cubicBezTo>
                        <a:pt x="129" y="38"/>
                        <a:pt x="129" y="38"/>
                        <a:pt x="129" y="38"/>
                      </a:cubicBezTo>
                      <a:cubicBezTo>
                        <a:pt x="126" y="31"/>
                        <a:pt x="125" y="28"/>
                        <a:pt x="125" y="22"/>
                      </a:cubicBezTo>
                      <a:cubicBezTo>
                        <a:pt x="125" y="17"/>
                        <a:pt x="126" y="15"/>
                        <a:pt x="128" y="9"/>
                      </a:cubicBezTo>
                      <a:cubicBezTo>
                        <a:pt x="133" y="0"/>
                        <a:pt x="133" y="0"/>
                        <a:pt x="133" y="0"/>
                      </a:cubicBezTo>
                      <a:cubicBezTo>
                        <a:pt x="19" y="0"/>
                        <a:pt x="19" y="0"/>
                        <a:pt x="19" y="0"/>
                      </a:cubicBezTo>
                      <a:cubicBezTo>
                        <a:pt x="0" y="0"/>
                        <a:pt x="0" y="0"/>
                        <a:pt x="0" y="0"/>
                      </a:cubicBezTo>
                      <a:cubicBezTo>
                        <a:pt x="16" y="11"/>
                        <a:pt x="16" y="11"/>
                        <a:pt x="16" y="11"/>
                      </a:cubicBezTo>
                      <a:cubicBezTo>
                        <a:pt x="25" y="17"/>
                        <a:pt x="30" y="21"/>
                        <a:pt x="35" y="30"/>
                      </a:cubicBezTo>
                      <a:cubicBezTo>
                        <a:pt x="40" y="37"/>
                        <a:pt x="42" y="43"/>
                        <a:pt x="45" y="51"/>
                      </a:cubicBezTo>
                      <a:cubicBezTo>
                        <a:pt x="354" y="682"/>
                        <a:pt x="354" y="682"/>
                        <a:pt x="354" y="682"/>
                      </a:cubicBezTo>
                      <a:cubicBezTo>
                        <a:pt x="644" y="67"/>
                        <a:pt x="644" y="67"/>
                        <a:pt x="644" y="67"/>
                      </a:cubicBezTo>
                      <a:cubicBezTo>
                        <a:pt x="648" y="57"/>
                        <a:pt x="651" y="52"/>
                        <a:pt x="657" y="42"/>
                      </a:cubicBezTo>
                      <a:cubicBezTo>
                        <a:pt x="652" y="39"/>
                        <a:pt x="652" y="39"/>
                        <a:pt x="652" y="39"/>
                      </a:cubicBezTo>
                      <a:cubicBezTo>
                        <a:pt x="653" y="39"/>
                        <a:pt x="652" y="39"/>
                        <a:pt x="652" y="39"/>
                      </a:cubicBezTo>
                      <a:lnTo>
                        <a:pt x="657" y="4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3" name="Freeform 165"/>
                <p:cNvSpPr>
                  <a:spLocks noChangeAspect="1" noEditPoints="1"/>
                </p:cNvSpPr>
                <p:nvPr userDrawn="1"/>
              </p:nvSpPr>
              <p:spPr bwMode="black">
                <a:xfrm>
                  <a:off x="5193" y="1076"/>
                  <a:ext cx="45" cy="58"/>
                </a:xfrm>
                <a:custGeom>
                  <a:avLst/>
                  <a:gdLst/>
                  <a:ahLst/>
                  <a:cxnLst>
                    <a:cxn ang="0">
                      <a:pos x="490" y="663"/>
                    </a:cxn>
                    <a:cxn ang="0">
                      <a:pos x="507" y="663"/>
                    </a:cxn>
                    <a:cxn ang="0">
                      <a:pos x="493" y="653"/>
                    </a:cxn>
                    <a:cxn ang="0">
                      <a:pos x="460" y="627"/>
                    </a:cxn>
                    <a:cxn ang="0">
                      <a:pos x="405" y="564"/>
                    </a:cxn>
                    <a:cxn ang="0">
                      <a:pos x="251" y="367"/>
                    </a:cxn>
                    <a:cxn ang="0">
                      <a:pos x="205" y="317"/>
                    </a:cxn>
                    <a:cxn ang="0">
                      <a:pos x="204" y="316"/>
                    </a:cxn>
                    <a:cxn ang="0">
                      <a:pos x="211" y="316"/>
                    </a:cxn>
                    <a:cxn ang="0">
                      <a:pos x="370" y="156"/>
                    </a:cxn>
                    <a:cxn ang="0">
                      <a:pos x="370" y="151"/>
                    </a:cxn>
                    <a:cxn ang="0">
                      <a:pos x="205" y="0"/>
                    </a:cxn>
                    <a:cxn ang="0">
                      <a:pos x="0" y="0"/>
                    </a:cxn>
                    <a:cxn ang="0">
                      <a:pos x="5" y="9"/>
                    </a:cxn>
                    <a:cxn ang="0">
                      <a:pos x="16" y="34"/>
                    </a:cxn>
                    <a:cxn ang="0">
                      <a:pos x="21" y="96"/>
                    </a:cxn>
                    <a:cxn ang="0">
                      <a:pos x="21" y="562"/>
                    </a:cxn>
                    <a:cxn ang="0">
                      <a:pos x="19" y="627"/>
                    </a:cxn>
                    <a:cxn ang="0">
                      <a:pos x="9" y="652"/>
                    </a:cxn>
                    <a:cxn ang="0">
                      <a:pos x="5" y="661"/>
                    </a:cxn>
                    <a:cxn ang="0">
                      <a:pos x="110" y="661"/>
                    </a:cxn>
                    <a:cxn ang="0">
                      <a:pos x="117" y="661"/>
                    </a:cxn>
                    <a:cxn ang="0">
                      <a:pos x="115" y="653"/>
                    </a:cxn>
                    <a:cxn ang="0">
                      <a:pos x="105" y="623"/>
                    </a:cxn>
                    <a:cxn ang="0">
                      <a:pos x="103" y="601"/>
                    </a:cxn>
                    <a:cxn ang="0">
                      <a:pos x="103" y="588"/>
                    </a:cxn>
                    <a:cxn ang="0">
                      <a:pos x="103" y="300"/>
                    </a:cxn>
                    <a:cxn ang="0">
                      <a:pos x="105" y="302"/>
                    </a:cxn>
                    <a:cxn ang="0">
                      <a:pos x="122" y="322"/>
                    </a:cxn>
                    <a:cxn ang="0">
                      <a:pos x="383" y="661"/>
                    </a:cxn>
                    <a:cxn ang="0">
                      <a:pos x="387" y="658"/>
                    </a:cxn>
                    <a:cxn ang="0">
                      <a:pos x="387" y="658"/>
                    </a:cxn>
                    <a:cxn ang="0">
                      <a:pos x="387" y="663"/>
                    </a:cxn>
                    <a:cxn ang="0">
                      <a:pos x="490" y="663"/>
                    </a:cxn>
                    <a:cxn ang="0">
                      <a:pos x="104" y="57"/>
                    </a:cxn>
                    <a:cxn ang="0">
                      <a:pos x="167" y="51"/>
                    </a:cxn>
                    <a:cxn ang="0">
                      <a:pos x="288" y="158"/>
                    </a:cxn>
                    <a:cxn ang="0">
                      <a:pos x="288" y="167"/>
                    </a:cxn>
                    <a:cxn ang="0">
                      <a:pos x="154" y="278"/>
                    </a:cxn>
                    <a:cxn ang="0">
                      <a:pos x="138" y="278"/>
                    </a:cxn>
                    <a:cxn ang="0">
                      <a:pos x="104" y="277"/>
                    </a:cxn>
                    <a:cxn ang="0">
                      <a:pos x="104" y="57"/>
                    </a:cxn>
                  </a:cxnLst>
                  <a:rect l="0" t="0" r="r" b="b"/>
                  <a:pathLst>
                    <a:path w="507" h="663">
                      <a:moveTo>
                        <a:pt x="490" y="663"/>
                      </a:moveTo>
                      <a:cubicBezTo>
                        <a:pt x="507" y="663"/>
                        <a:pt x="507" y="663"/>
                        <a:pt x="507" y="663"/>
                      </a:cubicBezTo>
                      <a:cubicBezTo>
                        <a:pt x="493" y="653"/>
                        <a:pt x="493" y="653"/>
                        <a:pt x="493" y="653"/>
                      </a:cubicBezTo>
                      <a:cubicBezTo>
                        <a:pt x="480" y="643"/>
                        <a:pt x="472" y="637"/>
                        <a:pt x="460" y="627"/>
                      </a:cubicBezTo>
                      <a:cubicBezTo>
                        <a:pt x="441" y="610"/>
                        <a:pt x="425" y="590"/>
                        <a:pt x="405" y="564"/>
                      </a:cubicBezTo>
                      <a:cubicBezTo>
                        <a:pt x="251" y="367"/>
                        <a:pt x="251" y="367"/>
                        <a:pt x="251" y="367"/>
                      </a:cubicBezTo>
                      <a:cubicBezTo>
                        <a:pt x="234" y="346"/>
                        <a:pt x="223" y="334"/>
                        <a:pt x="205" y="317"/>
                      </a:cubicBezTo>
                      <a:cubicBezTo>
                        <a:pt x="204" y="317"/>
                        <a:pt x="204" y="316"/>
                        <a:pt x="204" y="316"/>
                      </a:cubicBezTo>
                      <a:cubicBezTo>
                        <a:pt x="206" y="316"/>
                        <a:pt x="209" y="316"/>
                        <a:pt x="211" y="316"/>
                      </a:cubicBezTo>
                      <a:cubicBezTo>
                        <a:pt x="300" y="316"/>
                        <a:pt x="368" y="242"/>
                        <a:pt x="370" y="156"/>
                      </a:cubicBezTo>
                      <a:cubicBezTo>
                        <a:pt x="370" y="154"/>
                        <a:pt x="370" y="153"/>
                        <a:pt x="370" y="151"/>
                      </a:cubicBezTo>
                      <a:cubicBezTo>
                        <a:pt x="370" y="57"/>
                        <a:pt x="291" y="1"/>
                        <a:pt x="205" y="0"/>
                      </a:cubicBezTo>
                      <a:cubicBezTo>
                        <a:pt x="0" y="0"/>
                        <a:pt x="0" y="0"/>
                        <a:pt x="0" y="0"/>
                      </a:cubicBezTo>
                      <a:cubicBezTo>
                        <a:pt x="5" y="9"/>
                        <a:pt x="5" y="9"/>
                        <a:pt x="5" y="9"/>
                      </a:cubicBezTo>
                      <a:cubicBezTo>
                        <a:pt x="10" y="19"/>
                        <a:pt x="14" y="24"/>
                        <a:pt x="16" y="34"/>
                      </a:cubicBezTo>
                      <a:cubicBezTo>
                        <a:pt x="21" y="58"/>
                        <a:pt x="21" y="71"/>
                        <a:pt x="21" y="96"/>
                      </a:cubicBezTo>
                      <a:cubicBezTo>
                        <a:pt x="21" y="562"/>
                        <a:pt x="21" y="562"/>
                        <a:pt x="21" y="562"/>
                      </a:cubicBezTo>
                      <a:cubicBezTo>
                        <a:pt x="21" y="586"/>
                        <a:pt x="21" y="615"/>
                        <a:pt x="19" y="627"/>
                      </a:cubicBezTo>
                      <a:cubicBezTo>
                        <a:pt x="18" y="636"/>
                        <a:pt x="14" y="641"/>
                        <a:pt x="9" y="652"/>
                      </a:cubicBezTo>
                      <a:cubicBezTo>
                        <a:pt x="5" y="661"/>
                        <a:pt x="5" y="661"/>
                        <a:pt x="5" y="661"/>
                      </a:cubicBezTo>
                      <a:cubicBezTo>
                        <a:pt x="110" y="661"/>
                        <a:pt x="110" y="661"/>
                        <a:pt x="110" y="661"/>
                      </a:cubicBezTo>
                      <a:cubicBezTo>
                        <a:pt x="117" y="661"/>
                        <a:pt x="117" y="661"/>
                        <a:pt x="117" y="661"/>
                      </a:cubicBezTo>
                      <a:cubicBezTo>
                        <a:pt x="115" y="653"/>
                        <a:pt x="115" y="653"/>
                        <a:pt x="115" y="653"/>
                      </a:cubicBezTo>
                      <a:cubicBezTo>
                        <a:pt x="110" y="640"/>
                        <a:pt x="107" y="634"/>
                        <a:pt x="105" y="623"/>
                      </a:cubicBezTo>
                      <a:cubicBezTo>
                        <a:pt x="103" y="614"/>
                        <a:pt x="103" y="608"/>
                        <a:pt x="103" y="601"/>
                      </a:cubicBezTo>
                      <a:cubicBezTo>
                        <a:pt x="103" y="597"/>
                        <a:pt x="103" y="593"/>
                        <a:pt x="103" y="588"/>
                      </a:cubicBezTo>
                      <a:cubicBezTo>
                        <a:pt x="103" y="300"/>
                        <a:pt x="103" y="300"/>
                        <a:pt x="103" y="300"/>
                      </a:cubicBezTo>
                      <a:cubicBezTo>
                        <a:pt x="104" y="301"/>
                        <a:pt x="104" y="301"/>
                        <a:pt x="105" y="302"/>
                      </a:cubicBezTo>
                      <a:cubicBezTo>
                        <a:pt x="112" y="307"/>
                        <a:pt x="114" y="313"/>
                        <a:pt x="122" y="322"/>
                      </a:cubicBezTo>
                      <a:cubicBezTo>
                        <a:pt x="383" y="661"/>
                        <a:pt x="383" y="661"/>
                        <a:pt x="383" y="661"/>
                      </a:cubicBezTo>
                      <a:cubicBezTo>
                        <a:pt x="387" y="658"/>
                        <a:pt x="387" y="658"/>
                        <a:pt x="387" y="658"/>
                      </a:cubicBezTo>
                      <a:cubicBezTo>
                        <a:pt x="387" y="658"/>
                        <a:pt x="387" y="658"/>
                        <a:pt x="387" y="658"/>
                      </a:cubicBezTo>
                      <a:cubicBezTo>
                        <a:pt x="387" y="663"/>
                        <a:pt x="387" y="663"/>
                        <a:pt x="387" y="663"/>
                      </a:cubicBezTo>
                      <a:lnTo>
                        <a:pt x="490" y="663"/>
                      </a:lnTo>
                      <a:close/>
                      <a:moveTo>
                        <a:pt x="104" y="57"/>
                      </a:moveTo>
                      <a:cubicBezTo>
                        <a:pt x="125" y="52"/>
                        <a:pt x="140" y="51"/>
                        <a:pt x="167" y="51"/>
                      </a:cubicBezTo>
                      <a:cubicBezTo>
                        <a:pt x="270" y="56"/>
                        <a:pt x="283" y="107"/>
                        <a:pt x="288" y="158"/>
                      </a:cubicBezTo>
                      <a:cubicBezTo>
                        <a:pt x="288" y="161"/>
                        <a:pt x="288" y="164"/>
                        <a:pt x="288" y="167"/>
                      </a:cubicBezTo>
                      <a:cubicBezTo>
                        <a:pt x="288" y="230"/>
                        <a:pt x="239" y="271"/>
                        <a:pt x="154" y="278"/>
                      </a:cubicBezTo>
                      <a:cubicBezTo>
                        <a:pt x="149" y="278"/>
                        <a:pt x="143" y="278"/>
                        <a:pt x="138" y="278"/>
                      </a:cubicBezTo>
                      <a:cubicBezTo>
                        <a:pt x="125" y="278"/>
                        <a:pt x="113" y="278"/>
                        <a:pt x="104" y="277"/>
                      </a:cubicBezTo>
                      <a:lnTo>
                        <a:pt x="104" y="57"/>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4" name="Freeform 166"/>
                <p:cNvSpPr>
                  <a:spLocks noChangeAspect="1" noEditPoints="1"/>
                </p:cNvSpPr>
                <p:nvPr userDrawn="1"/>
              </p:nvSpPr>
              <p:spPr bwMode="black">
                <a:xfrm>
                  <a:off x="5232" y="1174"/>
                  <a:ext cx="60" cy="60"/>
                </a:xfrm>
                <a:custGeom>
                  <a:avLst/>
                  <a:gdLst/>
                  <a:ahLst/>
                  <a:cxnLst>
                    <a:cxn ang="0">
                      <a:pos x="345" y="0"/>
                    </a:cxn>
                    <a:cxn ang="0">
                      <a:pos x="335" y="0"/>
                    </a:cxn>
                    <a:cxn ang="0">
                      <a:pos x="0" y="337"/>
                    </a:cxn>
                    <a:cxn ang="0">
                      <a:pos x="330" y="675"/>
                    </a:cxn>
                    <a:cxn ang="0">
                      <a:pos x="330" y="669"/>
                    </a:cxn>
                    <a:cxn ang="0">
                      <a:pos x="330" y="675"/>
                    </a:cxn>
                    <a:cxn ang="0">
                      <a:pos x="338" y="674"/>
                    </a:cxn>
                    <a:cxn ang="0">
                      <a:pos x="674" y="341"/>
                    </a:cxn>
                    <a:cxn ang="0">
                      <a:pos x="674" y="335"/>
                    </a:cxn>
                    <a:cxn ang="0">
                      <a:pos x="345" y="0"/>
                    </a:cxn>
                    <a:cxn ang="0">
                      <a:pos x="336" y="64"/>
                    </a:cxn>
                    <a:cxn ang="0">
                      <a:pos x="339" y="64"/>
                    </a:cxn>
                    <a:cxn ang="0">
                      <a:pos x="592" y="335"/>
                    </a:cxn>
                    <a:cxn ang="0">
                      <a:pos x="337" y="610"/>
                    </a:cxn>
                    <a:cxn ang="0">
                      <a:pos x="332" y="610"/>
                    </a:cxn>
                    <a:cxn ang="0">
                      <a:pos x="85" y="339"/>
                    </a:cxn>
                    <a:cxn ang="0">
                      <a:pos x="85" y="334"/>
                    </a:cxn>
                    <a:cxn ang="0">
                      <a:pos x="336" y="64"/>
                    </a:cxn>
                  </a:cxnLst>
                  <a:rect l="0" t="0" r="r" b="b"/>
                  <a:pathLst>
                    <a:path w="674" h="675">
                      <a:moveTo>
                        <a:pt x="345" y="0"/>
                      </a:moveTo>
                      <a:cubicBezTo>
                        <a:pt x="341"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4"/>
                        <a:pt x="338" y="674"/>
                      </a:cubicBezTo>
                      <a:cubicBezTo>
                        <a:pt x="520" y="674"/>
                        <a:pt x="674" y="533"/>
                        <a:pt x="674" y="341"/>
                      </a:cubicBezTo>
                      <a:cubicBezTo>
                        <a:pt x="674" y="339"/>
                        <a:pt x="674" y="337"/>
                        <a:pt x="674" y="335"/>
                      </a:cubicBezTo>
                      <a:cubicBezTo>
                        <a:pt x="670" y="154"/>
                        <a:pt x="533" y="7"/>
                        <a:pt x="345" y="0"/>
                      </a:cubicBezTo>
                      <a:close/>
                      <a:moveTo>
                        <a:pt x="336" y="64"/>
                      </a:moveTo>
                      <a:cubicBezTo>
                        <a:pt x="337" y="64"/>
                        <a:pt x="338" y="64"/>
                        <a:pt x="339" y="64"/>
                      </a:cubicBezTo>
                      <a:cubicBezTo>
                        <a:pt x="488" y="67"/>
                        <a:pt x="590" y="191"/>
                        <a:pt x="592" y="335"/>
                      </a:cubicBezTo>
                      <a:cubicBezTo>
                        <a:pt x="592" y="479"/>
                        <a:pt x="481" y="609"/>
                        <a:pt x="337" y="610"/>
                      </a:cubicBezTo>
                      <a:cubicBezTo>
                        <a:pt x="335" y="610"/>
                        <a:pt x="333" y="610"/>
                        <a:pt x="332" y="610"/>
                      </a:cubicBezTo>
                      <a:cubicBezTo>
                        <a:pt x="186" y="606"/>
                        <a:pt x="85" y="480"/>
                        <a:pt x="85" y="339"/>
                      </a:cubicBezTo>
                      <a:cubicBezTo>
                        <a:pt x="85" y="337"/>
                        <a:pt x="85" y="335"/>
                        <a:pt x="85" y="334"/>
                      </a:cubicBezTo>
                      <a:cubicBezTo>
                        <a:pt x="88" y="191"/>
                        <a:pt x="186" y="64"/>
                        <a:pt x="336" y="6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5" name="Freeform 167"/>
                <p:cNvSpPr>
                  <a:spLocks noChangeAspect="1"/>
                </p:cNvSpPr>
                <p:nvPr userDrawn="1"/>
              </p:nvSpPr>
              <p:spPr bwMode="black">
                <a:xfrm>
                  <a:off x="5055" y="1174"/>
                  <a:ext cx="52" cy="61"/>
                </a:xfrm>
                <a:custGeom>
                  <a:avLst/>
                  <a:gdLst/>
                  <a:ahLst/>
                  <a:cxnLst>
                    <a:cxn ang="0">
                      <a:pos x="379" y="617"/>
                    </a:cxn>
                    <a:cxn ang="0">
                      <a:pos x="370" y="617"/>
                    </a:cxn>
                    <a:cxn ang="0">
                      <a:pos x="84" y="347"/>
                    </a:cxn>
                    <a:cxn ang="0">
                      <a:pos x="84" y="342"/>
                    </a:cxn>
                    <a:cxn ang="0">
                      <a:pos x="368" y="62"/>
                    </a:cxn>
                    <a:cxn ang="0">
                      <a:pos x="375" y="62"/>
                    </a:cxn>
                    <a:cxn ang="0">
                      <a:pos x="523" y="102"/>
                    </a:cxn>
                    <a:cxn ang="0">
                      <a:pos x="532" y="107"/>
                    </a:cxn>
                    <a:cxn ang="0">
                      <a:pos x="532" y="34"/>
                    </a:cxn>
                    <a:cxn ang="0">
                      <a:pos x="373" y="0"/>
                    </a:cxn>
                    <a:cxn ang="0">
                      <a:pos x="369" y="0"/>
                    </a:cxn>
                    <a:cxn ang="0">
                      <a:pos x="0" y="341"/>
                    </a:cxn>
                    <a:cxn ang="0">
                      <a:pos x="1" y="343"/>
                    </a:cxn>
                    <a:cxn ang="0">
                      <a:pos x="360" y="681"/>
                    </a:cxn>
                    <a:cxn ang="0">
                      <a:pos x="380" y="680"/>
                    </a:cxn>
                    <a:cxn ang="0">
                      <a:pos x="538" y="657"/>
                    </a:cxn>
                    <a:cxn ang="0">
                      <a:pos x="537" y="652"/>
                    </a:cxn>
                    <a:cxn ang="0">
                      <a:pos x="542" y="654"/>
                    </a:cxn>
                    <a:cxn ang="0">
                      <a:pos x="583" y="550"/>
                    </a:cxn>
                    <a:cxn ang="0">
                      <a:pos x="568" y="561"/>
                    </a:cxn>
                    <a:cxn ang="0">
                      <a:pos x="379" y="617"/>
                    </a:cxn>
                  </a:cxnLst>
                  <a:rect l="0" t="0" r="r" b="b"/>
                  <a:pathLst>
                    <a:path w="583" h="681">
                      <a:moveTo>
                        <a:pt x="379" y="617"/>
                      </a:moveTo>
                      <a:cubicBezTo>
                        <a:pt x="376" y="617"/>
                        <a:pt x="373" y="617"/>
                        <a:pt x="370" y="617"/>
                      </a:cubicBezTo>
                      <a:cubicBezTo>
                        <a:pt x="208" y="617"/>
                        <a:pt x="84" y="507"/>
                        <a:pt x="84" y="347"/>
                      </a:cubicBezTo>
                      <a:cubicBezTo>
                        <a:pt x="84" y="346"/>
                        <a:pt x="84" y="344"/>
                        <a:pt x="84" y="342"/>
                      </a:cubicBezTo>
                      <a:cubicBezTo>
                        <a:pt x="85" y="187"/>
                        <a:pt x="200" y="62"/>
                        <a:pt x="368" y="62"/>
                      </a:cubicBezTo>
                      <a:cubicBezTo>
                        <a:pt x="370" y="62"/>
                        <a:pt x="372" y="62"/>
                        <a:pt x="375" y="62"/>
                      </a:cubicBezTo>
                      <a:cubicBezTo>
                        <a:pt x="435" y="63"/>
                        <a:pt x="472" y="73"/>
                        <a:pt x="523" y="102"/>
                      </a:cubicBezTo>
                      <a:cubicBezTo>
                        <a:pt x="532" y="107"/>
                        <a:pt x="532" y="107"/>
                        <a:pt x="532" y="107"/>
                      </a:cubicBezTo>
                      <a:cubicBezTo>
                        <a:pt x="532" y="34"/>
                        <a:pt x="532" y="34"/>
                        <a:pt x="532" y="34"/>
                      </a:cubicBezTo>
                      <a:cubicBezTo>
                        <a:pt x="472" y="4"/>
                        <a:pt x="432" y="1"/>
                        <a:pt x="373" y="0"/>
                      </a:cubicBezTo>
                      <a:cubicBezTo>
                        <a:pt x="372" y="0"/>
                        <a:pt x="370" y="0"/>
                        <a:pt x="369" y="0"/>
                      </a:cubicBezTo>
                      <a:cubicBezTo>
                        <a:pt x="159" y="0"/>
                        <a:pt x="1" y="145"/>
                        <a:pt x="0" y="341"/>
                      </a:cubicBezTo>
                      <a:cubicBezTo>
                        <a:pt x="0" y="342"/>
                        <a:pt x="0" y="343"/>
                        <a:pt x="1" y="343"/>
                      </a:cubicBezTo>
                      <a:cubicBezTo>
                        <a:pt x="1" y="533"/>
                        <a:pt x="151" y="681"/>
                        <a:pt x="360" y="681"/>
                      </a:cubicBezTo>
                      <a:cubicBezTo>
                        <a:pt x="367" y="681"/>
                        <a:pt x="373" y="680"/>
                        <a:pt x="380" y="680"/>
                      </a:cubicBezTo>
                      <a:cubicBezTo>
                        <a:pt x="442" y="678"/>
                        <a:pt x="480" y="678"/>
                        <a:pt x="538" y="657"/>
                      </a:cubicBezTo>
                      <a:cubicBezTo>
                        <a:pt x="537" y="652"/>
                        <a:pt x="537" y="652"/>
                        <a:pt x="537" y="652"/>
                      </a:cubicBezTo>
                      <a:cubicBezTo>
                        <a:pt x="542" y="654"/>
                        <a:pt x="542" y="654"/>
                        <a:pt x="542" y="654"/>
                      </a:cubicBezTo>
                      <a:cubicBezTo>
                        <a:pt x="583" y="550"/>
                        <a:pt x="583" y="550"/>
                        <a:pt x="583" y="550"/>
                      </a:cubicBezTo>
                      <a:cubicBezTo>
                        <a:pt x="568" y="561"/>
                        <a:pt x="568" y="561"/>
                        <a:pt x="568" y="561"/>
                      </a:cubicBezTo>
                      <a:cubicBezTo>
                        <a:pt x="506" y="605"/>
                        <a:pt x="438" y="616"/>
                        <a:pt x="379" y="61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6" name="Freeform 168"/>
                <p:cNvSpPr>
                  <a:spLocks noChangeAspect="1"/>
                </p:cNvSpPr>
                <p:nvPr userDrawn="1"/>
              </p:nvSpPr>
              <p:spPr bwMode="black">
                <a:xfrm>
                  <a:off x="5112" y="1175"/>
                  <a:ext cx="48" cy="59"/>
                </a:xfrm>
                <a:custGeom>
                  <a:avLst/>
                  <a:gdLst/>
                  <a:ahLst/>
                  <a:cxnLst>
                    <a:cxn ang="0">
                      <a:pos x="529" y="626"/>
                    </a:cxn>
                    <a:cxn ang="0">
                      <a:pos x="526" y="598"/>
                    </a:cxn>
                    <a:cxn ang="0">
                      <a:pos x="526" y="90"/>
                    </a:cxn>
                    <a:cxn ang="0">
                      <a:pos x="525" y="66"/>
                    </a:cxn>
                    <a:cxn ang="0">
                      <a:pos x="529" y="35"/>
                    </a:cxn>
                    <a:cxn ang="0">
                      <a:pos x="538" y="9"/>
                    </a:cxn>
                    <a:cxn ang="0">
                      <a:pos x="542" y="1"/>
                    </a:cxn>
                    <a:cxn ang="0">
                      <a:pos x="432" y="1"/>
                    </a:cxn>
                    <a:cxn ang="0">
                      <a:pos x="419" y="1"/>
                    </a:cxn>
                    <a:cxn ang="0">
                      <a:pos x="427" y="10"/>
                    </a:cxn>
                    <a:cxn ang="0">
                      <a:pos x="443" y="38"/>
                    </a:cxn>
                    <a:cxn ang="0">
                      <a:pos x="445" y="56"/>
                    </a:cxn>
                    <a:cxn ang="0">
                      <a:pos x="445" y="72"/>
                    </a:cxn>
                    <a:cxn ang="0">
                      <a:pos x="445" y="259"/>
                    </a:cxn>
                    <a:cxn ang="0">
                      <a:pos x="103" y="259"/>
                    </a:cxn>
                    <a:cxn ang="0">
                      <a:pos x="103" y="81"/>
                    </a:cxn>
                    <a:cxn ang="0">
                      <a:pos x="103" y="67"/>
                    </a:cxn>
                    <a:cxn ang="0">
                      <a:pos x="108" y="30"/>
                    </a:cxn>
                    <a:cxn ang="0">
                      <a:pos x="118" y="8"/>
                    </a:cxn>
                    <a:cxn ang="0">
                      <a:pos x="123" y="0"/>
                    </a:cxn>
                    <a:cxn ang="0">
                      <a:pos x="11" y="0"/>
                    </a:cxn>
                    <a:cxn ang="0">
                      <a:pos x="0" y="0"/>
                    </a:cxn>
                    <a:cxn ang="0">
                      <a:pos x="7" y="9"/>
                    </a:cxn>
                    <a:cxn ang="0">
                      <a:pos x="21" y="34"/>
                    </a:cxn>
                    <a:cxn ang="0">
                      <a:pos x="24" y="65"/>
                    </a:cxn>
                    <a:cxn ang="0">
                      <a:pos x="24" y="603"/>
                    </a:cxn>
                    <a:cxn ang="0">
                      <a:pos x="24" y="613"/>
                    </a:cxn>
                    <a:cxn ang="0">
                      <a:pos x="21" y="635"/>
                    </a:cxn>
                    <a:cxn ang="0">
                      <a:pos x="10" y="652"/>
                    </a:cxn>
                    <a:cxn ang="0">
                      <a:pos x="4" y="661"/>
                    </a:cxn>
                    <a:cxn ang="0">
                      <a:pos x="115" y="661"/>
                    </a:cxn>
                    <a:cxn ang="0">
                      <a:pos x="126" y="661"/>
                    </a:cxn>
                    <a:cxn ang="0">
                      <a:pos x="120" y="652"/>
                    </a:cxn>
                    <a:cxn ang="0">
                      <a:pos x="108" y="632"/>
                    </a:cxn>
                    <a:cxn ang="0">
                      <a:pos x="103" y="598"/>
                    </a:cxn>
                    <a:cxn ang="0">
                      <a:pos x="104" y="575"/>
                    </a:cxn>
                    <a:cxn ang="0">
                      <a:pos x="104" y="318"/>
                    </a:cxn>
                    <a:cxn ang="0">
                      <a:pos x="445" y="318"/>
                    </a:cxn>
                    <a:cxn ang="0">
                      <a:pos x="445" y="603"/>
                    </a:cxn>
                    <a:cxn ang="0">
                      <a:pos x="445" y="618"/>
                    </a:cxn>
                    <a:cxn ang="0">
                      <a:pos x="445" y="625"/>
                    </a:cxn>
                    <a:cxn ang="0">
                      <a:pos x="433" y="650"/>
                    </a:cxn>
                    <a:cxn ang="0">
                      <a:pos x="426" y="659"/>
                    </a:cxn>
                    <a:cxn ang="0">
                      <a:pos x="438" y="659"/>
                    </a:cxn>
                    <a:cxn ang="0">
                      <a:pos x="534" y="659"/>
                    </a:cxn>
                    <a:cxn ang="0">
                      <a:pos x="544" y="659"/>
                    </a:cxn>
                    <a:cxn ang="0">
                      <a:pos x="539" y="651"/>
                    </a:cxn>
                    <a:cxn ang="0">
                      <a:pos x="529" y="626"/>
                    </a:cxn>
                  </a:cxnLst>
                  <a:rect l="0" t="0" r="r" b="b"/>
                  <a:pathLst>
                    <a:path w="544" h="661">
                      <a:moveTo>
                        <a:pt x="529" y="626"/>
                      </a:moveTo>
                      <a:cubicBezTo>
                        <a:pt x="527" y="615"/>
                        <a:pt x="526" y="608"/>
                        <a:pt x="526" y="598"/>
                      </a:cubicBezTo>
                      <a:cubicBezTo>
                        <a:pt x="526" y="90"/>
                        <a:pt x="526" y="90"/>
                        <a:pt x="526" y="90"/>
                      </a:cubicBezTo>
                      <a:cubicBezTo>
                        <a:pt x="526" y="81"/>
                        <a:pt x="525" y="73"/>
                        <a:pt x="525" y="66"/>
                      </a:cubicBezTo>
                      <a:cubicBezTo>
                        <a:pt x="525" y="56"/>
                        <a:pt x="526" y="46"/>
                        <a:pt x="529" y="35"/>
                      </a:cubicBezTo>
                      <a:cubicBezTo>
                        <a:pt x="532" y="24"/>
                        <a:pt x="534" y="18"/>
                        <a:pt x="538" y="9"/>
                      </a:cubicBezTo>
                      <a:cubicBezTo>
                        <a:pt x="542" y="1"/>
                        <a:pt x="542" y="1"/>
                        <a:pt x="542" y="1"/>
                      </a:cubicBezTo>
                      <a:cubicBezTo>
                        <a:pt x="432" y="1"/>
                        <a:pt x="432" y="1"/>
                        <a:pt x="432" y="1"/>
                      </a:cubicBezTo>
                      <a:cubicBezTo>
                        <a:pt x="419" y="1"/>
                        <a:pt x="419" y="1"/>
                        <a:pt x="419" y="1"/>
                      </a:cubicBezTo>
                      <a:cubicBezTo>
                        <a:pt x="427" y="10"/>
                        <a:pt x="427" y="10"/>
                        <a:pt x="427" y="10"/>
                      </a:cubicBezTo>
                      <a:cubicBezTo>
                        <a:pt x="436" y="19"/>
                        <a:pt x="439" y="26"/>
                        <a:pt x="443" y="38"/>
                      </a:cubicBezTo>
                      <a:cubicBezTo>
                        <a:pt x="445" y="44"/>
                        <a:pt x="445" y="49"/>
                        <a:pt x="445" y="56"/>
                      </a:cubicBezTo>
                      <a:cubicBezTo>
                        <a:pt x="445" y="61"/>
                        <a:pt x="445" y="66"/>
                        <a:pt x="445" y="72"/>
                      </a:cubicBezTo>
                      <a:cubicBezTo>
                        <a:pt x="445" y="259"/>
                        <a:pt x="445" y="259"/>
                        <a:pt x="445" y="259"/>
                      </a:cubicBezTo>
                      <a:cubicBezTo>
                        <a:pt x="103" y="259"/>
                        <a:pt x="103" y="259"/>
                        <a:pt x="103" y="259"/>
                      </a:cubicBezTo>
                      <a:cubicBezTo>
                        <a:pt x="103" y="81"/>
                        <a:pt x="103" y="81"/>
                        <a:pt x="103" y="81"/>
                      </a:cubicBezTo>
                      <a:cubicBezTo>
                        <a:pt x="103" y="76"/>
                        <a:pt x="103" y="71"/>
                        <a:pt x="103" y="67"/>
                      </a:cubicBezTo>
                      <a:cubicBezTo>
                        <a:pt x="103" y="54"/>
                        <a:pt x="104" y="43"/>
                        <a:pt x="108" y="30"/>
                      </a:cubicBezTo>
                      <a:cubicBezTo>
                        <a:pt x="111" y="21"/>
                        <a:pt x="113" y="16"/>
                        <a:pt x="118" y="8"/>
                      </a:cubicBezTo>
                      <a:cubicBezTo>
                        <a:pt x="123" y="0"/>
                        <a:pt x="123" y="0"/>
                        <a:pt x="123" y="0"/>
                      </a:cubicBezTo>
                      <a:cubicBezTo>
                        <a:pt x="11" y="0"/>
                        <a:pt x="11" y="0"/>
                        <a:pt x="11" y="0"/>
                      </a:cubicBezTo>
                      <a:cubicBezTo>
                        <a:pt x="0" y="0"/>
                        <a:pt x="0" y="0"/>
                        <a:pt x="0" y="0"/>
                      </a:cubicBezTo>
                      <a:cubicBezTo>
                        <a:pt x="7" y="9"/>
                        <a:pt x="7" y="9"/>
                        <a:pt x="7" y="9"/>
                      </a:cubicBezTo>
                      <a:cubicBezTo>
                        <a:pt x="14" y="18"/>
                        <a:pt x="17" y="23"/>
                        <a:pt x="21" y="34"/>
                      </a:cubicBezTo>
                      <a:cubicBezTo>
                        <a:pt x="24" y="44"/>
                        <a:pt x="24" y="52"/>
                        <a:pt x="24" y="65"/>
                      </a:cubicBezTo>
                      <a:cubicBezTo>
                        <a:pt x="24" y="603"/>
                        <a:pt x="24" y="603"/>
                        <a:pt x="24" y="603"/>
                      </a:cubicBezTo>
                      <a:cubicBezTo>
                        <a:pt x="24" y="606"/>
                        <a:pt x="24" y="610"/>
                        <a:pt x="24" y="613"/>
                      </a:cubicBezTo>
                      <a:cubicBezTo>
                        <a:pt x="24" y="621"/>
                        <a:pt x="24" y="627"/>
                        <a:pt x="21" y="635"/>
                      </a:cubicBezTo>
                      <a:cubicBezTo>
                        <a:pt x="18" y="641"/>
                        <a:pt x="15" y="645"/>
                        <a:pt x="10" y="652"/>
                      </a:cubicBezTo>
                      <a:cubicBezTo>
                        <a:pt x="4" y="661"/>
                        <a:pt x="4" y="661"/>
                        <a:pt x="4" y="661"/>
                      </a:cubicBezTo>
                      <a:cubicBezTo>
                        <a:pt x="115" y="661"/>
                        <a:pt x="115" y="661"/>
                        <a:pt x="115" y="661"/>
                      </a:cubicBezTo>
                      <a:cubicBezTo>
                        <a:pt x="126" y="661"/>
                        <a:pt x="126" y="661"/>
                        <a:pt x="126" y="661"/>
                      </a:cubicBezTo>
                      <a:cubicBezTo>
                        <a:pt x="120" y="652"/>
                        <a:pt x="120" y="652"/>
                        <a:pt x="120" y="652"/>
                      </a:cubicBezTo>
                      <a:cubicBezTo>
                        <a:pt x="114" y="644"/>
                        <a:pt x="110" y="639"/>
                        <a:pt x="108" y="632"/>
                      </a:cubicBezTo>
                      <a:cubicBezTo>
                        <a:pt x="104" y="616"/>
                        <a:pt x="104" y="607"/>
                        <a:pt x="103" y="598"/>
                      </a:cubicBezTo>
                      <a:cubicBezTo>
                        <a:pt x="103" y="592"/>
                        <a:pt x="104" y="585"/>
                        <a:pt x="104" y="575"/>
                      </a:cubicBezTo>
                      <a:cubicBezTo>
                        <a:pt x="104" y="318"/>
                        <a:pt x="104" y="318"/>
                        <a:pt x="104" y="318"/>
                      </a:cubicBezTo>
                      <a:cubicBezTo>
                        <a:pt x="445" y="318"/>
                        <a:pt x="445" y="318"/>
                        <a:pt x="445" y="318"/>
                      </a:cubicBezTo>
                      <a:cubicBezTo>
                        <a:pt x="445" y="603"/>
                        <a:pt x="445" y="603"/>
                        <a:pt x="445" y="603"/>
                      </a:cubicBezTo>
                      <a:cubicBezTo>
                        <a:pt x="445" y="609"/>
                        <a:pt x="445" y="614"/>
                        <a:pt x="445" y="618"/>
                      </a:cubicBezTo>
                      <a:cubicBezTo>
                        <a:pt x="445" y="620"/>
                        <a:pt x="445" y="622"/>
                        <a:pt x="445" y="625"/>
                      </a:cubicBezTo>
                      <a:cubicBezTo>
                        <a:pt x="443" y="635"/>
                        <a:pt x="440" y="641"/>
                        <a:pt x="433" y="650"/>
                      </a:cubicBezTo>
                      <a:cubicBezTo>
                        <a:pt x="426" y="659"/>
                        <a:pt x="426" y="659"/>
                        <a:pt x="426" y="659"/>
                      </a:cubicBezTo>
                      <a:cubicBezTo>
                        <a:pt x="438" y="659"/>
                        <a:pt x="438" y="659"/>
                        <a:pt x="438" y="659"/>
                      </a:cubicBezTo>
                      <a:cubicBezTo>
                        <a:pt x="534" y="659"/>
                        <a:pt x="534" y="659"/>
                        <a:pt x="534" y="659"/>
                      </a:cubicBezTo>
                      <a:cubicBezTo>
                        <a:pt x="544" y="659"/>
                        <a:pt x="544" y="659"/>
                        <a:pt x="544" y="659"/>
                      </a:cubicBezTo>
                      <a:cubicBezTo>
                        <a:pt x="539" y="651"/>
                        <a:pt x="539" y="651"/>
                        <a:pt x="539" y="651"/>
                      </a:cubicBezTo>
                      <a:cubicBezTo>
                        <a:pt x="534" y="641"/>
                        <a:pt x="532" y="635"/>
                        <a:pt x="529" y="6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7" name="Freeform 169"/>
                <p:cNvSpPr>
                  <a:spLocks noChangeAspect="1"/>
                </p:cNvSpPr>
                <p:nvPr userDrawn="1"/>
              </p:nvSpPr>
              <p:spPr bwMode="black">
                <a:xfrm>
                  <a:off x="5300" y="1175"/>
                  <a:ext cx="38" cy="59"/>
                </a:xfrm>
                <a:custGeom>
                  <a:avLst/>
                  <a:gdLst/>
                  <a:ahLst/>
                  <a:cxnLst>
                    <a:cxn ang="0">
                      <a:pos x="387" y="590"/>
                    </a:cxn>
                    <a:cxn ang="0">
                      <a:pos x="351" y="596"/>
                    </a:cxn>
                    <a:cxn ang="0">
                      <a:pos x="106" y="597"/>
                    </a:cxn>
                    <a:cxn ang="0">
                      <a:pos x="105" y="84"/>
                    </a:cxn>
                    <a:cxn ang="0">
                      <a:pos x="104" y="61"/>
                    </a:cxn>
                    <a:cxn ang="0">
                      <a:pos x="108" y="31"/>
                    </a:cxn>
                    <a:cxn ang="0">
                      <a:pos x="117" y="8"/>
                    </a:cxn>
                    <a:cxn ang="0">
                      <a:pos x="121" y="0"/>
                    </a:cxn>
                    <a:cxn ang="0">
                      <a:pos x="11" y="0"/>
                    </a:cxn>
                    <a:cxn ang="0">
                      <a:pos x="0" y="0"/>
                    </a:cxn>
                    <a:cxn ang="0">
                      <a:pos x="7" y="9"/>
                    </a:cxn>
                    <a:cxn ang="0">
                      <a:pos x="20" y="36"/>
                    </a:cxn>
                    <a:cxn ang="0">
                      <a:pos x="24" y="67"/>
                    </a:cxn>
                    <a:cxn ang="0">
                      <a:pos x="24" y="599"/>
                    </a:cxn>
                    <a:cxn ang="0">
                      <a:pos x="24" y="609"/>
                    </a:cxn>
                    <a:cxn ang="0">
                      <a:pos x="20" y="632"/>
                    </a:cxn>
                    <a:cxn ang="0">
                      <a:pos x="10" y="649"/>
                    </a:cxn>
                    <a:cxn ang="0">
                      <a:pos x="4" y="658"/>
                    </a:cxn>
                    <a:cxn ang="0">
                      <a:pos x="391" y="658"/>
                    </a:cxn>
                    <a:cxn ang="0">
                      <a:pos x="391" y="652"/>
                    </a:cxn>
                    <a:cxn ang="0">
                      <a:pos x="392" y="652"/>
                    </a:cxn>
                    <a:cxn ang="0">
                      <a:pos x="392" y="652"/>
                    </a:cxn>
                    <a:cxn ang="0">
                      <a:pos x="397" y="654"/>
                    </a:cxn>
                    <a:cxn ang="0">
                      <a:pos x="425" y="580"/>
                    </a:cxn>
                    <a:cxn ang="0">
                      <a:pos x="415" y="573"/>
                    </a:cxn>
                    <a:cxn ang="0">
                      <a:pos x="387" y="590"/>
                    </a:cxn>
                  </a:cxnLst>
                  <a:rect l="0" t="0" r="r" b="b"/>
                  <a:pathLst>
                    <a:path w="425" h="658">
                      <a:moveTo>
                        <a:pt x="387" y="590"/>
                      </a:moveTo>
                      <a:cubicBezTo>
                        <a:pt x="372" y="596"/>
                        <a:pt x="365" y="596"/>
                        <a:pt x="351" y="596"/>
                      </a:cubicBezTo>
                      <a:cubicBezTo>
                        <a:pt x="106" y="597"/>
                        <a:pt x="106" y="597"/>
                        <a:pt x="106" y="597"/>
                      </a:cubicBezTo>
                      <a:cubicBezTo>
                        <a:pt x="105" y="84"/>
                        <a:pt x="105" y="84"/>
                        <a:pt x="105" y="84"/>
                      </a:cubicBezTo>
                      <a:cubicBezTo>
                        <a:pt x="105" y="75"/>
                        <a:pt x="104" y="68"/>
                        <a:pt x="104" y="61"/>
                      </a:cubicBezTo>
                      <a:cubicBezTo>
                        <a:pt x="104" y="51"/>
                        <a:pt x="105" y="42"/>
                        <a:pt x="108" y="31"/>
                      </a:cubicBezTo>
                      <a:cubicBezTo>
                        <a:pt x="111" y="22"/>
                        <a:pt x="113" y="16"/>
                        <a:pt x="117" y="8"/>
                      </a:cubicBezTo>
                      <a:cubicBezTo>
                        <a:pt x="121" y="0"/>
                        <a:pt x="121" y="0"/>
                        <a:pt x="121" y="0"/>
                      </a:cubicBezTo>
                      <a:cubicBezTo>
                        <a:pt x="11" y="0"/>
                        <a:pt x="11" y="0"/>
                        <a:pt x="11" y="0"/>
                      </a:cubicBezTo>
                      <a:cubicBezTo>
                        <a:pt x="0" y="0"/>
                        <a:pt x="0" y="0"/>
                        <a:pt x="0" y="0"/>
                      </a:cubicBezTo>
                      <a:cubicBezTo>
                        <a:pt x="7" y="9"/>
                        <a:pt x="7" y="9"/>
                        <a:pt x="7" y="9"/>
                      </a:cubicBezTo>
                      <a:cubicBezTo>
                        <a:pt x="14" y="18"/>
                        <a:pt x="16" y="25"/>
                        <a:pt x="20" y="36"/>
                      </a:cubicBezTo>
                      <a:cubicBezTo>
                        <a:pt x="23" y="48"/>
                        <a:pt x="24" y="54"/>
                        <a:pt x="24" y="67"/>
                      </a:cubicBezTo>
                      <a:cubicBezTo>
                        <a:pt x="24" y="599"/>
                        <a:pt x="24" y="599"/>
                        <a:pt x="24" y="599"/>
                      </a:cubicBezTo>
                      <a:cubicBezTo>
                        <a:pt x="24" y="603"/>
                        <a:pt x="24" y="606"/>
                        <a:pt x="24" y="609"/>
                      </a:cubicBezTo>
                      <a:cubicBezTo>
                        <a:pt x="24" y="618"/>
                        <a:pt x="24" y="624"/>
                        <a:pt x="20" y="632"/>
                      </a:cubicBezTo>
                      <a:cubicBezTo>
                        <a:pt x="18" y="638"/>
                        <a:pt x="15" y="643"/>
                        <a:pt x="10" y="649"/>
                      </a:cubicBezTo>
                      <a:cubicBezTo>
                        <a:pt x="4" y="658"/>
                        <a:pt x="4" y="658"/>
                        <a:pt x="4" y="658"/>
                      </a:cubicBezTo>
                      <a:cubicBezTo>
                        <a:pt x="391" y="658"/>
                        <a:pt x="391" y="658"/>
                        <a:pt x="391" y="658"/>
                      </a:cubicBezTo>
                      <a:cubicBezTo>
                        <a:pt x="391" y="652"/>
                        <a:pt x="391" y="652"/>
                        <a:pt x="391" y="652"/>
                      </a:cubicBezTo>
                      <a:cubicBezTo>
                        <a:pt x="392" y="652"/>
                        <a:pt x="392" y="652"/>
                        <a:pt x="392" y="652"/>
                      </a:cubicBezTo>
                      <a:cubicBezTo>
                        <a:pt x="392" y="652"/>
                        <a:pt x="392" y="652"/>
                        <a:pt x="392" y="652"/>
                      </a:cubicBezTo>
                      <a:cubicBezTo>
                        <a:pt x="397" y="654"/>
                        <a:pt x="397" y="654"/>
                        <a:pt x="397" y="654"/>
                      </a:cubicBezTo>
                      <a:cubicBezTo>
                        <a:pt x="425" y="580"/>
                        <a:pt x="425" y="580"/>
                        <a:pt x="425" y="580"/>
                      </a:cubicBezTo>
                      <a:cubicBezTo>
                        <a:pt x="415" y="573"/>
                        <a:pt x="415" y="573"/>
                        <a:pt x="415" y="573"/>
                      </a:cubicBezTo>
                      <a:cubicBezTo>
                        <a:pt x="393" y="593"/>
                        <a:pt x="402" y="585"/>
                        <a:pt x="387" y="59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8" name="Freeform 170"/>
                <p:cNvSpPr>
                  <a:spLocks noChangeAspect="1"/>
                </p:cNvSpPr>
                <p:nvPr userDrawn="1"/>
              </p:nvSpPr>
              <p:spPr bwMode="black">
                <a:xfrm>
                  <a:off x="5168" y="1175"/>
                  <a:ext cx="57" cy="61"/>
                </a:xfrm>
                <a:custGeom>
                  <a:avLst/>
                  <a:gdLst/>
                  <a:ahLst/>
                  <a:cxnLst>
                    <a:cxn ang="0">
                      <a:pos x="553" y="0"/>
                    </a:cxn>
                    <a:cxn ang="0">
                      <a:pos x="555" y="7"/>
                    </a:cxn>
                    <a:cxn ang="0">
                      <a:pos x="561" y="32"/>
                    </a:cxn>
                    <a:cxn ang="0">
                      <a:pos x="565" y="82"/>
                    </a:cxn>
                    <a:cxn ang="0">
                      <a:pos x="565" y="113"/>
                    </a:cxn>
                    <a:cxn ang="0">
                      <a:pos x="565" y="511"/>
                    </a:cxn>
                    <a:cxn ang="0">
                      <a:pos x="120" y="3"/>
                    </a:cxn>
                    <a:cxn ang="0">
                      <a:pos x="20" y="1"/>
                    </a:cxn>
                    <a:cxn ang="0">
                      <a:pos x="0" y="1"/>
                    </a:cxn>
                    <a:cxn ang="0">
                      <a:pos x="17" y="11"/>
                    </a:cxn>
                    <a:cxn ang="0">
                      <a:pos x="33" y="29"/>
                    </a:cxn>
                    <a:cxn ang="0">
                      <a:pos x="40" y="54"/>
                    </a:cxn>
                    <a:cxn ang="0">
                      <a:pos x="40" y="597"/>
                    </a:cxn>
                    <a:cxn ang="0">
                      <a:pos x="37" y="630"/>
                    </a:cxn>
                    <a:cxn ang="0">
                      <a:pos x="26" y="652"/>
                    </a:cxn>
                    <a:cxn ang="0">
                      <a:pos x="19" y="661"/>
                    </a:cxn>
                    <a:cxn ang="0">
                      <a:pos x="113" y="661"/>
                    </a:cxn>
                    <a:cxn ang="0">
                      <a:pos x="121" y="661"/>
                    </a:cxn>
                    <a:cxn ang="0">
                      <a:pos x="119" y="653"/>
                    </a:cxn>
                    <a:cxn ang="0">
                      <a:pos x="111" y="626"/>
                    </a:cxn>
                    <a:cxn ang="0">
                      <a:pos x="105" y="579"/>
                    </a:cxn>
                    <a:cxn ang="0">
                      <a:pos x="105" y="111"/>
                    </a:cxn>
                    <a:cxn ang="0">
                      <a:pos x="630" y="692"/>
                    </a:cxn>
                    <a:cxn ang="0">
                      <a:pos x="629" y="69"/>
                    </a:cxn>
                    <a:cxn ang="0">
                      <a:pos x="632" y="35"/>
                    </a:cxn>
                    <a:cxn ang="0">
                      <a:pos x="626" y="34"/>
                    </a:cxn>
                    <a:cxn ang="0">
                      <a:pos x="626" y="34"/>
                    </a:cxn>
                    <a:cxn ang="0">
                      <a:pos x="632" y="35"/>
                    </a:cxn>
                    <a:cxn ang="0">
                      <a:pos x="639" y="7"/>
                    </a:cxn>
                    <a:cxn ang="0">
                      <a:pos x="641" y="0"/>
                    </a:cxn>
                    <a:cxn ang="0">
                      <a:pos x="560" y="0"/>
                    </a:cxn>
                    <a:cxn ang="0">
                      <a:pos x="553" y="0"/>
                    </a:cxn>
                  </a:cxnLst>
                  <a:rect l="0" t="0" r="r" b="b"/>
                  <a:pathLst>
                    <a:path w="641" h="692">
                      <a:moveTo>
                        <a:pt x="553" y="0"/>
                      </a:moveTo>
                      <a:cubicBezTo>
                        <a:pt x="555" y="7"/>
                        <a:pt x="555" y="7"/>
                        <a:pt x="555" y="7"/>
                      </a:cubicBezTo>
                      <a:cubicBezTo>
                        <a:pt x="557" y="17"/>
                        <a:pt x="559" y="22"/>
                        <a:pt x="561" y="32"/>
                      </a:cubicBezTo>
                      <a:cubicBezTo>
                        <a:pt x="565" y="51"/>
                        <a:pt x="565" y="66"/>
                        <a:pt x="565" y="82"/>
                      </a:cubicBezTo>
                      <a:cubicBezTo>
                        <a:pt x="565" y="92"/>
                        <a:pt x="565" y="102"/>
                        <a:pt x="565" y="113"/>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ubicBezTo>
                        <a:pt x="38" y="38"/>
                        <a:pt x="40" y="44"/>
                        <a:pt x="40" y="54"/>
                      </a:cubicBezTo>
                      <a:cubicBezTo>
                        <a:pt x="40" y="597"/>
                        <a:pt x="40" y="597"/>
                        <a:pt x="40" y="597"/>
                      </a:cubicBezTo>
                      <a:cubicBezTo>
                        <a:pt x="40" y="610"/>
                        <a:pt x="40" y="618"/>
                        <a:pt x="37" y="630"/>
                      </a:cubicBezTo>
                      <a:cubicBezTo>
                        <a:pt x="35" y="639"/>
                        <a:pt x="32" y="643"/>
                        <a:pt x="26" y="652"/>
                      </a:cubicBezTo>
                      <a:cubicBezTo>
                        <a:pt x="19" y="661"/>
                        <a:pt x="19" y="661"/>
                        <a:pt x="19" y="661"/>
                      </a:cubicBezTo>
                      <a:cubicBezTo>
                        <a:pt x="113" y="661"/>
                        <a:pt x="113" y="661"/>
                        <a:pt x="113" y="661"/>
                      </a:cubicBezTo>
                      <a:cubicBezTo>
                        <a:pt x="121" y="661"/>
                        <a:pt x="121" y="661"/>
                        <a:pt x="121" y="661"/>
                      </a:cubicBezTo>
                      <a:cubicBezTo>
                        <a:pt x="119" y="653"/>
                        <a:pt x="119" y="653"/>
                        <a:pt x="119" y="653"/>
                      </a:cubicBezTo>
                      <a:cubicBezTo>
                        <a:pt x="115" y="642"/>
                        <a:pt x="113" y="636"/>
                        <a:pt x="111" y="626"/>
                      </a:cubicBezTo>
                      <a:cubicBezTo>
                        <a:pt x="105" y="597"/>
                        <a:pt x="105" y="599"/>
                        <a:pt x="105" y="579"/>
                      </a:cubicBezTo>
                      <a:cubicBezTo>
                        <a:pt x="105" y="111"/>
                        <a:pt x="105" y="111"/>
                        <a:pt x="105" y="111"/>
                      </a:cubicBezTo>
                      <a:cubicBezTo>
                        <a:pt x="630" y="692"/>
                        <a:pt x="630" y="692"/>
                        <a:pt x="630" y="692"/>
                      </a:cubicBezTo>
                      <a:cubicBezTo>
                        <a:pt x="629" y="69"/>
                        <a:pt x="629" y="69"/>
                        <a:pt x="629" y="69"/>
                      </a:cubicBezTo>
                      <a:cubicBezTo>
                        <a:pt x="629" y="56"/>
                        <a:pt x="629" y="49"/>
                        <a:pt x="632" y="35"/>
                      </a:cubicBezTo>
                      <a:cubicBezTo>
                        <a:pt x="626" y="34"/>
                        <a:pt x="626" y="34"/>
                        <a:pt x="626" y="34"/>
                      </a:cubicBezTo>
                      <a:cubicBezTo>
                        <a:pt x="626" y="34"/>
                        <a:pt x="626" y="34"/>
                        <a:pt x="626" y="34"/>
                      </a:cubicBezTo>
                      <a:cubicBezTo>
                        <a:pt x="632" y="35"/>
                        <a:pt x="632" y="35"/>
                        <a:pt x="632" y="35"/>
                      </a:cubicBezTo>
                      <a:cubicBezTo>
                        <a:pt x="634" y="24"/>
                        <a:pt x="635" y="17"/>
                        <a:pt x="639" y="7"/>
                      </a:cubicBezTo>
                      <a:cubicBezTo>
                        <a:pt x="641" y="0"/>
                        <a:pt x="641" y="0"/>
                        <a:pt x="641" y="0"/>
                      </a:cubicBezTo>
                      <a:cubicBezTo>
                        <a:pt x="560" y="0"/>
                        <a:pt x="560" y="0"/>
                        <a:pt x="560" y="0"/>
                      </a:cubicBezTo>
                      <a:lnTo>
                        <a:pt x="55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9" name="Freeform 171"/>
                <p:cNvSpPr>
                  <a:spLocks noChangeAspect="1"/>
                </p:cNvSpPr>
                <p:nvPr userDrawn="1"/>
              </p:nvSpPr>
              <p:spPr bwMode="black">
                <a:xfrm>
                  <a:off x="5000" y="1076"/>
                  <a:ext cx="57" cy="61"/>
                </a:xfrm>
                <a:custGeom>
                  <a:avLst/>
                  <a:gdLst/>
                  <a:ahLst/>
                  <a:cxnLst>
                    <a:cxn ang="0">
                      <a:pos x="111" y="627"/>
                    </a:cxn>
                    <a:cxn ang="0">
                      <a:pos x="105" y="580"/>
                    </a:cxn>
                    <a:cxn ang="0">
                      <a:pos x="105" y="112"/>
                    </a:cxn>
                    <a:cxn ang="0">
                      <a:pos x="630" y="693"/>
                    </a:cxn>
                    <a:cxn ang="0">
                      <a:pos x="629" y="70"/>
                    </a:cxn>
                    <a:cxn ang="0">
                      <a:pos x="632" y="36"/>
                    </a:cxn>
                    <a:cxn ang="0">
                      <a:pos x="627" y="35"/>
                    </a:cxn>
                    <a:cxn ang="0">
                      <a:pos x="627" y="35"/>
                    </a:cxn>
                    <a:cxn ang="0">
                      <a:pos x="632" y="36"/>
                    </a:cxn>
                    <a:cxn ang="0">
                      <a:pos x="639" y="8"/>
                    </a:cxn>
                    <a:cxn ang="0">
                      <a:pos x="641" y="0"/>
                    </a:cxn>
                    <a:cxn ang="0">
                      <a:pos x="560" y="0"/>
                    </a:cxn>
                    <a:cxn ang="0">
                      <a:pos x="553" y="0"/>
                    </a:cxn>
                    <a:cxn ang="0">
                      <a:pos x="555" y="8"/>
                    </a:cxn>
                    <a:cxn ang="0">
                      <a:pos x="561" y="32"/>
                    </a:cxn>
                    <a:cxn ang="0">
                      <a:pos x="565" y="83"/>
                    </a:cxn>
                    <a:cxn ang="0">
                      <a:pos x="565" y="114"/>
                    </a:cxn>
                    <a:cxn ang="0">
                      <a:pos x="565" y="511"/>
                    </a:cxn>
                    <a:cxn ang="0">
                      <a:pos x="120" y="3"/>
                    </a:cxn>
                    <a:cxn ang="0">
                      <a:pos x="20" y="1"/>
                    </a:cxn>
                    <a:cxn ang="0">
                      <a:pos x="0" y="1"/>
                    </a:cxn>
                    <a:cxn ang="0">
                      <a:pos x="18" y="12"/>
                    </a:cxn>
                    <a:cxn ang="0">
                      <a:pos x="33" y="29"/>
                    </a:cxn>
                    <a:cxn ang="0">
                      <a:pos x="40" y="55"/>
                    </a:cxn>
                    <a:cxn ang="0">
                      <a:pos x="40" y="597"/>
                    </a:cxn>
                    <a:cxn ang="0">
                      <a:pos x="37" y="631"/>
                    </a:cxn>
                    <a:cxn ang="0">
                      <a:pos x="26" y="652"/>
                    </a:cxn>
                    <a:cxn ang="0">
                      <a:pos x="20" y="661"/>
                    </a:cxn>
                    <a:cxn ang="0">
                      <a:pos x="113" y="661"/>
                    </a:cxn>
                    <a:cxn ang="0">
                      <a:pos x="121" y="661"/>
                    </a:cxn>
                    <a:cxn ang="0">
                      <a:pos x="119" y="654"/>
                    </a:cxn>
                    <a:cxn ang="0">
                      <a:pos x="111" y="627"/>
                    </a:cxn>
                  </a:cxnLst>
                  <a:rect l="0" t="0" r="r" b="b"/>
                  <a:pathLst>
                    <a:path w="641" h="693">
                      <a:moveTo>
                        <a:pt x="111" y="627"/>
                      </a:moveTo>
                      <a:cubicBezTo>
                        <a:pt x="105" y="598"/>
                        <a:pt x="105" y="599"/>
                        <a:pt x="105" y="580"/>
                      </a:cubicBezTo>
                      <a:cubicBezTo>
                        <a:pt x="105" y="112"/>
                        <a:pt x="105" y="112"/>
                        <a:pt x="105" y="112"/>
                      </a:cubicBezTo>
                      <a:cubicBezTo>
                        <a:pt x="630" y="693"/>
                        <a:pt x="630" y="693"/>
                        <a:pt x="630" y="693"/>
                      </a:cubicBezTo>
                      <a:cubicBezTo>
                        <a:pt x="629" y="70"/>
                        <a:pt x="629" y="70"/>
                        <a:pt x="629" y="70"/>
                      </a:cubicBezTo>
                      <a:cubicBezTo>
                        <a:pt x="629" y="57"/>
                        <a:pt x="629" y="49"/>
                        <a:pt x="632" y="36"/>
                      </a:cubicBezTo>
                      <a:cubicBezTo>
                        <a:pt x="627" y="35"/>
                        <a:pt x="627" y="35"/>
                        <a:pt x="627" y="35"/>
                      </a:cubicBezTo>
                      <a:cubicBezTo>
                        <a:pt x="627" y="35"/>
                        <a:pt x="627" y="35"/>
                        <a:pt x="627" y="35"/>
                      </a:cubicBezTo>
                      <a:cubicBezTo>
                        <a:pt x="632" y="36"/>
                        <a:pt x="632" y="36"/>
                        <a:pt x="632" y="36"/>
                      </a:cubicBezTo>
                      <a:cubicBezTo>
                        <a:pt x="634" y="25"/>
                        <a:pt x="635" y="18"/>
                        <a:pt x="639" y="8"/>
                      </a:cubicBezTo>
                      <a:cubicBezTo>
                        <a:pt x="641" y="0"/>
                        <a:pt x="641" y="0"/>
                        <a:pt x="641" y="0"/>
                      </a:cubicBezTo>
                      <a:cubicBezTo>
                        <a:pt x="560" y="0"/>
                        <a:pt x="560" y="0"/>
                        <a:pt x="560" y="0"/>
                      </a:cubicBezTo>
                      <a:cubicBezTo>
                        <a:pt x="553" y="0"/>
                        <a:pt x="553" y="0"/>
                        <a:pt x="553" y="0"/>
                      </a:cubicBezTo>
                      <a:cubicBezTo>
                        <a:pt x="555" y="8"/>
                        <a:pt x="555" y="8"/>
                        <a:pt x="555" y="8"/>
                      </a:cubicBezTo>
                      <a:cubicBezTo>
                        <a:pt x="558" y="17"/>
                        <a:pt x="559" y="23"/>
                        <a:pt x="561" y="32"/>
                      </a:cubicBezTo>
                      <a:cubicBezTo>
                        <a:pt x="564" y="52"/>
                        <a:pt x="565" y="67"/>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8" y="12"/>
                        <a:pt x="18" y="12"/>
                        <a:pt x="18" y="12"/>
                      </a:cubicBezTo>
                      <a:cubicBezTo>
                        <a:pt x="25" y="17"/>
                        <a:pt x="29" y="20"/>
                        <a:pt x="33" y="29"/>
                      </a:cubicBezTo>
                      <a:cubicBezTo>
                        <a:pt x="38" y="39"/>
                        <a:pt x="40" y="45"/>
                        <a:pt x="40" y="55"/>
                      </a:cubicBezTo>
                      <a:cubicBezTo>
                        <a:pt x="40" y="597"/>
                        <a:pt x="40" y="597"/>
                        <a:pt x="40" y="597"/>
                      </a:cubicBezTo>
                      <a:cubicBezTo>
                        <a:pt x="40" y="611"/>
                        <a:pt x="40" y="618"/>
                        <a:pt x="37" y="631"/>
                      </a:cubicBezTo>
                      <a:cubicBezTo>
                        <a:pt x="35" y="640"/>
                        <a:pt x="32" y="644"/>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3"/>
                        <a:pt x="113" y="637"/>
                        <a:pt x="111" y="62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0" name="Freeform 172"/>
                <p:cNvSpPr>
                  <a:spLocks noChangeAspect="1"/>
                </p:cNvSpPr>
                <p:nvPr userDrawn="1"/>
              </p:nvSpPr>
              <p:spPr bwMode="black">
                <a:xfrm>
                  <a:off x="5424" y="976"/>
                  <a:ext cx="37" cy="59"/>
                </a:xfrm>
                <a:custGeom>
                  <a:avLst/>
                  <a:gdLst/>
                  <a:ahLst/>
                  <a:cxnLst>
                    <a:cxn ang="0">
                      <a:pos x="21" y="26"/>
                    </a:cxn>
                    <a:cxn ang="0">
                      <a:pos x="26" y="52"/>
                    </a:cxn>
                    <a:cxn ang="0">
                      <a:pos x="26" y="596"/>
                    </a:cxn>
                    <a:cxn ang="0">
                      <a:pos x="26" y="612"/>
                    </a:cxn>
                    <a:cxn ang="0">
                      <a:pos x="24" y="628"/>
                    </a:cxn>
                    <a:cxn ang="0">
                      <a:pos x="13" y="650"/>
                    </a:cxn>
                    <a:cxn ang="0">
                      <a:pos x="7" y="659"/>
                    </a:cxn>
                    <a:cxn ang="0">
                      <a:pos x="393" y="659"/>
                    </a:cxn>
                    <a:cxn ang="0">
                      <a:pos x="393" y="653"/>
                    </a:cxn>
                    <a:cxn ang="0">
                      <a:pos x="393" y="653"/>
                    </a:cxn>
                    <a:cxn ang="0">
                      <a:pos x="393" y="653"/>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8" y="321"/>
                    </a:cxn>
                    <a:cxn ang="0">
                      <a:pos x="343" y="333"/>
                    </a:cxn>
                    <a:cxn ang="0">
                      <a:pos x="351" y="337"/>
                    </a:cxn>
                    <a:cxn ang="0">
                      <a:pos x="351" y="266"/>
                    </a:cxn>
                    <a:cxn ang="0">
                      <a:pos x="351" y="261"/>
                    </a:cxn>
                    <a:cxn ang="0">
                      <a:pos x="109" y="261"/>
                    </a:cxn>
                    <a:cxn ang="0">
                      <a:pos x="109" y="58"/>
                    </a:cxn>
                    <a:cxn ang="0">
                      <a:pos x="280" y="58"/>
                    </a:cxn>
                    <a:cxn ang="0">
                      <a:pos x="300" y="57"/>
                    </a:cxn>
                    <a:cxn ang="0">
                      <a:pos x="318" y="60"/>
                    </a:cxn>
                    <a:cxn ang="0">
                      <a:pos x="341" y="75"/>
                    </a:cxn>
                    <a:cxn ang="0">
                      <a:pos x="351" y="85"/>
                    </a:cxn>
                    <a:cxn ang="0">
                      <a:pos x="351" y="6"/>
                    </a:cxn>
                    <a:cxn ang="0">
                      <a:pos x="351" y="0"/>
                    </a:cxn>
                    <a:cxn ang="0">
                      <a:pos x="0" y="0"/>
                    </a:cxn>
                    <a:cxn ang="0">
                      <a:pos x="10" y="9"/>
                    </a:cxn>
                    <a:cxn ang="0">
                      <a:pos x="21" y="26"/>
                    </a:cxn>
                  </a:cxnLst>
                  <a:rect l="0" t="0" r="r" b="b"/>
                  <a:pathLst>
                    <a:path w="425" h="659">
                      <a:moveTo>
                        <a:pt x="21" y="26"/>
                      </a:moveTo>
                      <a:cubicBezTo>
                        <a:pt x="24" y="35"/>
                        <a:pt x="26" y="41"/>
                        <a:pt x="26" y="52"/>
                      </a:cubicBezTo>
                      <a:cubicBezTo>
                        <a:pt x="26" y="596"/>
                        <a:pt x="26" y="596"/>
                        <a:pt x="26" y="596"/>
                      </a:cubicBezTo>
                      <a:cubicBezTo>
                        <a:pt x="26" y="602"/>
                        <a:pt x="26" y="607"/>
                        <a:pt x="26" y="612"/>
                      </a:cubicBezTo>
                      <a:cubicBezTo>
                        <a:pt x="26" y="617"/>
                        <a:pt x="26" y="622"/>
                        <a:pt x="24" y="628"/>
                      </a:cubicBezTo>
                      <a:cubicBezTo>
                        <a:pt x="21" y="637"/>
                        <a:pt x="19" y="642"/>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1" y="337"/>
                        <a:pt x="351" y="337"/>
                        <a:pt x="351" y="337"/>
                      </a:cubicBezTo>
                      <a:cubicBezTo>
                        <a:pt x="351" y="266"/>
                        <a:pt x="351" y="266"/>
                        <a:pt x="351" y="266"/>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8" y="58"/>
                        <a:pt x="294" y="57"/>
                        <a:pt x="300" y="57"/>
                      </a:cubicBezTo>
                      <a:cubicBezTo>
                        <a:pt x="306" y="57"/>
                        <a:pt x="311" y="58"/>
                        <a:pt x="318" y="60"/>
                      </a:cubicBezTo>
                      <a:cubicBezTo>
                        <a:pt x="328" y="64"/>
                        <a:pt x="334" y="67"/>
                        <a:pt x="341" y="75"/>
                      </a:cubicBezTo>
                      <a:cubicBezTo>
                        <a:pt x="351" y="85"/>
                        <a:pt x="351" y="85"/>
                        <a:pt x="351" y="85"/>
                      </a:cubicBezTo>
                      <a:cubicBezTo>
                        <a:pt x="351" y="6"/>
                        <a:pt x="351" y="6"/>
                        <a:pt x="351" y="6"/>
                      </a:cubicBezTo>
                      <a:cubicBezTo>
                        <a:pt x="351" y="0"/>
                        <a:pt x="351" y="0"/>
                        <a:pt x="351" y="0"/>
                      </a:cubicBezTo>
                      <a:cubicBezTo>
                        <a:pt x="0" y="0"/>
                        <a:pt x="0" y="0"/>
                        <a:pt x="0" y="0"/>
                      </a:cubicBezTo>
                      <a:cubicBezTo>
                        <a:pt x="10" y="9"/>
                        <a:pt x="10" y="9"/>
                        <a:pt x="10" y="9"/>
                      </a:cubicBezTo>
                      <a:cubicBezTo>
                        <a:pt x="16" y="15"/>
                        <a:pt x="17" y="18"/>
                        <a:pt x="21" y="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1" name="Freeform 173"/>
                <p:cNvSpPr>
                  <a:spLocks noChangeAspect="1"/>
                </p:cNvSpPr>
                <p:nvPr userDrawn="1"/>
              </p:nvSpPr>
              <p:spPr bwMode="black">
                <a:xfrm>
                  <a:off x="5359" y="976"/>
                  <a:ext cx="57" cy="62"/>
                </a:xfrm>
                <a:custGeom>
                  <a:avLst/>
                  <a:gdLst/>
                  <a:ahLst/>
                  <a:cxnLst>
                    <a:cxn ang="0">
                      <a:pos x="33" y="29"/>
                    </a:cxn>
                    <a:cxn ang="0">
                      <a:pos x="40" y="54"/>
                    </a:cxn>
                    <a:cxn ang="0">
                      <a:pos x="40" y="597"/>
                    </a:cxn>
                    <a:cxn ang="0">
                      <a:pos x="36" y="631"/>
                    </a:cxn>
                    <a:cxn ang="0">
                      <a:pos x="26" y="652"/>
                    </a:cxn>
                    <a:cxn ang="0">
                      <a:pos x="20" y="661"/>
                    </a:cxn>
                    <a:cxn ang="0">
                      <a:pos x="113" y="661"/>
                    </a:cxn>
                    <a:cxn ang="0">
                      <a:pos x="121" y="661"/>
                    </a:cxn>
                    <a:cxn ang="0">
                      <a:pos x="119" y="654"/>
                    </a:cxn>
                    <a:cxn ang="0">
                      <a:pos x="111" y="627"/>
                    </a:cxn>
                    <a:cxn ang="0">
                      <a:pos x="105" y="580"/>
                    </a:cxn>
                    <a:cxn ang="0">
                      <a:pos x="105" y="112"/>
                    </a:cxn>
                    <a:cxn ang="0">
                      <a:pos x="630" y="692"/>
                    </a:cxn>
                    <a:cxn ang="0">
                      <a:pos x="629" y="69"/>
                    </a:cxn>
                    <a:cxn ang="0">
                      <a:pos x="632" y="36"/>
                    </a:cxn>
                    <a:cxn ang="0">
                      <a:pos x="626" y="34"/>
                    </a:cxn>
                    <a:cxn ang="0">
                      <a:pos x="626" y="34"/>
                    </a:cxn>
                    <a:cxn ang="0">
                      <a:pos x="632" y="35"/>
                    </a:cxn>
                    <a:cxn ang="0">
                      <a:pos x="638"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0" y="1"/>
                    </a:cxn>
                    <a:cxn ang="0">
                      <a:pos x="0" y="1"/>
                    </a:cxn>
                    <a:cxn ang="0">
                      <a:pos x="17" y="11"/>
                    </a:cxn>
                    <a:cxn ang="0">
                      <a:pos x="33" y="29"/>
                    </a:cxn>
                  </a:cxnLst>
                  <a:rect l="0" t="0" r="r" b="b"/>
                  <a:pathLst>
                    <a:path w="641" h="692">
                      <a:moveTo>
                        <a:pt x="33" y="29"/>
                      </a:moveTo>
                      <a:cubicBezTo>
                        <a:pt x="38" y="38"/>
                        <a:pt x="40" y="45"/>
                        <a:pt x="40" y="54"/>
                      </a:cubicBezTo>
                      <a:cubicBezTo>
                        <a:pt x="40" y="597"/>
                        <a:pt x="40" y="597"/>
                        <a:pt x="40" y="597"/>
                      </a:cubicBezTo>
                      <a:cubicBezTo>
                        <a:pt x="40" y="610"/>
                        <a:pt x="40" y="618"/>
                        <a:pt x="36" y="631"/>
                      </a:cubicBezTo>
                      <a:cubicBezTo>
                        <a:pt x="34" y="639"/>
                        <a:pt x="32" y="643"/>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2"/>
                        <a:pt x="112" y="637"/>
                        <a:pt x="111" y="627"/>
                      </a:cubicBezTo>
                      <a:cubicBezTo>
                        <a:pt x="105" y="597"/>
                        <a:pt x="105" y="599"/>
                        <a:pt x="105" y="580"/>
                      </a:cubicBezTo>
                      <a:cubicBezTo>
                        <a:pt x="105" y="112"/>
                        <a:pt x="105" y="112"/>
                        <a:pt x="105" y="112"/>
                      </a:cubicBezTo>
                      <a:cubicBezTo>
                        <a:pt x="630" y="692"/>
                        <a:pt x="630" y="692"/>
                        <a:pt x="630" y="692"/>
                      </a:cubicBezTo>
                      <a:cubicBezTo>
                        <a:pt x="629" y="69"/>
                        <a:pt x="629" y="69"/>
                        <a:pt x="629" y="69"/>
                      </a:cubicBezTo>
                      <a:cubicBezTo>
                        <a:pt x="629" y="56"/>
                        <a:pt x="629" y="49"/>
                        <a:pt x="632" y="36"/>
                      </a:cubicBezTo>
                      <a:cubicBezTo>
                        <a:pt x="626" y="34"/>
                        <a:pt x="626" y="34"/>
                        <a:pt x="626" y="34"/>
                      </a:cubicBezTo>
                      <a:cubicBezTo>
                        <a:pt x="626" y="34"/>
                        <a:pt x="626" y="34"/>
                        <a:pt x="626" y="34"/>
                      </a:cubicBezTo>
                      <a:cubicBezTo>
                        <a:pt x="632" y="35"/>
                        <a:pt x="632" y="35"/>
                        <a:pt x="632" y="35"/>
                      </a:cubicBezTo>
                      <a:cubicBezTo>
                        <a:pt x="633" y="24"/>
                        <a:pt x="635" y="18"/>
                        <a:pt x="638" y="7"/>
                      </a:cubicBezTo>
                      <a:cubicBezTo>
                        <a:pt x="641" y="0"/>
                        <a:pt x="641" y="0"/>
                        <a:pt x="641" y="0"/>
                      </a:cubicBezTo>
                      <a:cubicBezTo>
                        <a:pt x="560" y="0"/>
                        <a:pt x="560" y="0"/>
                        <a:pt x="560" y="0"/>
                      </a:cubicBezTo>
                      <a:cubicBezTo>
                        <a:pt x="553" y="0"/>
                        <a:pt x="553" y="0"/>
                        <a:pt x="553" y="0"/>
                      </a:cubicBezTo>
                      <a:cubicBezTo>
                        <a:pt x="555" y="7"/>
                        <a:pt x="555" y="7"/>
                        <a:pt x="555" y="7"/>
                      </a:cubicBezTo>
                      <a:cubicBezTo>
                        <a:pt x="557" y="17"/>
                        <a:pt x="559" y="23"/>
                        <a:pt x="561" y="32"/>
                      </a:cubicBezTo>
                      <a:cubicBezTo>
                        <a:pt x="564" y="52"/>
                        <a:pt x="565" y="66"/>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2" name="Freeform 174"/>
                <p:cNvSpPr>
                  <a:spLocks noChangeAspect="1"/>
                </p:cNvSpPr>
                <p:nvPr userDrawn="1"/>
              </p:nvSpPr>
              <p:spPr bwMode="black">
                <a:xfrm>
                  <a:off x="5348" y="1076"/>
                  <a:ext cx="48" cy="58"/>
                </a:xfrm>
                <a:custGeom>
                  <a:avLst/>
                  <a:gdLst/>
                  <a:ahLst/>
                  <a:cxnLst>
                    <a:cxn ang="0">
                      <a:pos x="481" y="62"/>
                    </a:cxn>
                    <a:cxn ang="0">
                      <a:pos x="500" y="34"/>
                    </a:cxn>
                    <a:cxn ang="0">
                      <a:pos x="522" y="10"/>
                    </a:cxn>
                    <a:cxn ang="0">
                      <a:pos x="532" y="0"/>
                    </a:cxn>
                    <a:cxn ang="0">
                      <a:pos x="429" y="0"/>
                    </a:cxn>
                    <a:cxn ang="0">
                      <a:pos x="423" y="0"/>
                    </a:cxn>
                    <a:cxn ang="0">
                      <a:pos x="423" y="7"/>
                    </a:cxn>
                    <a:cxn ang="0">
                      <a:pos x="424" y="14"/>
                    </a:cxn>
                    <a:cxn ang="0">
                      <a:pos x="423" y="22"/>
                    </a:cxn>
                    <a:cxn ang="0">
                      <a:pos x="415" y="40"/>
                    </a:cxn>
                    <a:cxn ang="0">
                      <a:pos x="272" y="266"/>
                    </a:cxn>
                    <a:cxn ang="0">
                      <a:pos x="141" y="54"/>
                    </a:cxn>
                    <a:cxn ang="0">
                      <a:pos x="127" y="28"/>
                    </a:cxn>
                    <a:cxn ang="0">
                      <a:pos x="125" y="14"/>
                    </a:cxn>
                    <a:cxn ang="0">
                      <a:pos x="126" y="8"/>
                    </a:cxn>
                    <a:cxn ang="0">
                      <a:pos x="126" y="1"/>
                    </a:cxn>
                    <a:cxn ang="0">
                      <a:pos x="16" y="1"/>
                    </a:cxn>
                    <a:cxn ang="0">
                      <a:pos x="0" y="1"/>
                    </a:cxn>
                    <a:cxn ang="0">
                      <a:pos x="12" y="11"/>
                    </a:cxn>
                    <a:cxn ang="0">
                      <a:pos x="31" y="30"/>
                    </a:cxn>
                    <a:cxn ang="0">
                      <a:pos x="47" y="53"/>
                    </a:cxn>
                    <a:cxn ang="0">
                      <a:pos x="223" y="331"/>
                    </a:cxn>
                    <a:cxn ang="0">
                      <a:pos x="223" y="619"/>
                    </a:cxn>
                    <a:cxn ang="0">
                      <a:pos x="223" y="628"/>
                    </a:cxn>
                    <a:cxn ang="0">
                      <a:pos x="222" y="635"/>
                    </a:cxn>
                    <a:cxn ang="0">
                      <a:pos x="216" y="654"/>
                    </a:cxn>
                    <a:cxn ang="0">
                      <a:pos x="212" y="662"/>
                    </a:cxn>
                    <a:cxn ang="0">
                      <a:pos x="306" y="662"/>
                    </a:cxn>
                    <a:cxn ang="0">
                      <a:pos x="313" y="662"/>
                    </a:cxn>
                    <a:cxn ang="0">
                      <a:pos x="311" y="655"/>
                    </a:cxn>
                    <a:cxn ang="0">
                      <a:pos x="306" y="636"/>
                    </a:cxn>
                    <a:cxn ang="0">
                      <a:pos x="303" y="616"/>
                    </a:cxn>
                    <a:cxn ang="0">
                      <a:pos x="303" y="328"/>
                    </a:cxn>
                    <a:cxn ang="0">
                      <a:pos x="481" y="62"/>
                    </a:cxn>
                  </a:cxnLst>
                  <a:rect l="0" t="0" r="r" b="b"/>
                  <a:pathLst>
                    <a:path w="532" h="662">
                      <a:moveTo>
                        <a:pt x="481" y="62"/>
                      </a:moveTo>
                      <a:cubicBezTo>
                        <a:pt x="489" y="51"/>
                        <a:pt x="493" y="44"/>
                        <a:pt x="500" y="34"/>
                      </a:cubicBezTo>
                      <a:cubicBezTo>
                        <a:pt x="507" y="24"/>
                        <a:pt x="512" y="19"/>
                        <a:pt x="522" y="10"/>
                      </a:cubicBezTo>
                      <a:cubicBezTo>
                        <a:pt x="532" y="0"/>
                        <a:pt x="532" y="0"/>
                        <a:pt x="532" y="0"/>
                      </a:cubicBezTo>
                      <a:cubicBezTo>
                        <a:pt x="429" y="0"/>
                        <a:pt x="429" y="0"/>
                        <a:pt x="429" y="0"/>
                      </a:cubicBezTo>
                      <a:cubicBezTo>
                        <a:pt x="423" y="0"/>
                        <a:pt x="423" y="0"/>
                        <a:pt x="423" y="0"/>
                      </a:cubicBezTo>
                      <a:cubicBezTo>
                        <a:pt x="423" y="7"/>
                        <a:pt x="423" y="7"/>
                        <a:pt x="423" y="7"/>
                      </a:cubicBezTo>
                      <a:cubicBezTo>
                        <a:pt x="424" y="10"/>
                        <a:pt x="424" y="12"/>
                        <a:pt x="424" y="14"/>
                      </a:cubicBezTo>
                      <a:cubicBezTo>
                        <a:pt x="424" y="17"/>
                        <a:pt x="424" y="19"/>
                        <a:pt x="423" y="22"/>
                      </a:cubicBezTo>
                      <a:cubicBezTo>
                        <a:pt x="422" y="28"/>
                        <a:pt x="419" y="33"/>
                        <a:pt x="415" y="40"/>
                      </a:cubicBezTo>
                      <a:cubicBezTo>
                        <a:pt x="272" y="266"/>
                        <a:pt x="272" y="266"/>
                        <a:pt x="272" y="266"/>
                      </a:cubicBezTo>
                      <a:cubicBezTo>
                        <a:pt x="141" y="54"/>
                        <a:pt x="141" y="54"/>
                        <a:pt x="141" y="54"/>
                      </a:cubicBezTo>
                      <a:cubicBezTo>
                        <a:pt x="135" y="44"/>
                        <a:pt x="131" y="38"/>
                        <a:pt x="127" y="28"/>
                      </a:cubicBezTo>
                      <a:cubicBezTo>
                        <a:pt x="126" y="23"/>
                        <a:pt x="125" y="19"/>
                        <a:pt x="125" y="14"/>
                      </a:cubicBezTo>
                      <a:cubicBezTo>
                        <a:pt x="125" y="12"/>
                        <a:pt x="126" y="10"/>
                        <a:pt x="126" y="8"/>
                      </a:cubicBezTo>
                      <a:cubicBezTo>
                        <a:pt x="126" y="1"/>
                        <a:pt x="126" y="1"/>
                        <a:pt x="126" y="1"/>
                      </a:cubicBezTo>
                      <a:cubicBezTo>
                        <a:pt x="16" y="1"/>
                        <a:pt x="16" y="1"/>
                        <a:pt x="16" y="1"/>
                      </a:cubicBezTo>
                      <a:cubicBezTo>
                        <a:pt x="0" y="1"/>
                        <a:pt x="0" y="1"/>
                        <a:pt x="0" y="1"/>
                      </a:cubicBezTo>
                      <a:cubicBezTo>
                        <a:pt x="12" y="11"/>
                        <a:pt x="12" y="11"/>
                        <a:pt x="12" y="11"/>
                      </a:cubicBezTo>
                      <a:cubicBezTo>
                        <a:pt x="21" y="18"/>
                        <a:pt x="25" y="23"/>
                        <a:pt x="31" y="30"/>
                      </a:cubicBezTo>
                      <a:cubicBezTo>
                        <a:pt x="37" y="39"/>
                        <a:pt x="41" y="44"/>
                        <a:pt x="47" y="53"/>
                      </a:cubicBezTo>
                      <a:cubicBezTo>
                        <a:pt x="223" y="331"/>
                        <a:pt x="223" y="331"/>
                        <a:pt x="223" y="331"/>
                      </a:cubicBezTo>
                      <a:cubicBezTo>
                        <a:pt x="223" y="619"/>
                        <a:pt x="223" y="619"/>
                        <a:pt x="223" y="619"/>
                      </a:cubicBezTo>
                      <a:cubicBezTo>
                        <a:pt x="223" y="623"/>
                        <a:pt x="223" y="626"/>
                        <a:pt x="223" y="628"/>
                      </a:cubicBezTo>
                      <a:cubicBezTo>
                        <a:pt x="223" y="631"/>
                        <a:pt x="223" y="633"/>
                        <a:pt x="222" y="635"/>
                      </a:cubicBezTo>
                      <a:cubicBezTo>
                        <a:pt x="221" y="642"/>
                        <a:pt x="219" y="647"/>
                        <a:pt x="216" y="654"/>
                      </a:cubicBezTo>
                      <a:cubicBezTo>
                        <a:pt x="212" y="662"/>
                        <a:pt x="212" y="662"/>
                        <a:pt x="212" y="662"/>
                      </a:cubicBezTo>
                      <a:cubicBezTo>
                        <a:pt x="306" y="662"/>
                        <a:pt x="306" y="662"/>
                        <a:pt x="306" y="662"/>
                      </a:cubicBezTo>
                      <a:cubicBezTo>
                        <a:pt x="313" y="662"/>
                        <a:pt x="313" y="662"/>
                        <a:pt x="313" y="662"/>
                      </a:cubicBezTo>
                      <a:cubicBezTo>
                        <a:pt x="311" y="655"/>
                        <a:pt x="311" y="655"/>
                        <a:pt x="311" y="655"/>
                      </a:cubicBezTo>
                      <a:cubicBezTo>
                        <a:pt x="308" y="647"/>
                        <a:pt x="308" y="643"/>
                        <a:pt x="306" y="636"/>
                      </a:cubicBezTo>
                      <a:cubicBezTo>
                        <a:pt x="304" y="628"/>
                        <a:pt x="303" y="623"/>
                        <a:pt x="303" y="616"/>
                      </a:cubicBezTo>
                      <a:cubicBezTo>
                        <a:pt x="303" y="328"/>
                        <a:pt x="303" y="328"/>
                        <a:pt x="303" y="328"/>
                      </a:cubicBezTo>
                      <a:lnTo>
                        <a:pt x="481" y="6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3" name="Freeform 175"/>
                <p:cNvSpPr>
                  <a:spLocks noChangeAspect="1" noEditPoints="1"/>
                </p:cNvSpPr>
                <p:nvPr userDrawn="1"/>
              </p:nvSpPr>
              <p:spPr bwMode="black">
                <a:xfrm>
                  <a:off x="5424" y="1074"/>
                  <a:ext cx="60" cy="60"/>
                </a:xfrm>
                <a:custGeom>
                  <a:avLst/>
                  <a:gdLst/>
                  <a:ahLst/>
                  <a:cxnLst>
                    <a:cxn ang="0">
                      <a:pos x="336" y="0"/>
                    </a:cxn>
                    <a:cxn ang="0">
                      <a:pos x="0" y="338"/>
                    </a:cxn>
                    <a:cxn ang="0">
                      <a:pos x="330" y="675"/>
                    </a:cxn>
                    <a:cxn ang="0">
                      <a:pos x="330" y="670"/>
                    </a:cxn>
                    <a:cxn ang="0">
                      <a:pos x="330" y="675"/>
                    </a:cxn>
                    <a:cxn ang="0">
                      <a:pos x="338" y="675"/>
                    </a:cxn>
                    <a:cxn ang="0">
                      <a:pos x="674" y="342"/>
                    </a:cxn>
                    <a:cxn ang="0">
                      <a:pos x="674" y="336"/>
                    </a:cxn>
                    <a:cxn ang="0">
                      <a:pos x="345" y="0"/>
                    </a:cxn>
                    <a:cxn ang="0">
                      <a:pos x="336" y="0"/>
                    </a:cxn>
                    <a:cxn ang="0">
                      <a:pos x="336" y="65"/>
                    </a:cxn>
                    <a:cxn ang="0">
                      <a:pos x="339" y="65"/>
                    </a:cxn>
                    <a:cxn ang="0">
                      <a:pos x="340" y="59"/>
                    </a:cxn>
                    <a:cxn ang="0">
                      <a:pos x="340" y="59"/>
                    </a:cxn>
                    <a:cxn ang="0">
                      <a:pos x="340" y="65"/>
                    </a:cxn>
                    <a:cxn ang="0">
                      <a:pos x="592" y="336"/>
                    </a:cxn>
                    <a:cxn ang="0">
                      <a:pos x="337" y="610"/>
                    </a:cxn>
                    <a:cxn ang="0">
                      <a:pos x="332" y="610"/>
                    </a:cxn>
                    <a:cxn ang="0">
                      <a:pos x="85" y="339"/>
                    </a:cxn>
                    <a:cxn ang="0">
                      <a:pos x="85" y="334"/>
                    </a:cxn>
                    <a:cxn ang="0">
                      <a:pos x="336" y="65"/>
                    </a:cxn>
                  </a:cxnLst>
                  <a:rect l="0" t="0" r="r" b="b"/>
                  <a:pathLst>
                    <a:path w="674" h="675">
                      <a:moveTo>
                        <a:pt x="336" y="0"/>
                      </a:moveTo>
                      <a:cubicBezTo>
                        <a:pt x="151" y="0"/>
                        <a:pt x="0" y="154"/>
                        <a:pt x="0" y="338"/>
                      </a:cubicBezTo>
                      <a:cubicBezTo>
                        <a:pt x="0" y="521"/>
                        <a:pt x="148" y="669"/>
                        <a:pt x="330" y="675"/>
                      </a:cubicBezTo>
                      <a:cubicBezTo>
                        <a:pt x="330" y="670"/>
                        <a:pt x="330" y="670"/>
                        <a:pt x="330" y="670"/>
                      </a:cubicBezTo>
                      <a:cubicBezTo>
                        <a:pt x="330" y="675"/>
                        <a:pt x="330" y="675"/>
                        <a:pt x="330" y="675"/>
                      </a:cubicBezTo>
                      <a:cubicBezTo>
                        <a:pt x="333" y="675"/>
                        <a:pt x="336" y="675"/>
                        <a:pt x="338" y="675"/>
                      </a:cubicBezTo>
                      <a:cubicBezTo>
                        <a:pt x="520" y="675"/>
                        <a:pt x="674" y="534"/>
                        <a:pt x="674" y="342"/>
                      </a:cubicBezTo>
                      <a:cubicBezTo>
                        <a:pt x="674" y="340"/>
                        <a:pt x="674" y="338"/>
                        <a:pt x="674" y="336"/>
                      </a:cubicBezTo>
                      <a:cubicBezTo>
                        <a:pt x="671" y="154"/>
                        <a:pt x="533" y="7"/>
                        <a:pt x="345" y="0"/>
                      </a:cubicBezTo>
                      <a:cubicBezTo>
                        <a:pt x="342" y="0"/>
                        <a:pt x="338" y="0"/>
                        <a:pt x="336" y="0"/>
                      </a:cubicBezTo>
                      <a:close/>
                      <a:moveTo>
                        <a:pt x="336" y="65"/>
                      </a:moveTo>
                      <a:cubicBezTo>
                        <a:pt x="337" y="65"/>
                        <a:pt x="338" y="65"/>
                        <a:pt x="339" y="65"/>
                      </a:cubicBezTo>
                      <a:cubicBezTo>
                        <a:pt x="340" y="59"/>
                        <a:pt x="340" y="59"/>
                        <a:pt x="340" y="59"/>
                      </a:cubicBezTo>
                      <a:cubicBezTo>
                        <a:pt x="340" y="59"/>
                        <a:pt x="340" y="59"/>
                        <a:pt x="340" y="59"/>
                      </a:cubicBezTo>
                      <a:cubicBezTo>
                        <a:pt x="340" y="65"/>
                        <a:pt x="340" y="65"/>
                        <a:pt x="340" y="65"/>
                      </a:cubicBezTo>
                      <a:cubicBezTo>
                        <a:pt x="488" y="67"/>
                        <a:pt x="591" y="191"/>
                        <a:pt x="592" y="336"/>
                      </a:cubicBezTo>
                      <a:cubicBezTo>
                        <a:pt x="592" y="480"/>
                        <a:pt x="481" y="610"/>
                        <a:pt x="337" y="610"/>
                      </a:cubicBezTo>
                      <a:cubicBezTo>
                        <a:pt x="336" y="610"/>
                        <a:pt x="334" y="610"/>
                        <a:pt x="332" y="610"/>
                      </a:cubicBezTo>
                      <a:cubicBezTo>
                        <a:pt x="186" y="607"/>
                        <a:pt x="85" y="481"/>
                        <a:pt x="85" y="339"/>
                      </a:cubicBezTo>
                      <a:cubicBezTo>
                        <a:pt x="85" y="338"/>
                        <a:pt x="85" y="336"/>
                        <a:pt x="85" y="334"/>
                      </a:cubicBezTo>
                      <a:cubicBezTo>
                        <a:pt x="88" y="191"/>
                        <a:pt x="186" y="65"/>
                        <a:pt x="336" y="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4" name="Freeform 176"/>
                <p:cNvSpPr>
                  <a:spLocks noChangeAspect="1"/>
                </p:cNvSpPr>
                <p:nvPr userDrawn="1"/>
              </p:nvSpPr>
              <p:spPr bwMode="black">
                <a:xfrm>
                  <a:off x="5282" y="1076"/>
                  <a:ext cx="11" cy="58"/>
                </a:xfrm>
                <a:custGeom>
                  <a:avLst/>
                  <a:gdLst/>
                  <a:ahLst/>
                  <a:cxnLst>
                    <a:cxn ang="0">
                      <a:pos x="112" y="33"/>
                    </a:cxn>
                    <a:cxn ang="0">
                      <a:pos x="122" y="8"/>
                    </a:cxn>
                    <a:cxn ang="0">
                      <a:pos x="126" y="0"/>
                    </a:cxn>
                    <a:cxn ang="0">
                      <a:pos x="10" y="0"/>
                    </a:cxn>
                    <a:cxn ang="0">
                      <a:pos x="0" y="0"/>
                    </a:cxn>
                    <a:cxn ang="0">
                      <a:pos x="5" y="9"/>
                    </a:cxn>
                    <a:cxn ang="0">
                      <a:pos x="19" y="37"/>
                    </a:cxn>
                    <a:cxn ang="0">
                      <a:pos x="24" y="69"/>
                    </a:cxn>
                    <a:cxn ang="0">
                      <a:pos x="24" y="598"/>
                    </a:cxn>
                    <a:cxn ang="0">
                      <a:pos x="19" y="630"/>
                    </a:cxn>
                    <a:cxn ang="0">
                      <a:pos x="9" y="651"/>
                    </a:cxn>
                    <a:cxn ang="0">
                      <a:pos x="3" y="659"/>
                    </a:cxn>
                    <a:cxn ang="0">
                      <a:pos x="115" y="659"/>
                    </a:cxn>
                    <a:cxn ang="0">
                      <a:pos x="125" y="659"/>
                    </a:cxn>
                    <a:cxn ang="0">
                      <a:pos x="120" y="651"/>
                    </a:cxn>
                    <a:cxn ang="0">
                      <a:pos x="109" y="628"/>
                    </a:cxn>
                    <a:cxn ang="0">
                      <a:pos x="106" y="545"/>
                    </a:cxn>
                    <a:cxn ang="0">
                      <a:pos x="106" y="68"/>
                    </a:cxn>
                    <a:cxn ang="0">
                      <a:pos x="112" y="33"/>
                    </a:cxn>
                  </a:cxnLst>
                  <a:rect l="0" t="0" r="r" b="b"/>
                  <a:pathLst>
                    <a:path w="126" h="659">
                      <a:moveTo>
                        <a:pt x="112" y="33"/>
                      </a:moveTo>
                      <a:cubicBezTo>
                        <a:pt x="116" y="23"/>
                        <a:pt x="118" y="17"/>
                        <a:pt x="122" y="8"/>
                      </a:cubicBezTo>
                      <a:cubicBezTo>
                        <a:pt x="126" y="0"/>
                        <a:pt x="126" y="0"/>
                        <a:pt x="126" y="0"/>
                      </a:cubicBezTo>
                      <a:cubicBezTo>
                        <a:pt x="10" y="0"/>
                        <a:pt x="10" y="0"/>
                        <a:pt x="10" y="0"/>
                      </a:cubicBezTo>
                      <a:cubicBezTo>
                        <a:pt x="0" y="0"/>
                        <a:pt x="0" y="0"/>
                        <a:pt x="0" y="0"/>
                      </a:cubicBezTo>
                      <a:cubicBezTo>
                        <a:pt x="5" y="9"/>
                        <a:pt x="5" y="9"/>
                        <a:pt x="5" y="9"/>
                      </a:cubicBezTo>
                      <a:cubicBezTo>
                        <a:pt x="12" y="19"/>
                        <a:pt x="15" y="26"/>
                        <a:pt x="19" y="37"/>
                      </a:cubicBezTo>
                      <a:cubicBezTo>
                        <a:pt x="23" y="50"/>
                        <a:pt x="24" y="57"/>
                        <a:pt x="24" y="69"/>
                      </a:cubicBezTo>
                      <a:cubicBezTo>
                        <a:pt x="24" y="598"/>
                        <a:pt x="24" y="598"/>
                        <a:pt x="24" y="598"/>
                      </a:cubicBezTo>
                      <a:cubicBezTo>
                        <a:pt x="24" y="611"/>
                        <a:pt x="24"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5" y="642"/>
                        <a:pt x="110" y="637"/>
                        <a:pt x="109" y="628"/>
                      </a:cubicBezTo>
                      <a:cubicBezTo>
                        <a:pt x="106" y="608"/>
                        <a:pt x="106" y="578"/>
                        <a:pt x="106" y="545"/>
                      </a:cubicBezTo>
                      <a:cubicBezTo>
                        <a:pt x="106" y="68"/>
                        <a:pt x="106" y="68"/>
                        <a:pt x="106" y="68"/>
                      </a:cubicBezTo>
                      <a:cubicBezTo>
                        <a:pt x="106" y="58"/>
                        <a:pt x="106" y="53"/>
                        <a:pt x="112" y="33"/>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5" name="Freeform 177"/>
                <p:cNvSpPr>
                  <a:spLocks noChangeAspect="1"/>
                </p:cNvSpPr>
                <p:nvPr userDrawn="1"/>
              </p:nvSpPr>
              <p:spPr bwMode="black">
                <a:xfrm>
                  <a:off x="5461" y="1175"/>
                  <a:ext cx="47" cy="59"/>
                </a:xfrm>
                <a:custGeom>
                  <a:avLst/>
                  <a:gdLst/>
                  <a:ahLst/>
                  <a:cxnLst>
                    <a:cxn ang="0">
                      <a:pos x="423" y="0"/>
                    </a:cxn>
                    <a:cxn ang="0">
                      <a:pos x="424" y="6"/>
                    </a:cxn>
                    <a:cxn ang="0">
                      <a:pos x="424" y="14"/>
                    </a:cxn>
                    <a:cxn ang="0">
                      <a:pos x="424" y="21"/>
                    </a:cxn>
                    <a:cxn ang="0">
                      <a:pos x="415" y="39"/>
                    </a:cxn>
                    <a:cxn ang="0">
                      <a:pos x="272" y="265"/>
                    </a:cxn>
                    <a:cxn ang="0">
                      <a:pos x="141" y="53"/>
                    </a:cxn>
                    <a:cxn ang="0">
                      <a:pos x="127" y="27"/>
                    </a:cxn>
                    <a:cxn ang="0">
                      <a:pos x="125" y="13"/>
                    </a:cxn>
                    <a:cxn ang="0">
                      <a:pos x="126" y="7"/>
                    </a:cxn>
                    <a:cxn ang="0">
                      <a:pos x="127" y="1"/>
                    </a:cxn>
                    <a:cxn ang="0">
                      <a:pos x="16" y="1"/>
                    </a:cxn>
                    <a:cxn ang="0">
                      <a:pos x="0" y="1"/>
                    </a:cxn>
                    <a:cxn ang="0">
                      <a:pos x="13" y="11"/>
                    </a:cxn>
                    <a:cxn ang="0">
                      <a:pos x="31" y="29"/>
                    </a:cxn>
                    <a:cxn ang="0">
                      <a:pos x="47" y="53"/>
                    </a:cxn>
                    <a:cxn ang="0">
                      <a:pos x="224" y="330"/>
                    </a:cxn>
                    <a:cxn ang="0">
                      <a:pos x="223" y="619"/>
                    </a:cxn>
                    <a:cxn ang="0">
                      <a:pos x="223" y="628"/>
                    </a:cxn>
                    <a:cxn ang="0">
                      <a:pos x="222" y="634"/>
                    </a:cxn>
                    <a:cxn ang="0">
                      <a:pos x="216" y="654"/>
                    </a:cxn>
                    <a:cxn ang="0">
                      <a:pos x="213" y="662"/>
                    </a:cxn>
                    <a:cxn ang="0">
                      <a:pos x="306" y="662"/>
                    </a:cxn>
                    <a:cxn ang="0">
                      <a:pos x="314" y="662"/>
                    </a:cxn>
                    <a:cxn ang="0">
                      <a:pos x="311" y="654"/>
                    </a:cxn>
                    <a:cxn ang="0">
                      <a:pos x="306" y="635"/>
                    </a:cxn>
                    <a:cxn ang="0">
                      <a:pos x="303" y="615"/>
                    </a:cxn>
                    <a:cxn ang="0">
                      <a:pos x="303" y="327"/>
                    </a:cxn>
                    <a:cxn ang="0">
                      <a:pos x="482" y="62"/>
                    </a:cxn>
                    <a:cxn ang="0">
                      <a:pos x="501" y="33"/>
                    </a:cxn>
                    <a:cxn ang="0">
                      <a:pos x="496" y="30"/>
                    </a:cxn>
                    <a:cxn ang="0">
                      <a:pos x="496" y="30"/>
                    </a:cxn>
                    <a:cxn ang="0">
                      <a:pos x="501" y="33"/>
                    </a:cxn>
                    <a:cxn ang="0">
                      <a:pos x="522" y="10"/>
                    </a:cxn>
                    <a:cxn ang="0">
                      <a:pos x="533" y="0"/>
                    </a:cxn>
                    <a:cxn ang="0">
                      <a:pos x="429" y="0"/>
                    </a:cxn>
                    <a:cxn ang="0">
                      <a:pos x="423" y="0"/>
                    </a:cxn>
                  </a:cxnLst>
                  <a:rect l="0" t="0" r="r" b="b"/>
                  <a:pathLst>
                    <a:path w="533" h="662">
                      <a:moveTo>
                        <a:pt x="423" y="0"/>
                      </a:moveTo>
                      <a:cubicBezTo>
                        <a:pt x="424" y="6"/>
                        <a:pt x="424" y="6"/>
                        <a:pt x="424" y="6"/>
                      </a:cubicBezTo>
                      <a:cubicBezTo>
                        <a:pt x="424" y="9"/>
                        <a:pt x="424" y="11"/>
                        <a:pt x="424" y="14"/>
                      </a:cubicBezTo>
                      <a:cubicBezTo>
                        <a:pt x="424" y="16"/>
                        <a:pt x="424" y="18"/>
                        <a:pt x="424" y="21"/>
                      </a:cubicBezTo>
                      <a:cubicBezTo>
                        <a:pt x="422" y="27"/>
                        <a:pt x="419" y="32"/>
                        <a:pt x="415" y="39"/>
                      </a:cubicBezTo>
                      <a:cubicBezTo>
                        <a:pt x="272" y="265"/>
                        <a:pt x="272" y="265"/>
                        <a:pt x="272" y="265"/>
                      </a:cubicBezTo>
                      <a:cubicBezTo>
                        <a:pt x="141" y="53"/>
                        <a:pt x="141" y="53"/>
                        <a:pt x="141" y="53"/>
                      </a:cubicBezTo>
                      <a:cubicBezTo>
                        <a:pt x="135" y="43"/>
                        <a:pt x="131" y="38"/>
                        <a:pt x="127" y="27"/>
                      </a:cubicBezTo>
                      <a:cubicBezTo>
                        <a:pt x="126" y="22"/>
                        <a:pt x="125" y="18"/>
                        <a:pt x="125" y="13"/>
                      </a:cubicBezTo>
                      <a:cubicBezTo>
                        <a:pt x="125" y="11"/>
                        <a:pt x="126" y="9"/>
                        <a:pt x="126" y="7"/>
                      </a:cubicBezTo>
                      <a:cubicBezTo>
                        <a:pt x="127" y="1"/>
                        <a:pt x="127" y="1"/>
                        <a:pt x="127" y="1"/>
                      </a:cubicBezTo>
                      <a:cubicBezTo>
                        <a:pt x="16" y="1"/>
                        <a:pt x="16" y="1"/>
                        <a:pt x="16" y="1"/>
                      </a:cubicBezTo>
                      <a:cubicBezTo>
                        <a:pt x="0" y="1"/>
                        <a:pt x="0" y="1"/>
                        <a:pt x="0" y="1"/>
                      </a:cubicBezTo>
                      <a:cubicBezTo>
                        <a:pt x="13" y="11"/>
                        <a:pt x="13" y="11"/>
                        <a:pt x="13" y="11"/>
                      </a:cubicBezTo>
                      <a:cubicBezTo>
                        <a:pt x="21" y="17"/>
                        <a:pt x="25" y="22"/>
                        <a:pt x="31" y="29"/>
                      </a:cubicBezTo>
                      <a:cubicBezTo>
                        <a:pt x="38" y="38"/>
                        <a:pt x="41" y="43"/>
                        <a:pt x="47" y="53"/>
                      </a:cubicBezTo>
                      <a:cubicBezTo>
                        <a:pt x="224" y="330"/>
                        <a:pt x="224" y="330"/>
                        <a:pt x="224" y="330"/>
                      </a:cubicBezTo>
                      <a:cubicBezTo>
                        <a:pt x="223" y="619"/>
                        <a:pt x="223" y="619"/>
                        <a:pt x="223" y="619"/>
                      </a:cubicBezTo>
                      <a:cubicBezTo>
                        <a:pt x="223" y="622"/>
                        <a:pt x="223" y="625"/>
                        <a:pt x="223" y="628"/>
                      </a:cubicBezTo>
                      <a:cubicBezTo>
                        <a:pt x="223" y="630"/>
                        <a:pt x="223" y="632"/>
                        <a:pt x="222" y="634"/>
                      </a:cubicBezTo>
                      <a:cubicBezTo>
                        <a:pt x="221" y="642"/>
                        <a:pt x="219" y="646"/>
                        <a:pt x="216" y="654"/>
                      </a:cubicBezTo>
                      <a:cubicBezTo>
                        <a:pt x="213" y="662"/>
                        <a:pt x="213" y="662"/>
                        <a:pt x="213" y="662"/>
                      </a:cubicBezTo>
                      <a:cubicBezTo>
                        <a:pt x="306" y="662"/>
                        <a:pt x="306" y="662"/>
                        <a:pt x="306" y="662"/>
                      </a:cubicBezTo>
                      <a:cubicBezTo>
                        <a:pt x="314" y="662"/>
                        <a:pt x="314" y="662"/>
                        <a:pt x="314" y="662"/>
                      </a:cubicBezTo>
                      <a:cubicBezTo>
                        <a:pt x="311" y="654"/>
                        <a:pt x="311" y="654"/>
                        <a:pt x="311" y="654"/>
                      </a:cubicBezTo>
                      <a:cubicBezTo>
                        <a:pt x="308" y="647"/>
                        <a:pt x="308" y="642"/>
                        <a:pt x="306" y="635"/>
                      </a:cubicBezTo>
                      <a:cubicBezTo>
                        <a:pt x="304" y="627"/>
                        <a:pt x="303" y="623"/>
                        <a:pt x="303" y="615"/>
                      </a:cubicBezTo>
                      <a:cubicBezTo>
                        <a:pt x="303" y="327"/>
                        <a:pt x="303" y="327"/>
                        <a:pt x="303" y="327"/>
                      </a:cubicBezTo>
                      <a:cubicBezTo>
                        <a:pt x="482" y="62"/>
                        <a:pt x="482" y="62"/>
                        <a:pt x="482" y="62"/>
                      </a:cubicBezTo>
                      <a:cubicBezTo>
                        <a:pt x="489" y="50"/>
                        <a:pt x="493" y="44"/>
                        <a:pt x="501" y="33"/>
                      </a:cubicBezTo>
                      <a:cubicBezTo>
                        <a:pt x="496" y="30"/>
                        <a:pt x="496" y="30"/>
                        <a:pt x="496" y="30"/>
                      </a:cubicBezTo>
                      <a:cubicBezTo>
                        <a:pt x="496" y="30"/>
                        <a:pt x="496" y="30"/>
                        <a:pt x="496" y="30"/>
                      </a:cubicBezTo>
                      <a:cubicBezTo>
                        <a:pt x="501" y="33"/>
                        <a:pt x="501" y="33"/>
                        <a:pt x="501" y="33"/>
                      </a:cubicBezTo>
                      <a:cubicBezTo>
                        <a:pt x="508" y="24"/>
                        <a:pt x="512" y="18"/>
                        <a:pt x="522" y="10"/>
                      </a:cubicBezTo>
                      <a:cubicBezTo>
                        <a:pt x="533" y="0"/>
                        <a:pt x="533" y="0"/>
                        <a:pt x="533" y="0"/>
                      </a:cubicBezTo>
                      <a:cubicBezTo>
                        <a:pt x="429" y="0"/>
                        <a:pt x="429" y="0"/>
                        <a:pt x="429" y="0"/>
                      </a:cubicBezTo>
                      <a:lnTo>
                        <a:pt x="4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6" name="Freeform 178"/>
                <p:cNvSpPr>
                  <a:spLocks noChangeAspect="1"/>
                </p:cNvSpPr>
                <p:nvPr userDrawn="1"/>
              </p:nvSpPr>
              <p:spPr bwMode="black">
                <a:xfrm>
                  <a:off x="5492" y="1076"/>
                  <a:ext cx="30" cy="58"/>
                </a:xfrm>
                <a:custGeom>
                  <a:avLst/>
                  <a:gdLst/>
                  <a:ahLst/>
                  <a:cxnLst>
                    <a:cxn ang="0">
                      <a:pos x="102" y="261"/>
                    </a:cxn>
                    <a:cxn ang="0">
                      <a:pos x="102" y="59"/>
                    </a:cxn>
                    <a:cxn ang="0">
                      <a:pos x="273" y="59"/>
                    </a:cxn>
                    <a:cxn ang="0">
                      <a:pos x="288" y="59"/>
                    </a:cxn>
                    <a:cxn ang="0">
                      <a:pos x="313" y="62"/>
                    </a:cxn>
                    <a:cxn ang="0">
                      <a:pos x="335" y="76"/>
                    </a:cxn>
                    <a:cxn ang="0">
                      <a:pos x="344" y="83"/>
                    </a:cxn>
                    <a:cxn ang="0">
                      <a:pos x="344" y="6"/>
                    </a:cxn>
                    <a:cxn ang="0">
                      <a:pos x="344" y="0"/>
                    </a:cxn>
                    <a:cxn ang="0">
                      <a:pos x="0" y="0"/>
                    </a:cxn>
                    <a:cxn ang="0">
                      <a:pos x="6" y="9"/>
                    </a:cxn>
                    <a:cxn ang="0">
                      <a:pos x="16" y="27"/>
                    </a:cxn>
                    <a:cxn ang="0">
                      <a:pos x="21" y="52"/>
                    </a:cxn>
                    <a:cxn ang="0">
                      <a:pos x="21" y="596"/>
                    </a:cxn>
                    <a:cxn ang="0">
                      <a:pos x="21" y="616"/>
                    </a:cxn>
                    <a:cxn ang="0">
                      <a:pos x="20" y="629"/>
                    </a:cxn>
                    <a:cxn ang="0">
                      <a:pos x="10" y="653"/>
                    </a:cxn>
                    <a:cxn ang="0">
                      <a:pos x="5" y="661"/>
                    </a:cxn>
                    <a:cxn ang="0">
                      <a:pos x="110" y="661"/>
                    </a:cxn>
                    <a:cxn ang="0">
                      <a:pos x="117" y="661"/>
                    </a:cxn>
                    <a:cxn ang="0">
                      <a:pos x="115" y="654"/>
                    </a:cxn>
                    <a:cxn ang="0">
                      <a:pos x="109" y="636"/>
                    </a:cxn>
                    <a:cxn ang="0">
                      <a:pos x="104" y="552"/>
                    </a:cxn>
                    <a:cxn ang="0">
                      <a:pos x="104" y="320"/>
                    </a:cxn>
                    <a:cxn ang="0">
                      <a:pos x="273" y="320"/>
                    </a:cxn>
                    <a:cxn ang="0">
                      <a:pos x="297" y="320"/>
                    </a:cxn>
                    <a:cxn ang="0">
                      <a:pos x="310" y="320"/>
                    </a:cxn>
                    <a:cxn ang="0">
                      <a:pos x="310" y="315"/>
                    </a:cxn>
                    <a:cxn ang="0">
                      <a:pos x="310" y="320"/>
                    </a:cxn>
                    <a:cxn ang="0">
                      <a:pos x="338" y="325"/>
                    </a:cxn>
                    <a:cxn ang="0">
                      <a:pos x="345" y="327"/>
                    </a:cxn>
                    <a:cxn ang="0">
                      <a:pos x="345" y="267"/>
                    </a:cxn>
                    <a:cxn ang="0">
                      <a:pos x="345" y="261"/>
                    </a:cxn>
                    <a:cxn ang="0">
                      <a:pos x="102" y="261"/>
                    </a:cxn>
                  </a:cxnLst>
                  <a:rect l="0" t="0" r="r" b="b"/>
                  <a:pathLst>
                    <a:path w="345" h="661">
                      <a:moveTo>
                        <a:pt x="102" y="261"/>
                      </a:moveTo>
                      <a:cubicBezTo>
                        <a:pt x="102" y="59"/>
                        <a:pt x="102" y="59"/>
                        <a:pt x="102" y="59"/>
                      </a:cubicBezTo>
                      <a:cubicBezTo>
                        <a:pt x="273" y="59"/>
                        <a:pt x="273" y="59"/>
                        <a:pt x="273" y="59"/>
                      </a:cubicBezTo>
                      <a:cubicBezTo>
                        <a:pt x="278" y="59"/>
                        <a:pt x="283" y="59"/>
                        <a:pt x="288" y="59"/>
                      </a:cubicBezTo>
                      <a:cubicBezTo>
                        <a:pt x="297" y="59"/>
                        <a:pt x="305" y="60"/>
                        <a:pt x="313" y="62"/>
                      </a:cubicBezTo>
                      <a:cubicBezTo>
                        <a:pt x="322" y="65"/>
                        <a:pt x="326" y="68"/>
                        <a:pt x="335" y="76"/>
                      </a:cubicBezTo>
                      <a:cubicBezTo>
                        <a:pt x="344" y="83"/>
                        <a:pt x="344" y="83"/>
                        <a:pt x="344" y="83"/>
                      </a:cubicBezTo>
                      <a:cubicBezTo>
                        <a:pt x="344" y="6"/>
                        <a:pt x="344" y="6"/>
                        <a:pt x="344" y="6"/>
                      </a:cubicBezTo>
                      <a:cubicBezTo>
                        <a:pt x="344" y="0"/>
                        <a:pt x="344" y="0"/>
                        <a:pt x="344" y="0"/>
                      </a:cubicBezTo>
                      <a:cubicBezTo>
                        <a:pt x="0" y="0"/>
                        <a:pt x="0" y="0"/>
                        <a:pt x="0" y="0"/>
                      </a:cubicBezTo>
                      <a:cubicBezTo>
                        <a:pt x="6" y="9"/>
                        <a:pt x="6" y="9"/>
                        <a:pt x="6" y="9"/>
                      </a:cubicBezTo>
                      <a:cubicBezTo>
                        <a:pt x="10" y="15"/>
                        <a:pt x="14" y="20"/>
                        <a:pt x="16" y="27"/>
                      </a:cubicBezTo>
                      <a:cubicBezTo>
                        <a:pt x="19" y="36"/>
                        <a:pt x="21" y="42"/>
                        <a:pt x="21" y="52"/>
                      </a:cubicBezTo>
                      <a:cubicBezTo>
                        <a:pt x="21" y="596"/>
                        <a:pt x="21" y="596"/>
                        <a:pt x="21" y="596"/>
                      </a:cubicBezTo>
                      <a:cubicBezTo>
                        <a:pt x="21" y="604"/>
                        <a:pt x="21" y="610"/>
                        <a:pt x="21" y="616"/>
                      </a:cubicBezTo>
                      <a:cubicBezTo>
                        <a:pt x="21" y="620"/>
                        <a:pt x="21" y="624"/>
                        <a:pt x="20" y="629"/>
                      </a:cubicBezTo>
                      <a:cubicBezTo>
                        <a:pt x="18" y="638"/>
                        <a:pt x="15" y="644"/>
                        <a:pt x="10" y="653"/>
                      </a:cubicBezTo>
                      <a:cubicBezTo>
                        <a:pt x="5" y="661"/>
                        <a:pt x="5" y="661"/>
                        <a:pt x="5" y="661"/>
                      </a:cubicBezTo>
                      <a:cubicBezTo>
                        <a:pt x="110" y="661"/>
                        <a:pt x="110" y="661"/>
                        <a:pt x="110" y="661"/>
                      </a:cubicBezTo>
                      <a:cubicBezTo>
                        <a:pt x="117" y="661"/>
                        <a:pt x="117" y="661"/>
                        <a:pt x="117" y="661"/>
                      </a:cubicBezTo>
                      <a:cubicBezTo>
                        <a:pt x="115" y="654"/>
                        <a:pt x="115" y="654"/>
                        <a:pt x="115" y="654"/>
                      </a:cubicBezTo>
                      <a:cubicBezTo>
                        <a:pt x="113" y="645"/>
                        <a:pt x="110" y="643"/>
                        <a:pt x="109" y="636"/>
                      </a:cubicBezTo>
                      <a:cubicBezTo>
                        <a:pt x="105" y="598"/>
                        <a:pt x="104" y="584"/>
                        <a:pt x="104" y="552"/>
                      </a:cubicBezTo>
                      <a:cubicBezTo>
                        <a:pt x="104" y="320"/>
                        <a:pt x="104" y="320"/>
                        <a:pt x="104" y="320"/>
                      </a:cubicBezTo>
                      <a:cubicBezTo>
                        <a:pt x="273" y="320"/>
                        <a:pt x="273" y="320"/>
                        <a:pt x="273" y="320"/>
                      </a:cubicBezTo>
                      <a:cubicBezTo>
                        <a:pt x="282" y="320"/>
                        <a:pt x="289" y="320"/>
                        <a:pt x="297" y="320"/>
                      </a:cubicBezTo>
                      <a:cubicBezTo>
                        <a:pt x="300" y="320"/>
                        <a:pt x="305" y="320"/>
                        <a:pt x="310" y="320"/>
                      </a:cubicBezTo>
                      <a:cubicBezTo>
                        <a:pt x="310" y="315"/>
                        <a:pt x="310" y="315"/>
                        <a:pt x="310" y="315"/>
                      </a:cubicBezTo>
                      <a:cubicBezTo>
                        <a:pt x="310" y="320"/>
                        <a:pt x="310" y="320"/>
                        <a:pt x="310" y="320"/>
                      </a:cubicBezTo>
                      <a:cubicBezTo>
                        <a:pt x="320" y="320"/>
                        <a:pt x="326" y="323"/>
                        <a:pt x="338" y="325"/>
                      </a:cubicBezTo>
                      <a:cubicBezTo>
                        <a:pt x="345" y="327"/>
                        <a:pt x="345" y="327"/>
                        <a:pt x="345" y="327"/>
                      </a:cubicBezTo>
                      <a:cubicBezTo>
                        <a:pt x="345" y="267"/>
                        <a:pt x="345" y="267"/>
                        <a:pt x="345" y="267"/>
                      </a:cubicBezTo>
                      <a:cubicBezTo>
                        <a:pt x="345" y="261"/>
                        <a:pt x="345" y="261"/>
                        <a:pt x="345" y="261"/>
                      </a:cubicBezTo>
                      <a:lnTo>
                        <a:pt x="102" y="261"/>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7" name="Freeform 179"/>
                <p:cNvSpPr>
                  <a:spLocks noChangeAspect="1" noEditPoints="1"/>
                </p:cNvSpPr>
                <p:nvPr userDrawn="1"/>
              </p:nvSpPr>
              <p:spPr bwMode="black">
                <a:xfrm>
                  <a:off x="5338" y="1174"/>
                  <a:ext cx="60" cy="60"/>
                </a:xfrm>
                <a:custGeom>
                  <a:avLst/>
                  <a:gdLst/>
                  <a:ahLst/>
                  <a:cxnLst>
                    <a:cxn ang="0">
                      <a:pos x="345" y="0"/>
                    </a:cxn>
                    <a:cxn ang="0">
                      <a:pos x="335" y="0"/>
                    </a:cxn>
                    <a:cxn ang="0">
                      <a:pos x="0" y="337"/>
                    </a:cxn>
                    <a:cxn ang="0">
                      <a:pos x="330" y="675"/>
                    </a:cxn>
                    <a:cxn ang="0">
                      <a:pos x="330" y="669"/>
                    </a:cxn>
                    <a:cxn ang="0">
                      <a:pos x="330" y="675"/>
                    </a:cxn>
                    <a:cxn ang="0">
                      <a:pos x="338" y="675"/>
                    </a:cxn>
                    <a:cxn ang="0">
                      <a:pos x="674" y="341"/>
                    </a:cxn>
                    <a:cxn ang="0">
                      <a:pos x="674" y="335"/>
                    </a:cxn>
                    <a:cxn ang="0">
                      <a:pos x="345" y="0"/>
                    </a:cxn>
                    <a:cxn ang="0">
                      <a:pos x="85" y="334"/>
                    </a:cxn>
                    <a:cxn ang="0">
                      <a:pos x="336" y="64"/>
                    </a:cxn>
                    <a:cxn ang="0">
                      <a:pos x="339" y="64"/>
                    </a:cxn>
                    <a:cxn ang="0">
                      <a:pos x="592" y="335"/>
                    </a:cxn>
                    <a:cxn ang="0">
                      <a:pos x="337" y="610"/>
                    </a:cxn>
                    <a:cxn ang="0">
                      <a:pos x="332" y="610"/>
                    </a:cxn>
                    <a:cxn ang="0">
                      <a:pos x="85" y="339"/>
                    </a:cxn>
                    <a:cxn ang="0">
                      <a:pos x="85" y="334"/>
                    </a:cxn>
                  </a:cxnLst>
                  <a:rect l="0" t="0" r="r" b="b"/>
                  <a:pathLst>
                    <a:path w="674" h="675">
                      <a:moveTo>
                        <a:pt x="345" y="0"/>
                      </a:moveTo>
                      <a:cubicBezTo>
                        <a:pt x="342"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5"/>
                        <a:pt x="338" y="675"/>
                      </a:cubicBezTo>
                      <a:cubicBezTo>
                        <a:pt x="520" y="674"/>
                        <a:pt x="674" y="533"/>
                        <a:pt x="674" y="341"/>
                      </a:cubicBezTo>
                      <a:cubicBezTo>
                        <a:pt x="674" y="339"/>
                        <a:pt x="674" y="337"/>
                        <a:pt x="674" y="335"/>
                      </a:cubicBezTo>
                      <a:cubicBezTo>
                        <a:pt x="670" y="154"/>
                        <a:pt x="533" y="7"/>
                        <a:pt x="345" y="0"/>
                      </a:cubicBezTo>
                      <a:close/>
                      <a:moveTo>
                        <a:pt x="85" y="334"/>
                      </a:moveTo>
                      <a:cubicBezTo>
                        <a:pt x="88" y="191"/>
                        <a:pt x="186" y="64"/>
                        <a:pt x="336" y="64"/>
                      </a:cubicBezTo>
                      <a:cubicBezTo>
                        <a:pt x="337" y="64"/>
                        <a:pt x="338" y="64"/>
                        <a:pt x="339" y="64"/>
                      </a:cubicBezTo>
                      <a:cubicBezTo>
                        <a:pt x="488" y="67"/>
                        <a:pt x="591" y="191"/>
                        <a:pt x="592" y="335"/>
                      </a:cubicBezTo>
                      <a:cubicBezTo>
                        <a:pt x="592" y="479"/>
                        <a:pt x="481" y="609"/>
                        <a:pt x="337" y="610"/>
                      </a:cubicBezTo>
                      <a:cubicBezTo>
                        <a:pt x="335" y="610"/>
                        <a:pt x="334" y="610"/>
                        <a:pt x="332" y="610"/>
                      </a:cubicBezTo>
                      <a:cubicBezTo>
                        <a:pt x="186" y="606"/>
                        <a:pt x="85" y="480"/>
                        <a:pt x="85" y="339"/>
                      </a:cubicBezTo>
                      <a:cubicBezTo>
                        <a:pt x="85" y="337"/>
                        <a:pt x="85" y="335"/>
                        <a:pt x="85" y="33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8" name="Freeform 180"/>
                <p:cNvSpPr>
                  <a:spLocks noChangeAspect="1" noEditPoints="1"/>
                </p:cNvSpPr>
                <p:nvPr userDrawn="1"/>
              </p:nvSpPr>
              <p:spPr bwMode="black">
                <a:xfrm>
                  <a:off x="5213" y="976"/>
                  <a:ext cx="36" cy="59"/>
                </a:xfrm>
                <a:custGeom>
                  <a:avLst/>
                  <a:gdLst/>
                  <a:ahLst/>
                  <a:cxnLst>
                    <a:cxn ang="0">
                      <a:pos x="20" y="32"/>
                    </a:cxn>
                    <a:cxn ang="0">
                      <a:pos x="28" y="68"/>
                    </a:cxn>
                    <a:cxn ang="0">
                      <a:pos x="28" y="603"/>
                    </a:cxn>
                    <a:cxn ang="0">
                      <a:pos x="22" y="635"/>
                    </a:cxn>
                    <a:cxn ang="0">
                      <a:pos x="13" y="652"/>
                    </a:cxn>
                    <a:cxn ang="0">
                      <a:pos x="6" y="661"/>
                    </a:cxn>
                    <a:cxn ang="0">
                      <a:pos x="191" y="661"/>
                    </a:cxn>
                    <a:cxn ang="0">
                      <a:pos x="192" y="661"/>
                    </a:cxn>
                    <a:cxn ang="0">
                      <a:pos x="411" y="470"/>
                    </a:cxn>
                    <a:cxn ang="0">
                      <a:pos x="295" y="302"/>
                    </a:cxn>
                    <a:cxn ang="0">
                      <a:pos x="280" y="297"/>
                    </a:cxn>
                    <a:cxn ang="0">
                      <a:pos x="294" y="288"/>
                    </a:cxn>
                    <a:cxn ang="0">
                      <a:pos x="367" y="167"/>
                    </a:cxn>
                    <a:cxn ang="0">
                      <a:pos x="367" y="161"/>
                    </a:cxn>
                    <a:cxn ang="0">
                      <a:pos x="208" y="0"/>
                    </a:cxn>
                    <a:cxn ang="0">
                      <a:pos x="0" y="0"/>
                    </a:cxn>
                    <a:cxn ang="0">
                      <a:pos x="7" y="9"/>
                    </a:cxn>
                    <a:cxn ang="0">
                      <a:pos x="20" y="32"/>
                    </a:cxn>
                    <a:cxn ang="0">
                      <a:pos x="159" y="277"/>
                    </a:cxn>
                    <a:cxn ang="0">
                      <a:pos x="108" y="277"/>
                    </a:cxn>
                    <a:cxn ang="0">
                      <a:pos x="108" y="55"/>
                    </a:cxn>
                    <a:cxn ang="0">
                      <a:pos x="166" y="55"/>
                    </a:cxn>
                    <a:cxn ang="0">
                      <a:pos x="289" y="162"/>
                    </a:cxn>
                    <a:cxn ang="0">
                      <a:pos x="289" y="167"/>
                    </a:cxn>
                    <a:cxn ang="0">
                      <a:pos x="159" y="277"/>
                    </a:cxn>
                    <a:cxn ang="0">
                      <a:pos x="156" y="611"/>
                    </a:cxn>
                    <a:cxn ang="0">
                      <a:pos x="108" y="603"/>
                    </a:cxn>
                    <a:cxn ang="0">
                      <a:pos x="112" y="330"/>
                    </a:cxn>
                    <a:cxn ang="0">
                      <a:pos x="163" y="330"/>
                    </a:cxn>
                    <a:cxn ang="0">
                      <a:pos x="330" y="469"/>
                    </a:cxn>
                    <a:cxn ang="0">
                      <a:pos x="330" y="473"/>
                    </a:cxn>
                    <a:cxn ang="0">
                      <a:pos x="169" y="611"/>
                    </a:cxn>
                    <a:cxn ang="0">
                      <a:pos x="156" y="611"/>
                    </a:cxn>
                  </a:cxnLst>
                  <a:rect l="0" t="0" r="r" b="b"/>
                  <a:pathLst>
                    <a:path w="411" h="661">
                      <a:moveTo>
                        <a:pt x="20" y="32"/>
                      </a:moveTo>
                      <a:cubicBezTo>
                        <a:pt x="26" y="46"/>
                        <a:pt x="28" y="54"/>
                        <a:pt x="28" y="68"/>
                      </a:cubicBezTo>
                      <a:cubicBezTo>
                        <a:pt x="28" y="603"/>
                        <a:pt x="28" y="603"/>
                        <a:pt x="28" y="603"/>
                      </a:cubicBezTo>
                      <a:cubicBezTo>
                        <a:pt x="28" y="616"/>
                        <a:pt x="27" y="623"/>
                        <a:pt x="22" y="635"/>
                      </a:cubicBezTo>
                      <a:cubicBezTo>
                        <a:pt x="19" y="642"/>
                        <a:pt x="18" y="645"/>
                        <a:pt x="13" y="652"/>
                      </a:cubicBezTo>
                      <a:cubicBezTo>
                        <a:pt x="6" y="661"/>
                        <a:pt x="6" y="661"/>
                        <a:pt x="6" y="661"/>
                      </a:cubicBezTo>
                      <a:cubicBezTo>
                        <a:pt x="191" y="661"/>
                        <a:pt x="191" y="661"/>
                        <a:pt x="191" y="661"/>
                      </a:cubicBezTo>
                      <a:cubicBezTo>
                        <a:pt x="191" y="661"/>
                        <a:pt x="191" y="661"/>
                        <a:pt x="192" y="661"/>
                      </a:cubicBezTo>
                      <a:cubicBezTo>
                        <a:pt x="325" y="661"/>
                        <a:pt x="410" y="588"/>
                        <a:pt x="411" y="470"/>
                      </a:cubicBezTo>
                      <a:cubicBezTo>
                        <a:pt x="411" y="383"/>
                        <a:pt x="369" y="327"/>
                        <a:pt x="295" y="302"/>
                      </a:cubicBezTo>
                      <a:cubicBezTo>
                        <a:pt x="280" y="297"/>
                        <a:pt x="280" y="297"/>
                        <a:pt x="280" y="297"/>
                      </a:cubicBezTo>
                      <a:cubicBezTo>
                        <a:pt x="294" y="288"/>
                        <a:pt x="294" y="288"/>
                        <a:pt x="294" y="288"/>
                      </a:cubicBezTo>
                      <a:cubicBezTo>
                        <a:pt x="340" y="261"/>
                        <a:pt x="368" y="227"/>
                        <a:pt x="367" y="167"/>
                      </a:cubicBezTo>
                      <a:cubicBezTo>
                        <a:pt x="367" y="165"/>
                        <a:pt x="367" y="163"/>
                        <a:pt x="367" y="161"/>
                      </a:cubicBezTo>
                      <a:cubicBezTo>
                        <a:pt x="363" y="74"/>
                        <a:pt x="296" y="0"/>
                        <a:pt x="208" y="0"/>
                      </a:cubicBezTo>
                      <a:cubicBezTo>
                        <a:pt x="0" y="0"/>
                        <a:pt x="0" y="0"/>
                        <a:pt x="0" y="0"/>
                      </a:cubicBezTo>
                      <a:cubicBezTo>
                        <a:pt x="7" y="9"/>
                        <a:pt x="7" y="9"/>
                        <a:pt x="7" y="9"/>
                      </a:cubicBezTo>
                      <a:cubicBezTo>
                        <a:pt x="13" y="17"/>
                        <a:pt x="16" y="23"/>
                        <a:pt x="20" y="32"/>
                      </a:cubicBezTo>
                      <a:close/>
                      <a:moveTo>
                        <a:pt x="159" y="277"/>
                      </a:moveTo>
                      <a:cubicBezTo>
                        <a:pt x="108" y="277"/>
                        <a:pt x="108" y="277"/>
                        <a:pt x="108" y="277"/>
                      </a:cubicBezTo>
                      <a:cubicBezTo>
                        <a:pt x="108" y="55"/>
                        <a:pt x="108" y="55"/>
                        <a:pt x="108" y="55"/>
                      </a:cubicBezTo>
                      <a:cubicBezTo>
                        <a:pt x="166" y="55"/>
                        <a:pt x="166" y="55"/>
                        <a:pt x="166" y="55"/>
                      </a:cubicBezTo>
                      <a:cubicBezTo>
                        <a:pt x="245" y="55"/>
                        <a:pt x="285" y="99"/>
                        <a:pt x="289" y="162"/>
                      </a:cubicBezTo>
                      <a:cubicBezTo>
                        <a:pt x="289" y="163"/>
                        <a:pt x="289" y="166"/>
                        <a:pt x="289" y="167"/>
                      </a:cubicBezTo>
                      <a:cubicBezTo>
                        <a:pt x="289" y="232"/>
                        <a:pt x="249" y="277"/>
                        <a:pt x="159" y="277"/>
                      </a:cubicBezTo>
                      <a:close/>
                      <a:moveTo>
                        <a:pt x="156" y="611"/>
                      </a:moveTo>
                      <a:cubicBezTo>
                        <a:pt x="139" y="611"/>
                        <a:pt x="126" y="608"/>
                        <a:pt x="108" y="603"/>
                      </a:cubicBezTo>
                      <a:cubicBezTo>
                        <a:pt x="112" y="330"/>
                        <a:pt x="112" y="330"/>
                        <a:pt x="112" y="330"/>
                      </a:cubicBezTo>
                      <a:cubicBezTo>
                        <a:pt x="129" y="330"/>
                        <a:pt x="141" y="330"/>
                        <a:pt x="163" y="330"/>
                      </a:cubicBezTo>
                      <a:cubicBezTo>
                        <a:pt x="248" y="334"/>
                        <a:pt x="327" y="362"/>
                        <a:pt x="330" y="469"/>
                      </a:cubicBezTo>
                      <a:cubicBezTo>
                        <a:pt x="330" y="470"/>
                        <a:pt x="330" y="472"/>
                        <a:pt x="330" y="473"/>
                      </a:cubicBezTo>
                      <a:cubicBezTo>
                        <a:pt x="330" y="560"/>
                        <a:pt x="252" y="605"/>
                        <a:pt x="169" y="611"/>
                      </a:cubicBezTo>
                      <a:cubicBezTo>
                        <a:pt x="164" y="611"/>
                        <a:pt x="160" y="611"/>
                        <a:pt x="156" y="61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9" name="Freeform 181"/>
                <p:cNvSpPr>
                  <a:spLocks noChangeAspect="1"/>
                </p:cNvSpPr>
                <p:nvPr userDrawn="1"/>
              </p:nvSpPr>
              <p:spPr bwMode="black">
                <a:xfrm>
                  <a:off x="5406" y="1174"/>
                  <a:ext cx="54" cy="61"/>
                </a:xfrm>
                <a:custGeom>
                  <a:avLst/>
                  <a:gdLst/>
                  <a:ahLst/>
                  <a:cxnLst>
                    <a:cxn ang="0">
                      <a:pos x="484" y="336"/>
                    </a:cxn>
                    <a:cxn ang="0">
                      <a:pos x="493" y="345"/>
                    </a:cxn>
                    <a:cxn ang="0">
                      <a:pos x="512" y="374"/>
                    </a:cxn>
                    <a:cxn ang="0">
                      <a:pos x="518" y="426"/>
                    </a:cxn>
                    <a:cxn ang="0">
                      <a:pos x="518" y="449"/>
                    </a:cxn>
                    <a:cxn ang="0">
                      <a:pos x="518" y="574"/>
                    </a:cxn>
                    <a:cxn ang="0">
                      <a:pos x="377" y="609"/>
                    </a:cxn>
                    <a:cxn ang="0">
                      <a:pos x="362" y="609"/>
                    </a:cxn>
                    <a:cxn ang="0">
                      <a:pos x="82" y="340"/>
                    </a:cxn>
                    <a:cxn ang="0">
                      <a:pos x="82" y="333"/>
                    </a:cxn>
                    <a:cxn ang="0">
                      <a:pos x="346" y="63"/>
                    </a:cxn>
                    <a:cxn ang="0">
                      <a:pos x="525" y="105"/>
                    </a:cxn>
                    <a:cxn ang="0">
                      <a:pos x="533" y="111"/>
                    </a:cxn>
                    <a:cxn ang="0">
                      <a:pos x="533" y="34"/>
                    </a:cxn>
                    <a:cxn ang="0">
                      <a:pos x="359" y="1"/>
                    </a:cxn>
                    <a:cxn ang="0">
                      <a:pos x="355" y="1"/>
                    </a:cxn>
                    <a:cxn ang="0">
                      <a:pos x="0" y="341"/>
                    </a:cxn>
                    <a:cxn ang="0">
                      <a:pos x="0" y="346"/>
                    </a:cxn>
                    <a:cxn ang="0">
                      <a:pos x="357" y="678"/>
                    </a:cxn>
                    <a:cxn ang="0">
                      <a:pos x="375" y="678"/>
                    </a:cxn>
                    <a:cxn ang="0">
                      <a:pos x="594" y="612"/>
                    </a:cxn>
                    <a:cxn ang="0">
                      <a:pos x="596" y="391"/>
                    </a:cxn>
                    <a:cxn ang="0">
                      <a:pos x="595" y="381"/>
                    </a:cxn>
                    <a:cxn ang="0">
                      <a:pos x="598" y="366"/>
                    </a:cxn>
                    <a:cxn ang="0">
                      <a:pos x="593" y="364"/>
                    </a:cxn>
                    <a:cxn ang="0">
                      <a:pos x="598" y="365"/>
                    </a:cxn>
                    <a:cxn ang="0">
                      <a:pos x="609" y="345"/>
                    </a:cxn>
                    <a:cxn ang="0">
                      <a:pos x="616" y="336"/>
                    </a:cxn>
                    <a:cxn ang="0">
                      <a:pos x="497" y="336"/>
                    </a:cxn>
                    <a:cxn ang="0">
                      <a:pos x="484" y="336"/>
                    </a:cxn>
                  </a:cxnLst>
                  <a:rect l="0" t="0" r="r" b="b"/>
                  <a:pathLst>
                    <a:path w="616" h="678">
                      <a:moveTo>
                        <a:pt x="484" y="336"/>
                      </a:moveTo>
                      <a:cubicBezTo>
                        <a:pt x="493" y="345"/>
                        <a:pt x="493" y="345"/>
                        <a:pt x="493" y="345"/>
                      </a:cubicBezTo>
                      <a:cubicBezTo>
                        <a:pt x="503" y="356"/>
                        <a:pt x="508" y="361"/>
                        <a:pt x="512" y="374"/>
                      </a:cubicBezTo>
                      <a:cubicBezTo>
                        <a:pt x="517" y="393"/>
                        <a:pt x="518" y="408"/>
                        <a:pt x="518" y="426"/>
                      </a:cubicBezTo>
                      <a:cubicBezTo>
                        <a:pt x="518" y="433"/>
                        <a:pt x="518" y="441"/>
                        <a:pt x="518" y="449"/>
                      </a:cubicBezTo>
                      <a:cubicBezTo>
                        <a:pt x="518" y="574"/>
                        <a:pt x="518" y="574"/>
                        <a:pt x="518" y="574"/>
                      </a:cubicBezTo>
                      <a:cubicBezTo>
                        <a:pt x="470" y="598"/>
                        <a:pt x="431" y="606"/>
                        <a:pt x="377" y="609"/>
                      </a:cubicBezTo>
                      <a:cubicBezTo>
                        <a:pt x="372" y="609"/>
                        <a:pt x="366" y="609"/>
                        <a:pt x="362" y="609"/>
                      </a:cubicBezTo>
                      <a:cubicBezTo>
                        <a:pt x="202" y="609"/>
                        <a:pt x="87" y="493"/>
                        <a:pt x="82" y="340"/>
                      </a:cubicBezTo>
                      <a:cubicBezTo>
                        <a:pt x="82" y="338"/>
                        <a:pt x="82" y="335"/>
                        <a:pt x="82" y="333"/>
                      </a:cubicBezTo>
                      <a:cubicBezTo>
                        <a:pt x="82" y="200"/>
                        <a:pt x="169" y="66"/>
                        <a:pt x="346" y="63"/>
                      </a:cubicBezTo>
                      <a:cubicBezTo>
                        <a:pt x="400" y="63"/>
                        <a:pt x="464" y="69"/>
                        <a:pt x="525" y="105"/>
                      </a:cubicBezTo>
                      <a:cubicBezTo>
                        <a:pt x="533" y="111"/>
                        <a:pt x="533" y="111"/>
                        <a:pt x="533" y="111"/>
                      </a:cubicBezTo>
                      <a:cubicBezTo>
                        <a:pt x="533" y="34"/>
                        <a:pt x="533" y="34"/>
                        <a:pt x="533" y="34"/>
                      </a:cubicBezTo>
                      <a:cubicBezTo>
                        <a:pt x="468" y="4"/>
                        <a:pt x="425" y="2"/>
                        <a:pt x="359" y="1"/>
                      </a:cubicBezTo>
                      <a:cubicBezTo>
                        <a:pt x="357" y="1"/>
                        <a:pt x="356" y="1"/>
                        <a:pt x="355" y="1"/>
                      </a:cubicBezTo>
                      <a:cubicBezTo>
                        <a:pt x="155" y="0"/>
                        <a:pt x="3" y="126"/>
                        <a:pt x="0" y="341"/>
                      </a:cubicBezTo>
                      <a:cubicBezTo>
                        <a:pt x="0" y="343"/>
                        <a:pt x="0" y="344"/>
                        <a:pt x="0" y="346"/>
                      </a:cubicBezTo>
                      <a:cubicBezTo>
                        <a:pt x="0" y="531"/>
                        <a:pt x="157" y="678"/>
                        <a:pt x="357" y="678"/>
                      </a:cubicBezTo>
                      <a:cubicBezTo>
                        <a:pt x="363" y="678"/>
                        <a:pt x="369" y="678"/>
                        <a:pt x="375" y="678"/>
                      </a:cubicBezTo>
                      <a:cubicBezTo>
                        <a:pt x="463" y="674"/>
                        <a:pt x="547" y="643"/>
                        <a:pt x="594" y="612"/>
                      </a:cubicBezTo>
                      <a:cubicBezTo>
                        <a:pt x="596" y="391"/>
                        <a:pt x="596" y="391"/>
                        <a:pt x="596" y="391"/>
                      </a:cubicBezTo>
                      <a:cubicBezTo>
                        <a:pt x="596" y="387"/>
                        <a:pt x="595" y="384"/>
                        <a:pt x="595" y="381"/>
                      </a:cubicBezTo>
                      <a:cubicBezTo>
                        <a:pt x="595" y="376"/>
                        <a:pt x="596" y="372"/>
                        <a:pt x="598" y="366"/>
                      </a:cubicBezTo>
                      <a:cubicBezTo>
                        <a:pt x="593" y="364"/>
                        <a:pt x="593" y="364"/>
                        <a:pt x="593" y="364"/>
                      </a:cubicBezTo>
                      <a:cubicBezTo>
                        <a:pt x="598" y="365"/>
                        <a:pt x="598" y="365"/>
                        <a:pt x="598" y="365"/>
                      </a:cubicBezTo>
                      <a:cubicBezTo>
                        <a:pt x="601" y="357"/>
                        <a:pt x="603" y="353"/>
                        <a:pt x="609" y="345"/>
                      </a:cubicBezTo>
                      <a:cubicBezTo>
                        <a:pt x="616" y="336"/>
                        <a:pt x="616" y="336"/>
                        <a:pt x="616" y="336"/>
                      </a:cubicBezTo>
                      <a:cubicBezTo>
                        <a:pt x="497" y="336"/>
                        <a:pt x="497" y="336"/>
                        <a:pt x="497" y="336"/>
                      </a:cubicBezTo>
                      <a:lnTo>
                        <a:pt x="484" y="336"/>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0" name="Freeform 182"/>
                <p:cNvSpPr>
                  <a:spLocks noChangeAspect="1"/>
                </p:cNvSpPr>
                <p:nvPr userDrawn="1"/>
              </p:nvSpPr>
              <p:spPr bwMode="black">
                <a:xfrm>
                  <a:off x="5148" y="976"/>
                  <a:ext cx="57" cy="62"/>
                </a:xfrm>
                <a:custGeom>
                  <a:avLst/>
                  <a:gdLst/>
                  <a:ahLst/>
                  <a:cxnLst>
                    <a:cxn ang="0">
                      <a:pos x="33" y="29"/>
                    </a:cxn>
                    <a:cxn ang="0">
                      <a:pos x="40" y="54"/>
                    </a:cxn>
                    <a:cxn ang="0">
                      <a:pos x="40" y="597"/>
                    </a:cxn>
                    <a:cxn ang="0">
                      <a:pos x="37" y="630"/>
                    </a:cxn>
                    <a:cxn ang="0">
                      <a:pos x="26" y="652"/>
                    </a:cxn>
                    <a:cxn ang="0">
                      <a:pos x="20" y="661"/>
                    </a:cxn>
                    <a:cxn ang="0">
                      <a:pos x="114" y="661"/>
                    </a:cxn>
                    <a:cxn ang="0">
                      <a:pos x="121" y="661"/>
                    </a:cxn>
                    <a:cxn ang="0">
                      <a:pos x="119" y="654"/>
                    </a:cxn>
                    <a:cxn ang="0">
                      <a:pos x="111" y="627"/>
                    </a:cxn>
                    <a:cxn ang="0">
                      <a:pos x="105" y="580"/>
                    </a:cxn>
                    <a:cxn ang="0">
                      <a:pos x="105" y="112"/>
                    </a:cxn>
                    <a:cxn ang="0">
                      <a:pos x="630" y="692"/>
                    </a:cxn>
                    <a:cxn ang="0">
                      <a:pos x="630" y="69"/>
                    </a:cxn>
                    <a:cxn ang="0">
                      <a:pos x="632" y="36"/>
                    </a:cxn>
                    <a:cxn ang="0">
                      <a:pos x="627" y="34"/>
                    </a:cxn>
                    <a:cxn ang="0">
                      <a:pos x="632" y="35"/>
                    </a:cxn>
                    <a:cxn ang="0">
                      <a:pos x="639"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1" y="1"/>
                    </a:cxn>
                    <a:cxn ang="0">
                      <a:pos x="0" y="1"/>
                    </a:cxn>
                    <a:cxn ang="0">
                      <a:pos x="18" y="11"/>
                    </a:cxn>
                    <a:cxn ang="0">
                      <a:pos x="33" y="29"/>
                    </a:cxn>
                  </a:cxnLst>
                  <a:rect l="0" t="0" r="r" b="b"/>
                  <a:pathLst>
                    <a:path w="641" h="692">
                      <a:moveTo>
                        <a:pt x="33" y="29"/>
                      </a:moveTo>
                      <a:cubicBezTo>
                        <a:pt x="39" y="38"/>
                        <a:pt x="40" y="45"/>
                        <a:pt x="40" y="54"/>
                      </a:cubicBezTo>
                      <a:cubicBezTo>
                        <a:pt x="40" y="597"/>
                        <a:pt x="40" y="597"/>
                        <a:pt x="40" y="597"/>
                      </a:cubicBezTo>
                      <a:cubicBezTo>
                        <a:pt x="40" y="610"/>
                        <a:pt x="40" y="618"/>
                        <a:pt x="37" y="630"/>
                      </a:cubicBezTo>
                      <a:cubicBezTo>
                        <a:pt x="35" y="639"/>
                        <a:pt x="32" y="643"/>
                        <a:pt x="26" y="652"/>
                      </a:cubicBezTo>
                      <a:cubicBezTo>
                        <a:pt x="20" y="661"/>
                        <a:pt x="20" y="661"/>
                        <a:pt x="20" y="661"/>
                      </a:cubicBezTo>
                      <a:cubicBezTo>
                        <a:pt x="114" y="661"/>
                        <a:pt x="114" y="661"/>
                        <a:pt x="114" y="661"/>
                      </a:cubicBezTo>
                      <a:cubicBezTo>
                        <a:pt x="121" y="661"/>
                        <a:pt x="121" y="661"/>
                        <a:pt x="121" y="661"/>
                      </a:cubicBezTo>
                      <a:cubicBezTo>
                        <a:pt x="119" y="654"/>
                        <a:pt x="119" y="654"/>
                        <a:pt x="119" y="654"/>
                      </a:cubicBezTo>
                      <a:cubicBezTo>
                        <a:pt x="115" y="642"/>
                        <a:pt x="113" y="637"/>
                        <a:pt x="111" y="627"/>
                      </a:cubicBezTo>
                      <a:cubicBezTo>
                        <a:pt x="105" y="597"/>
                        <a:pt x="105" y="599"/>
                        <a:pt x="105" y="580"/>
                      </a:cubicBezTo>
                      <a:cubicBezTo>
                        <a:pt x="105" y="112"/>
                        <a:pt x="105" y="112"/>
                        <a:pt x="105" y="112"/>
                      </a:cubicBezTo>
                      <a:cubicBezTo>
                        <a:pt x="630" y="692"/>
                        <a:pt x="630" y="692"/>
                        <a:pt x="630" y="692"/>
                      </a:cubicBezTo>
                      <a:cubicBezTo>
                        <a:pt x="630" y="69"/>
                        <a:pt x="630" y="69"/>
                        <a:pt x="630" y="69"/>
                      </a:cubicBezTo>
                      <a:cubicBezTo>
                        <a:pt x="630" y="56"/>
                        <a:pt x="630" y="49"/>
                        <a:pt x="632" y="36"/>
                      </a:cubicBezTo>
                      <a:cubicBezTo>
                        <a:pt x="627" y="34"/>
                        <a:pt x="627" y="34"/>
                        <a:pt x="627" y="34"/>
                      </a:cubicBezTo>
                      <a:cubicBezTo>
                        <a:pt x="632" y="35"/>
                        <a:pt x="632" y="35"/>
                        <a:pt x="632" y="35"/>
                      </a:cubicBezTo>
                      <a:cubicBezTo>
                        <a:pt x="634" y="24"/>
                        <a:pt x="635" y="18"/>
                        <a:pt x="639" y="7"/>
                      </a:cubicBezTo>
                      <a:cubicBezTo>
                        <a:pt x="641" y="0"/>
                        <a:pt x="641" y="0"/>
                        <a:pt x="641" y="0"/>
                      </a:cubicBezTo>
                      <a:cubicBezTo>
                        <a:pt x="560" y="0"/>
                        <a:pt x="560" y="0"/>
                        <a:pt x="560" y="0"/>
                      </a:cubicBezTo>
                      <a:cubicBezTo>
                        <a:pt x="553" y="0"/>
                        <a:pt x="553" y="0"/>
                        <a:pt x="553" y="0"/>
                      </a:cubicBezTo>
                      <a:cubicBezTo>
                        <a:pt x="555" y="7"/>
                        <a:pt x="555" y="7"/>
                        <a:pt x="555" y="7"/>
                      </a:cubicBezTo>
                      <a:cubicBezTo>
                        <a:pt x="558" y="17"/>
                        <a:pt x="559" y="23"/>
                        <a:pt x="561" y="32"/>
                      </a:cubicBezTo>
                      <a:cubicBezTo>
                        <a:pt x="565" y="51"/>
                        <a:pt x="565" y="66"/>
                        <a:pt x="565" y="83"/>
                      </a:cubicBezTo>
                      <a:cubicBezTo>
                        <a:pt x="565" y="92"/>
                        <a:pt x="565" y="102"/>
                        <a:pt x="565" y="114"/>
                      </a:cubicBezTo>
                      <a:cubicBezTo>
                        <a:pt x="565" y="511"/>
                        <a:pt x="565" y="511"/>
                        <a:pt x="565" y="511"/>
                      </a:cubicBezTo>
                      <a:cubicBezTo>
                        <a:pt x="120" y="3"/>
                        <a:pt x="120" y="3"/>
                        <a:pt x="120" y="3"/>
                      </a:cubicBezTo>
                      <a:cubicBezTo>
                        <a:pt x="21" y="1"/>
                        <a:pt x="21" y="1"/>
                        <a:pt x="21" y="1"/>
                      </a:cubicBezTo>
                      <a:cubicBezTo>
                        <a:pt x="0" y="1"/>
                        <a:pt x="0" y="1"/>
                        <a:pt x="0" y="1"/>
                      </a:cubicBezTo>
                      <a:cubicBezTo>
                        <a:pt x="18" y="11"/>
                        <a:pt x="18" y="11"/>
                        <a:pt x="18" y="11"/>
                      </a:cubicBezTo>
                      <a:cubicBezTo>
                        <a:pt x="26"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1" name="Freeform 183"/>
                <p:cNvSpPr>
                  <a:spLocks noChangeAspect="1"/>
                </p:cNvSpPr>
                <p:nvPr userDrawn="1"/>
              </p:nvSpPr>
              <p:spPr bwMode="black">
                <a:xfrm>
                  <a:off x="5149" y="1076"/>
                  <a:ext cx="38" cy="58"/>
                </a:xfrm>
                <a:custGeom>
                  <a:avLst/>
                  <a:gdLst/>
                  <a:ahLst/>
                  <a:cxnLst>
                    <a:cxn ang="0">
                      <a:pos x="13" y="650"/>
                    </a:cxn>
                    <a:cxn ang="0">
                      <a:pos x="7" y="659"/>
                    </a:cxn>
                    <a:cxn ang="0">
                      <a:pos x="393" y="659"/>
                    </a:cxn>
                    <a:cxn ang="0">
                      <a:pos x="393" y="654"/>
                    </a:cxn>
                    <a:cxn ang="0">
                      <a:pos x="393" y="654"/>
                    </a:cxn>
                    <a:cxn ang="0">
                      <a:pos x="393" y="654"/>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7" y="322"/>
                    </a:cxn>
                    <a:cxn ang="0">
                      <a:pos x="343" y="334"/>
                    </a:cxn>
                    <a:cxn ang="0">
                      <a:pos x="351" y="337"/>
                    </a:cxn>
                    <a:cxn ang="0">
                      <a:pos x="351" y="267"/>
                    </a:cxn>
                    <a:cxn ang="0">
                      <a:pos x="351" y="261"/>
                    </a:cxn>
                    <a:cxn ang="0">
                      <a:pos x="109" y="261"/>
                    </a:cxn>
                    <a:cxn ang="0">
                      <a:pos x="109" y="58"/>
                    </a:cxn>
                    <a:cxn ang="0">
                      <a:pos x="280" y="58"/>
                    </a:cxn>
                    <a:cxn ang="0">
                      <a:pos x="300" y="58"/>
                    </a:cxn>
                    <a:cxn ang="0">
                      <a:pos x="318" y="61"/>
                    </a:cxn>
                    <a:cxn ang="0">
                      <a:pos x="341" y="75"/>
                    </a:cxn>
                    <a:cxn ang="0">
                      <a:pos x="351" y="84"/>
                    </a:cxn>
                    <a:cxn ang="0">
                      <a:pos x="351" y="6"/>
                    </a:cxn>
                    <a:cxn ang="0">
                      <a:pos x="351" y="0"/>
                    </a:cxn>
                    <a:cxn ang="0">
                      <a:pos x="0" y="0"/>
                    </a:cxn>
                    <a:cxn ang="0">
                      <a:pos x="10" y="10"/>
                    </a:cxn>
                    <a:cxn ang="0">
                      <a:pos x="21" y="26"/>
                    </a:cxn>
                    <a:cxn ang="0">
                      <a:pos x="25" y="52"/>
                    </a:cxn>
                    <a:cxn ang="0">
                      <a:pos x="25" y="596"/>
                    </a:cxn>
                    <a:cxn ang="0">
                      <a:pos x="26" y="613"/>
                    </a:cxn>
                    <a:cxn ang="0">
                      <a:pos x="24" y="628"/>
                    </a:cxn>
                    <a:cxn ang="0">
                      <a:pos x="13" y="650"/>
                    </a:cxn>
                  </a:cxnLst>
                  <a:rect l="0" t="0" r="r" b="b"/>
                  <a:pathLst>
                    <a:path w="425" h="659">
                      <a:moveTo>
                        <a:pt x="13" y="650"/>
                      </a:moveTo>
                      <a:cubicBezTo>
                        <a:pt x="7" y="659"/>
                        <a:pt x="7" y="659"/>
                        <a:pt x="7" y="659"/>
                      </a:cubicBezTo>
                      <a:cubicBezTo>
                        <a:pt x="393" y="659"/>
                        <a:pt x="393" y="659"/>
                        <a:pt x="393" y="659"/>
                      </a:cubicBezTo>
                      <a:cubicBezTo>
                        <a:pt x="393" y="654"/>
                        <a:pt x="393" y="654"/>
                        <a:pt x="393" y="654"/>
                      </a:cubicBezTo>
                      <a:cubicBezTo>
                        <a:pt x="393" y="654"/>
                        <a:pt x="393" y="654"/>
                        <a:pt x="393" y="654"/>
                      </a:cubicBezTo>
                      <a:cubicBezTo>
                        <a:pt x="393" y="654"/>
                        <a:pt x="393" y="654"/>
                        <a:pt x="393" y="654"/>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8"/>
                        <a:pt x="342" y="599"/>
                        <a:pt x="314" y="599"/>
                      </a:cubicBezTo>
                      <a:cubicBezTo>
                        <a:pt x="111" y="599"/>
                        <a:pt x="111" y="599"/>
                        <a:pt x="111" y="599"/>
                      </a:cubicBezTo>
                      <a:cubicBezTo>
                        <a:pt x="111" y="320"/>
                        <a:pt x="111" y="320"/>
                        <a:pt x="111" y="320"/>
                      </a:cubicBezTo>
                      <a:cubicBezTo>
                        <a:pt x="280" y="320"/>
                        <a:pt x="280" y="320"/>
                        <a:pt x="280" y="320"/>
                      </a:cubicBezTo>
                      <a:cubicBezTo>
                        <a:pt x="290" y="320"/>
                        <a:pt x="297" y="320"/>
                        <a:pt x="307" y="322"/>
                      </a:cubicBezTo>
                      <a:cubicBezTo>
                        <a:pt x="322" y="325"/>
                        <a:pt x="330" y="328"/>
                        <a:pt x="343" y="334"/>
                      </a:cubicBezTo>
                      <a:cubicBezTo>
                        <a:pt x="351" y="337"/>
                        <a:pt x="351" y="337"/>
                        <a:pt x="351" y="337"/>
                      </a:cubicBezTo>
                      <a:cubicBezTo>
                        <a:pt x="351" y="267"/>
                        <a:pt x="351" y="267"/>
                        <a:pt x="351" y="267"/>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7" y="58"/>
                        <a:pt x="294" y="58"/>
                        <a:pt x="300" y="58"/>
                      </a:cubicBezTo>
                      <a:cubicBezTo>
                        <a:pt x="306" y="58"/>
                        <a:pt x="311" y="58"/>
                        <a:pt x="318" y="61"/>
                      </a:cubicBezTo>
                      <a:cubicBezTo>
                        <a:pt x="328" y="64"/>
                        <a:pt x="334" y="68"/>
                        <a:pt x="341" y="75"/>
                      </a:cubicBezTo>
                      <a:cubicBezTo>
                        <a:pt x="351" y="84"/>
                        <a:pt x="351" y="84"/>
                        <a:pt x="351" y="84"/>
                      </a:cubicBezTo>
                      <a:cubicBezTo>
                        <a:pt x="351" y="6"/>
                        <a:pt x="351" y="6"/>
                        <a:pt x="351" y="6"/>
                      </a:cubicBezTo>
                      <a:cubicBezTo>
                        <a:pt x="351" y="0"/>
                        <a:pt x="351" y="0"/>
                        <a:pt x="351" y="0"/>
                      </a:cubicBezTo>
                      <a:cubicBezTo>
                        <a:pt x="0" y="0"/>
                        <a:pt x="0" y="0"/>
                        <a:pt x="0" y="0"/>
                      </a:cubicBezTo>
                      <a:cubicBezTo>
                        <a:pt x="10" y="10"/>
                        <a:pt x="10" y="10"/>
                        <a:pt x="10" y="10"/>
                      </a:cubicBezTo>
                      <a:cubicBezTo>
                        <a:pt x="15" y="16"/>
                        <a:pt x="17" y="19"/>
                        <a:pt x="21" y="26"/>
                      </a:cubicBezTo>
                      <a:cubicBezTo>
                        <a:pt x="24" y="35"/>
                        <a:pt x="25" y="41"/>
                        <a:pt x="25" y="52"/>
                      </a:cubicBezTo>
                      <a:cubicBezTo>
                        <a:pt x="25" y="596"/>
                        <a:pt x="25" y="596"/>
                        <a:pt x="25" y="596"/>
                      </a:cubicBezTo>
                      <a:cubicBezTo>
                        <a:pt x="25" y="603"/>
                        <a:pt x="26" y="608"/>
                        <a:pt x="26" y="613"/>
                      </a:cubicBezTo>
                      <a:cubicBezTo>
                        <a:pt x="26" y="618"/>
                        <a:pt x="25" y="622"/>
                        <a:pt x="24" y="628"/>
                      </a:cubicBezTo>
                      <a:cubicBezTo>
                        <a:pt x="21" y="637"/>
                        <a:pt x="19" y="642"/>
                        <a:pt x="13" y="65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2" name="Freeform 184"/>
                <p:cNvSpPr>
                  <a:spLocks noChangeAspect="1" noEditPoints="1"/>
                </p:cNvSpPr>
                <p:nvPr userDrawn="1"/>
              </p:nvSpPr>
              <p:spPr bwMode="black">
                <a:xfrm>
                  <a:off x="5313" y="976"/>
                  <a:ext cx="45" cy="59"/>
                </a:xfrm>
                <a:custGeom>
                  <a:avLst/>
                  <a:gdLst/>
                  <a:ahLst/>
                  <a:cxnLst>
                    <a:cxn ang="0">
                      <a:pos x="17" y="34"/>
                    </a:cxn>
                    <a:cxn ang="0">
                      <a:pos x="22" y="95"/>
                    </a:cxn>
                    <a:cxn ang="0">
                      <a:pos x="22" y="561"/>
                    </a:cxn>
                    <a:cxn ang="0">
                      <a:pos x="19" y="626"/>
                    </a:cxn>
                    <a:cxn ang="0">
                      <a:pos x="9" y="652"/>
                    </a:cxn>
                    <a:cxn ang="0">
                      <a:pos x="5" y="660"/>
                    </a:cxn>
                    <a:cxn ang="0">
                      <a:pos x="110" y="660"/>
                    </a:cxn>
                    <a:cxn ang="0">
                      <a:pos x="118" y="660"/>
                    </a:cxn>
                    <a:cxn ang="0">
                      <a:pos x="115" y="653"/>
                    </a:cxn>
                    <a:cxn ang="0">
                      <a:pos x="106" y="622"/>
                    </a:cxn>
                    <a:cxn ang="0">
                      <a:pos x="103" y="600"/>
                    </a:cxn>
                    <a:cxn ang="0">
                      <a:pos x="103" y="588"/>
                    </a:cxn>
                    <a:cxn ang="0">
                      <a:pos x="103" y="299"/>
                    </a:cxn>
                    <a:cxn ang="0">
                      <a:pos x="105" y="301"/>
                    </a:cxn>
                    <a:cxn ang="0">
                      <a:pos x="122" y="322"/>
                    </a:cxn>
                    <a:cxn ang="0">
                      <a:pos x="383" y="661"/>
                    </a:cxn>
                    <a:cxn ang="0">
                      <a:pos x="387" y="657"/>
                    </a:cxn>
                    <a:cxn ang="0">
                      <a:pos x="387" y="657"/>
                    </a:cxn>
                    <a:cxn ang="0">
                      <a:pos x="387" y="663"/>
                    </a:cxn>
                    <a:cxn ang="0">
                      <a:pos x="490" y="663"/>
                    </a:cxn>
                    <a:cxn ang="0">
                      <a:pos x="507" y="663"/>
                    </a:cxn>
                    <a:cxn ang="0">
                      <a:pos x="493" y="653"/>
                    </a:cxn>
                    <a:cxn ang="0">
                      <a:pos x="460" y="627"/>
                    </a:cxn>
                    <a:cxn ang="0">
                      <a:pos x="406" y="563"/>
                    </a:cxn>
                    <a:cxn ang="0">
                      <a:pos x="251" y="367"/>
                    </a:cxn>
                    <a:cxn ang="0">
                      <a:pos x="205" y="316"/>
                    </a:cxn>
                    <a:cxn ang="0">
                      <a:pos x="204" y="316"/>
                    </a:cxn>
                    <a:cxn ang="0">
                      <a:pos x="211" y="316"/>
                    </a:cxn>
                    <a:cxn ang="0">
                      <a:pos x="370" y="155"/>
                    </a:cxn>
                    <a:cxn ang="0">
                      <a:pos x="370" y="151"/>
                    </a:cxn>
                    <a:cxn ang="0">
                      <a:pos x="206" y="0"/>
                    </a:cxn>
                    <a:cxn ang="0">
                      <a:pos x="0" y="0"/>
                    </a:cxn>
                    <a:cxn ang="0">
                      <a:pos x="5" y="8"/>
                    </a:cxn>
                    <a:cxn ang="0">
                      <a:pos x="17" y="34"/>
                    </a:cxn>
                    <a:cxn ang="0">
                      <a:pos x="138" y="278"/>
                    </a:cxn>
                    <a:cxn ang="0">
                      <a:pos x="104" y="276"/>
                    </a:cxn>
                    <a:cxn ang="0">
                      <a:pos x="104" y="57"/>
                    </a:cxn>
                    <a:cxn ang="0">
                      <a:pos x="167" y="50"/>
                    </a:cxn>
                    <a:cxn ang="0">
                      <a:pos x="288" y="158"/>
                    </a:cxn>
                    <a:cxn ang="0">
                      <a:pos x="288" y="166"/>
                    </a:cxn>
                    <a:cxn ang="0">
                      <a:pos x="155" y="277"/>
                    </a:cxn>
                    <a:cxn ang="0">
                      <a:pos x="138" y="278"/>
                    </a:cxn>
                  </a:cxnLst>
                  <a:rect l="0" t="0" r="r" b="b"/>
                  <a:pathLst>
                    <a:path w="507" h="663">
                      <a:moveTo>
                        <a:pt x="17" y="34"/>
                      </a:moveTo>
                      <a:cubicBezTo>
                        <a:pt x="21" y="58"/>
                        <a:pt x="22" y="71"/>
                        <a:pt x="22" y="95"/>
                      </a:cubicBezTo>
                      <a:cubicBezTo>
                        <a:pt x="22" y="561"/>
                        <a:pt x="22" y="561"/>
                        <a:pt x="22" y="561"/>
                      </a:cubicBezTo>
                      <a:cubicBezTo>
                        <a:pt x="22" y="586"/>
                        <a:pt x="22" y="615"/>
                        <a:pt x="19" y="626"/>
                      </a:cubicBezTo>
                      <a:cubicBezTo>
                        <a:pt x="18" y="636"/>
                        <a:pt x="15" y="641"/>
                        <a:pt x="9" y="652"/>
                      </a:cubicBezTo>
                      <a:cubicBezTo>
                        <a:pt x="5" y="660"/>
                        <a:pt x="5" y="660"/>
                        <a:pt x="5" y="660"/>
                      </a:cubicBezTo>
                      <a:cubicBezTo>
                        <a:pt x="110" y="660"/>
                        <a:pt x="110" y="660"/>
                        <a:pt x="110" y="660"/>
                      </a:cubicBezTo>
                      <a:cubicBezTo>
                        <a:pt x="118" y="660"/>
                        <a:pt x="118" y="660"/>
                        <a:pt x="118" y="660"/>
                      </a:cubicBezTo>
                      <a:cubicBezTo>
                        <a:pt x="115" y="653"/>
                        <a:pt x="115" y="653"/>
                        <a:pt x="115" y="653"/>
                      </a:cubicBezTo>
                      <a:cubicBezTo>
                        <a:pt x="111" y="640"/>
                        <a:pt x="107" y="634"/>
                        <a:pt x="106" y="622"/>
                      </a:cubicBezTo>
                      <a:cubicBezTo>
                        <a:pt x="103" y="613"/>
                        <a:pt x="103" y="607"/>
                        <a:pt x="103" y="600"/>
                      </a:cubicBezTo>
                      <a:cubicBezTo>
                        <a:pt x="103" y="596"/>
                        <a:pt x="103" y="592"/>
                        <a:pt x="103" y="588"/>
                      </a:cubicBezTo>
                      <a:cubicBezTo>
                        <a:pt x="103" y="299"/>
                        <a:pt x="103" y="299"/>
                        <a:pt x="103" y="299"/>
                      </a:cubicBezTo>
                      <a:cubicBezTo>
                        <a:pt x="104" y="300"/>
                        <a:pt x="104" y="300"/>
                        <a:pt x="105" y="301"/>
                      </a:cubicBezTo>
                      <a:cubicBezTo>
                        <a:pt x="112" y="307"/>
                        <a:pt x="115" y="312"/>
                        <a:pt x="122" y="322"/>
                      </a:cubicBezTo>
                      <a:cubicBezTo>
                        <a:pt x="383" y="661"/>
                        <a:pt x="383" y="661"/>
                        <a:pt x="383" y="661"/>
                      </a:cubicBezTo>
                      <a:cubicBezTo>
                        <a:pt x="387" y="657"/>
                        <a:pt x="387" y="657"/>
                        <a:pt x="387" y="657"/>
                      </a:cubicBezTo>
                      <a:cubicBezTo>
                        <a:pt x="387" y="657"/>
                        <a:pt x="387" y="657"/>
                        <a:pt x="387" y="657"/>
                      </a:cubicBezTo>
                      <a:cubicBezTo>
                        <a:pt x="387" y="663"/>
                        <a:pt x="387" y="663"/>
                        <a:pt x="387" y="663"/>
                      </a:cubicBezTo>
                      <a:cubicBezTo>
                        <a:pt x="490" y="663"/>
                        <a:pt x="490" y="663"/>
                        <a:pt x="490" y="663"/>
                      </a:cubicBezTo>
                      <a:cubicBezTo>
                        <a:pt x="507" y="663"/>
                        <a:pt x="507" y="663"/>
                        <a:pt x="507" y="663"/>
                      </a:cubicBezTo>
                      <a:cubicBezTo>
                        <a:pt x="493" y="653"/>
                        <a:pt x="493" y="653"/>
                        <a:pt x="493" y="653"/>
                      </a:cubicBezTo>
                      <a:cubicBezTo>
                        <a:pt x="480" y="643"/>
                        <a:pt x="473" y="637"/>
                        <a:pt x="460" y="627"/>
                      </a:cubicBezTo>
                      <a:cubicBezTo>
                        <a:pt x="441" y="610"/>
                        <a:pt x="426" y="589"/>
                        <a:pt x="406" y="563"/>
                      </a:cubicBezTo>
                      <a:cubicBezTo>
                        <a:pt x="251" y="367"/>
                        <a:pt x="251" y="367"/>
                        <a:pt x="251" y="367"/>
                      </a:cubicBezTo>
                      <a:cubicBezTo>
                        <a:pt x="234" y="346"/>
                        <a:pt x="223" y="334"/>
                        <a:pt x="205" y="316"/>
                      </a:cubicBezTo>
                      <a:cubicBezTo>
                        <a:pt x="205" y="316"/>
                        <a:pt x="204" y="316"/>
                        <a:pt x="204" y="316"/>
                      </a:cubicBezTo>
                      <a:cubicBezTo>
                        <a:pt x="207" y="316"/>
                        <a:pt x="209" y="316"/>
                        <a:pt x="211" y="316"/>
                      </a:cubicBezTo>
                      <a:cubicBezTo>
                        <a:pt x="300" y="316"/>
                        <a:pt x="369" y="241"/>
                        <a:pt x="370" y="155"/>
                      </a:cubicBezTo>
                      <a:cubicBezTo>
                        <a:pt x="370" y="154"/>
                        <a:pt x="370" y="152"/>
                        <a:pt x="370" y="151"/>
                      </a:cubicBezTo>
                      <a:cubicBezTo>
                        <a:pt x="370" y="57"/>
                        <a:pt x="292" y="0"/>
                        <a:pt x="206" y="0"/>
                      </a:cubicBezTo>
                      <a:cubicBezTo>
                        <a:pt x="0" y="0"/>
                        <a:pt x="0" y="0"/>
                        <a:pt x="0" y="0"/>
                      </a:cubicBezTo>
                      <a:cubicBezTo>
                        <a:pt x="5" y="8"/>
                        <a:pt x="5" y="8"/>
                        <a:pt x="5" y="8"/>
                      </a:cubicBezTo>
                      <a:cubicBezTo>
                        <a:pt x="10" y="18"/>
                        <a:pt x="14" y="24"/>
                        <a:pt x="17" y="34"/>
                      </a:cubicBezTo>
                      <a:close/>
                      <a:moveTo>
                        <a:pt x="138" y="278"/>
                      </a:moveTo>
                      <a:cubicBezTo>
                        <a:pt x="125" y="278"/>
                        <a:pt x="113" y="277"/>
                        <a:pt x="104" y="276"/>
                      </a:cubicBezTo>
                      <a:cubicBezTo>
                        <a:pt x="104" y="57"/>
                        <a:pt x="104" y="57"/>
                        <a:pt x="104" y="57"/>
                      </a:cubicBezTo>
                      <a:cubicBezTo>
                        <a:pt x="125" y="51"/>
                        <a:pt x="140" y="51"/>
                        <a:pt x="167" y="50"/>
                      </a:cubicBezTo>
                      <a:cubicBezTo>
                        <a:pt x="270" y="56"/>
                        <a:pt x="283" y="106"/>
                        <a:pt x="288" y="158"/>
                      </a:cubicBezTo>
                      <a:cubicBezTo>
                        <a:pt x="288" y="160"/>
                        <a:pt x="288" y="164"/>
                        <a:pt x="288" y="166"/>
                      </a:cubicBezTo>
                      <a:cubicBezTo>
                        <a:pt x="288" y="230"/>
                        <a:pt x="239" y="271"/>
                        <a:pt x="155" y="277"/>
                      </a:cubicBezTo>
                      <a:cubicBezTo>
                        <a:pt x="149" y="278"/>
                        <a:pt x="143" y="278"/>
                        <a:pt x="138" y="27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3" name="Freeform 185"/>
                <p:cNvSpPr>
                  <a:spLocks noChangeAspect="1"/>
                </p:cNvSpPr>
                <p:nvPr userDrawn="1"/>
              </p:nvSpPr>
              <p:spPr bwMode="black">
                <a:xfrm>
                  <a:off x="5258" y="976"/>
                  <a:ext cx="47" cy="60"/>
                </a:xfrm>
                <a:custGeom>
                  <a:avLst/>
                  <a:gdLst/>
                  <a:ahLst/>
                  <a:cxnLst>
                    <a:cxn ang="0">
                      <a:pos x="11" y="40"/>
                    </a:cxn>
                    <a:cxn ang="0">
                      <a:pos x="12" y="54"/>
                    </a:cxn>
                    <a:cxn ang="0">
                      <a:pos x="11" y="69"/>
                    </a:cxn>
                    <a:cxn ang="0">
                      <a:pos x="11" y="442"/>
                    </a:cxn>
                    <a:cxn ang="0">
                      <a:pos x="273" y="670"/>
                    </a:cxn>
                    <a:cxn ang="0">
                      <a:pos x="277" y="670"/>
                    </a:cxn>
                    <a:cxn ang="0">
                      <a:pos x="524" y="446"/>
                    </a:cxn>
                    <a:cxn ang="0">
                      <a:pos x="524" y="66"/>
                    </a:cxn>
                    <a:cxn ang="0">
                      <a:pos x="523" y="50"/>
                    </a:cxn>
                    <a:cxn ang="0">
                      <a:pos x="525" y="35"/>
                    </a:cxn>
                    <a:cxn ang="0">
                      <a:pos x="519" y="34"/>
                    </a:cxn>
                    <a:cxn ang="0">
                      <a:pos x="525" y="35"/>
                    </a:cxn>
                    <a:cxn ang="0">
                      <a:pos x="531" y="7"/>
                    </a:cxn>
                    <a:cxn ang="0">
                      <a:pos x="534" y="0"/>
                    </a:cxn>
                    <a:cxn ang="0">
                      <a:pos x="436" y="0"/>
                    </a:cxn>
                    <a:cxn ang="0">
                      <a:pos x="427" y="0"/>
                    </a:cxn>
                    <a:cxn ang="0">
                      <a:pos x="430" y="8"/>
                    </a:cxn>
                    <a:cxn ang="0">
                      <a:pos x="439" y="36"/>
                    </a:cxn>
                    <a:cxn ang="0">
                      <a:pos x="440" y="67"/>
                    </a:cxn>
                    <a:cxn ang="0">
                      <a:pos x="440" y="440"/>
                    </a:cxn>
                    <a:cxn ang="0">
                      <a:pos x="277" y="603"/>
                    </a:cxn>
                    <a:cxn ang="0">
                      <a:pos x="271" y="603"/>
                    </a:cxn>
                    <a:cxn ang="0">
                      <a:pos x="93" y="434"/>
                    </a:cxn>
                    <a:cxn ang="0">
                      <a:pos x="93" y="63"/>
                    </a:cxn>
                    <a:cxn ang="0">
                      <a:pos x="93" y="51"/>
                    </a:cxn>
                    <a:cxn ang="0">
                      <a:pos x="95" y="34"/>
                    </a:cxn>
                    <a:cxn ang="0">
                      <a:pos x="102" y="8"/>
                    </a:cxn>
                    <a:cxn ang="0">
                      <a:pos x="106" y="0"/>
                    </a:cxn>
                    <a:cxn ang="0">
                      <a:pos x="9" y="0"/>
                    </a:cxn>
                    <a:cxn ang="0">
                      <a:pos x="0" y="0"/>
                    </a:cxn>
                    <a:cxn ang="0">
                      <a:pos x="3" y="8"/>
                    </a:cxn>
                    <a:cxn ang="0">
                      <a:pos x="11" y="40"/>
                    </a:cxn>
                  </a:cxnLst>
                  <a:rect l="0" t="0" r="r" b="b"/>
                  <a:pathLst>
                    <a:path w="534" h="670">
                      <a:moveTo>
                        <a:pt x="11" y="40"/>
                      </a:moveTo>
                      <a:cubicBezTo>
                        <a:pt x="11" y="46"/>
                        <a:pt x="12" y="50"/>
                        <a:pt x="12" y="54"/>
                      </a:cubicBezTo>
                      <a:cubicBezTo>
                        <a:pt x="12" y="59"/>
                        <a:pt x="11" y="63"/>
                        <a:pt x="11" y="69"/>
                      </a:cubicBezTo>
                      <a:cubicBezTo>
                        <a:pt x="11" y="442"/>
                        <a:pt x="11" y="442"/>
                        <a:pt x="11" y="442"/>
                      </a:cubicBezTo>
                      <a:cubicBezTo>
                        <a:pt x="11" y="577"/>
                        <a:pt x="129" y="670"/>
                        <a:pt x="273" y="670"/>
                      </a:cubicBezTo>
                      <a:cubicBezTo>
                        <a:pt x="274" y="670"/>
                        <a:pt x="276" y="670"/>
                        <a:pt x="277" y="670"/>
                      </a:cubicBezTo>
                      <a:cubicBezTo>
                        <a:pt x="414" y="668"/>
                        <a:pt x="524" y="574"/>
                        <a:pt x="524" y="446"/>
                      </a:cubicBezTo>
                      <a:cubicBezTo>
                        <a:pt x="524" y="66"/>
                        <a:pt x="524" y="66"/>
                        <a:pt x="524" y="66"/>
                      </a:cubicBezTo>
                      <a:cubicBezTo>
                        <a:pt x="524" y="59"/>
                        <a:pt x="523" y="54"/>
                        <a:pt x="523" y="50"/>
                      </a:cubicBezTo>
                      <a:cubicBezTo>
                        <a:pt x="523" y="45"/>
                        <a:pt x="524" y="41"/>
                        <a:pt x="525" y="35"/>
                      </a:cubicBezTo>
                      <a:cubicBezTo>
                        <a:pt x="519" y="34"/>
                        <a:pt x="519" y="34"/>
                        <a:pt x="519" y="34"/>
                      </a:cubicBezTo>
                      <a:cubicBezTo>
                        <a:pt x="525" y="35"/>
                        <a:pt x="525" y="35"/>
                        <a:pt x="525" y="35"/>
                      </a:cubicBezTo>
                      <a:cubicBezTo>
                        <a:pt x="526" y="24"/>
                        <a:pt x="528" y="18"/>
                        <a:pt x="531" y="7"/>
                      </a:cubicBezTo>
                      <a:cubicBezTo>
                        <a:pt x="534" y="0"/>
                        <a:pt x="534" y="0"/>
                        <a:pt x="534" y="0"/>
                      </a:cubicBezTo>
                      <a:cubicBezTo>
                        <a:pt x="436" y="0"/>
                        <a:pt x="436" y="0"/>
                        <a:pt x="436" y="0"/>
                      </a:cubicBezTo>
                      <a:cubicBezTo>
                        <a:pt x="427" y="0"/>
                        <a:pt x="427" y="0"/>
                        <a:pt x="427" y="0"/>
                      </a:cubicBezTo>
                      <a:cubicBezTo>
                        <a:pt x="430" y="8"/>
                        <a:pt x="430" y="8"/>
                        <a:pt x="430" y="8"/>
                      </a:cubicBezTo>
                      <a:cubicBezTo>
                        <a:pt x="435" y="18"/>
                        <a:pt x="436" y="24"/>
                        <a:pt x="439" y="36"/>
                      </a:cubicBezTo>
                      <a:cubicBezTo>
                        <a:pt x="440" y="47"/>
                        <a:pt x="440" y="54"/>
                        <a:pt x="440" y="67"/>
                      </a:cubicBezTo>
                      <a:cubicBezTo>
                        <a:pt x="440" y="440"/>
                        <a:pt x="440" y="440"/>
                        <a:pt x="440" y="440"/>
                      </a:cubicBezTo>
                      <a:cubicBezTo>
                        <a:pt x="440" y="529"/>
                        <a:pt x="373" y="600"/>
                        <a:pt x="277" y="603"/>
                      </a:cubicBezTo>
                      <a:cubicBezTo>
                        <a:pt x="275" y="603"/>
                        <a:pt x="273" y="603"/>
                        <a:pt x="271" y="603"/>
                      </a:cubicBezTo>
                      <a:cubicBezTo>
                        <a:pt x="176" y="603"/>
                        <a:pt x="93" y="529"/>
                        <a:pt x="93" y="434"/>
                      </a:cubicBezTo>
                      <a:cubicBezTo>
                        <a:pt x="93" y="63"/>
                        <a:pt x="93" y="63"/>
                        <a:pt x="93" y="63"/>
                      </a:cubicBezTo>
                      <a:cubicBezTo>
                        <a:pt x="93" y="58"/>
                        <a:pt x="93" y="54"/>
                        <a:pt x="93" y="51"/>
                      </a:cubicBezTo>
                      <a:cubicBezTo>
                        <a:pt x="93" y="45"/>
                        <a:pt x="93" y="40"/>
                        <a:pt x="95" y="34"/>
                      </a:cubicBezTo>
                      <a:cubicBezTo>
                        <a:pt x="97" y="22"/>
                        <a:pt x="98" y="17"/>
                        <a:pt x="102" y="8"/>
                      </a:cubicBezTo>
                      <a:cubicBezTo>
                        <a:pt x="106" y="0"/>
                        <a:pt x="106" y="0"/>
                        <a:pt x="106" y="0"/>
                      </a:cubicBezTo>
                      <a:cubicBezTo>
                        <a:pt x="9" y="0"/>
                        <a:pt x="9" y="0"/>
                        <a:pt x="9" y="0"/>
                      </a:cubicBezTo>
                      <a:cubicBezTo>
                        <a:pt x="0" y="0"/>
                        <a:pt x="0" y="0"/>
                        <a:pt x="0" y="0"/>
                      </a:cubicBezTo>
                      <a:cubicBezTo>
                        <a:pt x="3" y="8"/>
                        <a:pt x="3" y="8"/>
                        <a:pt x="3" y="8"/>
                      </a:cubicBezTo>
                      <a:cubicBezTo>
                        <a:pt x="7" y="20"/>
                        <a:pt x="9" y="26"/>
                        <a:pt x="11" y="4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4" name="Freeform 186"/>
                <p:cNvSpPr>
                  <a:spLocks noChangeAspect="1"/>
                </p:cNvSpPr>
                <p:nvPr userDrawn="1"/>
              </p:nvSpPr>
              <p:spPr bwMode="black">
                <a:xfrm>
                  <a:off x="5237" y="1075"/>
                  <a:ext cx="37" cy="60"/>
                </a:xfrm>
                <a:custGeom>
                  <a:avLst/>
                  <a:gdLst/>
                  <a:ahLst/>
                  <a:cxnLst>
                    <a:cxn ang="0">
                      <a:pos x="0" y="165"/>
                    </a:cxn>
                    <a:cxn ang="0">
                      <a:pos x="1" y="167"/>
                    </a:cxn>
                    <a:cxn ang="0">
                      <a:pos x="105" y="321"/>
                    </a:cxn>
                    <a:cxn ang="0">
                      <a:pos x="223" y="389"/>
                    </a:cxn>
                    <a:cxn ang="0">
                      <a:pos x="320" y="508"/>
                    </a:cxn>
                    <a:cxn ang="0">
                      <a:pos x="171" y="626"/>
                    </a:cxn>
                    <a:cxn ang="0">
                      <a:pos x="161" y="626"/>
                    </a:cxn>
                    <a:cxn ang="0">
                      <a:pos x="12" y="583"/>
                    </a:cxn>
                    <a:cxn ang="0">
                      <a:pos x="3" y="576"/>
                    </a:cxn>
                    <a:cxn ang="0">
                      <a:pos x="3" y="656"/>
                    </a:cxn>
                    <a:cxn ang="0">
                      <a:pos x="154" y="681"/>
                    </a:cxn>
                    <a:cxn ang="0">
                      <a:pos x="154" y="675"/>
                    </a:cxn>
                    <a:cxn ang="0">
                      <a:pos x="154" y="675"/>
                    </a:cxn>
                    <a:cxn ang="0">
                      <a:pos x="154" y="681"/>
                    </a:cxn>
                    <a:cxn ang="0">
                      <a:pos x="165" y="681"/>
                    </a:cxn>
                    <a:cxn ang="0">
                      <a:pos x="413" y="505"/>
                    </a:cxn>
                    <a:cxn ang="0">
                      <a:pos x="413" y="497"/>
                    </a:cxn>
                    <a:cxn ang="0">
                      <a:pos x="262" y="313"/>
                    </a:cxn>
                    <a:cxn ang="0">
                      <a:pos x="159" y="253"/>
                    </a:cxn>
                    <a:cxn ang="0">
                      <a:pos x="85" y="162"/>
                    </a:cxn>
                    <a:cxn ang="0">
                      <a:pos x="84" y="155"/>
                    </a:cxn>
                    <a:cxn ang="0">
                      <a:pos x="214" y="53"/>
                    </a:cxn>
                    <a:cxn ang="0">
                      <a:pos x="222" y="54"/>
                    </a:cxn>
                    <a:cxn ang="0">
                      <a:pos x="342" y="96"/>
                    </a:cxn>
                    <a:cxn ang="0">
                      <a:pos x="352" y="105"/>
                    </a:cxn>
                    <a:cxn ang="0">
                      <a:pos x="352" y="25"/>
                    </a:cxn>
                    <a:cxn ang="0">
                      <a:pos x="216" y="1"/>
                    </a:cxn>
                    <a:cxn ang="0">
                      <a:pos x="207" y="0"/>
                    </a:cxn>
                    <a:cxn ang="0">
                      <a:pos x="0" y="165"/>
                    </a:cxn>
                  </a:cxnLst>
                  <a:rect l="0" t="0" r="r" b="b"/>
                  <a:pathLst>
                    <a:path w="413" h="682">
                      <a:moveTo>
                        <a:pt x="0" y="165"/>
                      </a:moveTo>
                      <a:cubicBezTo>
                        <a:pt x="0" y="166"/>
                        <a:pt x="1" y="167"/>
                        <a:pt x="1" y="167"/>
                      </a:cubicBezTo>
                      <a:cubicBezTo>
                        <a:pt x="1" y="238"/>
                        <a:pt x="41" y="283"/>
                        <a:pt x="105" y="321"/>
                      </a:cubicBezTo>
                      <a:cubicBezTo>
                        <a:pt x="223" y="389"/>
                        <a:pt x="223" y="389"/>
                        <a:pt x="223" y="389"/>
                      </a:cubicBezTo>
                      <a:cubicBezTo>
                        <a:pt x="277" y="419"/>
                        <a:pt x="320" y="450"/>
                        <a:pt x="320" y="508"/>
                      </a:cubicBezTo>
                      <a:cubicBezTo>
                        <a:pt x="320" y="583"/>
                        <a:pt x="266" y="626"/>
                        <a:pt x="171" y="626"/>
                      </a:cubicBezTo>
                      <a:cubicBezTo>
                        <a:pt x="168" y="626"/>
                        <a:pt x="165" y="626"/>
                        <a:pt x="161" y="626"/>
                      </a:cubicBezTo>
                      <a:cubicBezTo>
                        <a:pt x="99" y="625"/>
                        <a:pt x="59" y="621"/>
                        <a:pt x="12" y="583"/>
                      </a:cubicBezTo>
                      <a:cubicBezTo>
                        <a:pt x="3" y="576"/>
                        <a:pt x="3" y="576"/>
                        <a:pt x="3" y="576"/>
                      </a:cubicBezTo>
                      <a:cubicBezTo>
                        <a:pt x="3" y="656"/>
                        <a:pt x="3" y="656"/>
                        <a:pt x="3" y="656"/>
                      </a:cubicBezTo>
                      <a:cubicBezTo>
                        <a:pt x="61" y="682"/>
                        <a:pt x="98" y="680"/>
                        <a:pt x="154" y="681"/>
                      </a:cubicBezTo>
                      <a:cubicBezTo>
                        <a:pt x="154" y="675"/>
                        <a:pt x="154" y="675"/>
                        <a:pt x="154" y="675"/>
                      </a:cubicBezTo>
                      <a:cubicBezTo>
                        <a:pt x="154" y="675"/>
                        <a:pt x="154" y="675"/>
                        <a:pt x="154" y="675"/>
                      </a:cubicBezTo>
                      <a:cubicBezTo>
                        <a:pt x="154" y="681"/>
                        <a:pt x="154" y="681"/>
                        <a:pt x="154" y="681"/>
                      </a:cubicBezTo>
                      <a:cubicBezTo>
                        <a:pt x="157" y="681"/>
                        <a:pt x="161" y="681"/>
                        <a:pt x="165" y="681"/>
                      </a:cubicBezTo>
                      <a:cubicBezTo>
                        <a:pt x="278" y="680"/>
                        <a:pt x="412" y="643"/>
                        <a:pt x="413" y="505"/>
                      </a:cubicBezTo>
                      <a:cubicBezTo>
                        <a:pt x="413" y="503"/>
                        <a:pt x="413" y="500"/>
                        <a:pt x="413" y="497"/>
                      </a:cubicBezTo>
                      <a:cubicBezTo>
                        <a:pt x="408" y="384"/>
                        <a:pt x="339" y="357"/>
                        <a:pt x="262" y="313"/>
                      </a:cubicBezTo>
                      <a:cubicBezTo>
                        <a:pt x="159" y="253"/>
                        <a:pt x="159" y="253"/>
                        <a:pt x="159" y="253"/>
                      </a:cubicBezTo>
                      <a:cubicBezTo>
                        <a:pt x="118" y="229"/>
                        <a:pt x="89" y="206"/>
                        <a:pt x="85" y="162"/>
                      </a:cubicBezTo>
                      <a:cubicBezTo>
                        <a:pt x="84" y="160"/>
                        <a:pt x="84" y="158"/>
                        <a:pt x="84" y="155"/>
                      </a:cubicBezTo>
                      <a:cubicBezTo>
                        <a:pt x="84" y="95"/>
                        <a:pt x="149" y="53"/>
                        <a:pt x="214" y="53"/>
                      </a:cubicBezTo>
                      <a:cubicBezTo>
                        <a:pt x="216" y="53"/>
                        <a:pt x="219" y="53"/>
                        <a:pt x="222" y="54"/>
                      </a:cubicBezTo>
                      <a:cubicBezTo>
                        <a:pt x="273" y="55"/>
                        <a:pt x="307" y="63"/>
                        <a:pt x="342" y="96"/>
                      </a:cubicBezTo>
                      <a:cubicBezTo>
                        <a:pt x="352" y="105"/>
                        <a:pt x="352" y="105"/>
                        <a:pt x="352" y="105"/>
                      </a:cubicBezTo>
                      <a:cubicBezTo>
                        <a:pt x="352" y="25"/>
                        <a:pt x="352" y="25"/>
                        <a:pt x="352" y="25"/>
                      </a:cubicBezTo>
                      <a:cubicBezTo>
                        <a:pt x="300" y="1"/>
                        <a:pt x="267" y="2"/>
                        <a:pt x="216" y="1"/>
                      </a:cubicBezTo>
                      <a:cubicBezTo>
                        <a:pt x="213" y="0"/>
                        <a:pt x="209" y="0"/>
                        <a:pt x="207" y="0"/>
                      </a:cubicBezTo>
                      <a:cubicBezTo>
                        <a:pt x="99" y="1"/>
                        <a:pt x="1" y="62"/>
                        <a:pt x="0" y="1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sp>
            <p:nvSpPr>
              <p:cNvPr id="12" name="Rectangle 187"/>
              <p:cNvSpPr>
                <a:spLocks noChangeAspect="1" noChangeArrowheads="1"/>
              </p:cNvSpPr>
              <p:nvPr userDrawn="1"/>
            </p:nvSpPr>
            <p:spPr bwMode="auto">
              <a:xfrm>
                <a:off x="4858" y="0"/>
                <a:ext cx="756" cy="756"/>
              </a:xfrm>
              <a:prstGeom prst="rect">
                <a:avLst/>
              </a:prstGeom>
              <a:solidFill>
                <a:srgbClr val="000000"/>
              </a:solidFill>
              <a:ln w="9525">
                <a:noFill/>
                <a:miter lim="800000"/>
                <a:headEnd/>
                <a:tailEnd/>
              </a:ln>
            </p:spPr>
            <p:txBody>
              <a:bodyPr/>
              <a:lstStyle/>
              <a:p>
                <a:pPr>
                  <a:defRPr/>
                </a:pPr>
                <a:endParaRPr lang="en-AU" sz="3200">
                  <a:solidFill>
                    <a:srgbClr val="FFFFFF"/>
                  </a:solidFill>
                  <a:ea typeface="+mn-ea"/>
                  <a:cs typeface="+mn-cs"/>
                </a:endParaRPr>
              </a:p>
            </p:txBody>
          </p:sp>
          <p:sp>
            <p:nvSpPr>
              <p:cNvPr id="13" name="Freeform 188"/>
              <p:cNvSpPr>
                <a:spLocks noChangeAspect="1" noEditPoints="1"/>
              </p:cNvSpPr>
              <p:nvPr userDrawn="1"/>
            </p:nvSpPr>
            <p:spPr bwMode="white">
              <a:xfrm>
                <a:off x="4936" y="53"/>
                <a:ext cx="587" cy="637"/>
              </a:xfrm>
              <a:custGeom>
                <a:avLst/>
                <a:gdLst/>
                <a:ahLst/>
                <a:cxnLst>
                  <a:cxn ang="0">
                    <a:pos x="743" y="1280"/>
                  </a:cxn>
                  <a:cxn ang="0">
                    <a:pos x="731" y="152"/>
                  </a:cxn>
                  <a:cxn ang="0">
                    <a:pos x="4037" y="252"/>
                  </a:cxn>
                  <a:cxn ang="0">
                    <a:pos x="1456" y="222"/>
                  </a:cxn>
                  <a:cxn ang="0">
                    <a:pos x="2677" y="560"/>
                  </a:cxn>
                  <a:cxn ang="0">
                    <a:pos x="2824" y="308"/>
                  </a:cxn>
                  <a:cxn ang="0">
                    <a:pos x="4037" y="252"/>
                  </a:cxn>
                  <a:cxn ang="0">
                    <a:pos x="4146" y="906"/>
                  </a:cxn>
                  <a:cxn ang="0">
                    <a:pos x="4105" y="2222"/>
                  </a:cxn>
                  <a:cxn ang="0">
                    <a:pos x="4326" y="2160"/>
                  </a:cxn>
                  <a:cxn ang="0">
                    <a:pos x="4350" y="756"/>
                  </a:cxn>
                  <a:cxn ang="0">
                    <a:pos x="4920" y="2133"/>
                  </a:cxn>
                  <a:cxn ang="0">
                    <a:pos x="4707" y="219"/>
                  </a:cxn>
                  <a:cxn ang="0">
                    <a:pos x="6369" y="153"/>
                  </a:cxn>
                  <a:cxn ang="0">
                    <a:pos x="965" y="4496"/>
                  </a:cxn>
                  <a:cxn ang="0">
                    <a:pos x="1785" y="3476"/>
                  </a:cxn>
                  <a:cxn ang="0">
                    <a:pos x="1184" y="2731"/>
                  </a:cxn>
                  <a:cxn ang="0">
                    <a:pos x="1195" y="3626"/>
                  </a:cxn>
                  <a:cxn ang="0">
                    <a:pos x="4080" y="2784"/>
                  </a:cxn>
                  <a:cxn ang="0">
                    <a:pos x="2457" y="2593"/>
                  </a:cxn>
                  <a:cxn ang="0">
                    <a:pos x="3850" y="3975"/>
                  </a:cxn>
                  <a:cxn ang="0">
                    <a:pos x="5713" y="4665"/>
                  </a:cxn>
                  <a:cxn ang="0">
                    <a:pos x="4830" y="4656"/>
                  </a:cxn>
                  <a:cxn ang="0">
                    <a:pos x="4511" y="2590"/>
                  </a:cxn>
                  <a:cxn ang="0">
                    <a:pos x="5758" y="4377"/>
                  </a:cxn>
                  <a:cxn ang="0">
                    <a:pos x="4794" y="3468"/>
                  </a:cxn>
                  <a:cxn ang="0">
                    <a:pos x="3545" y="7166"/>
                  </a:cxn>
                  <a:cxn ang="0">
                    <a:pos x="1689" y="7022"/>
                  </a:cxn>
                  <a:cxn ang="0">
                    <a:pos x="3374" y="6684"/>
                  </a:cxn>
                  <a:cxn ang="0">
                    <a:pos x="5212" y="7097"/>
                  </a:cxn>
                  <a:cxn ang="0">
                    <a:pos x="4005" y="5033"/>
                  </a:cxn>
                  <a:cxn ang="0">
                    <a:pos x="4290" y="5864"/>
                  </a:cxn>
                  <a:cxn ang="0">
                    <a:pos x="4298" y="6942"/>
                  </a:cxn>
                  <a:cxn ang="0">
                    <a:pos x="334" y="5755"/>
                  </a:cxn>
                  <a:cxn ang="0">
                    <a:pos x="484" y="5969"/>
                  </a:cxn>
                  <a:cxn ang="0">
                    <a:pos x="371" y="5959"/>
                  </a:cxn>
                  <a:cxn ang="0">
                    <a:pos x="228" y="6106"/>
                  </a:cxn>
                  <a:cxn ang="0">
                    <a:pos x="450" y="6090"/>
                  </a:cxn>
                  <a:cxn ang="0">
                    <a:pos x="454" y="6205"/>
                  </a:cxn>
                  <a:cxn ang="0">
                    <a:pos x="655" y="6210"/>
                  </a:cxn>
                  <a:cxn ang="0">
                    <a:pos x="587" y="6053"/>
                  </a:cxn>
                  <a:cxn ang="0">
                    <a:pos x="877" y="6081"/>
                  </a:cxn>
                  <a:cxn ang="0">
                    <a:pos x="713" y="5963"/>
                  </a:cxn>
                  <a:cxn ang="0">
                    <a:pos x="764" y="5880"/>
                  </a:cxn>
                  <a:cxn ang="0">
                    <a:pos x="671" y="5717"/>
                  </a:cxn>
                  <a:cxn ang="0">
                    <a:pos x="528" y="5859"/>
                  </a:cxn>
                  <a:cxn ang="0">
                    <a:pos x="388" y="5708"/>
                  </a:cxn>
                  <a:cxn ang="0">
                    <a:pos x="6357" y="5708"/>
                  </a:cxn>
                  <a:cxn ang="0">
                    <a:pos x="6217" y="5859"/>
                  </a:cxn>
                  <a:cxn ang="0">
                    <a:pos x="6073" y="5717"/>
                  </a:cxn>
                  <a:cxn ang="0">
                    <a:pos x="5981" y="5880"/>
                  </a:cxn>
                  <a:cxn ang="0">
                    <a:pos x="6032" y="5963"/>
                  </a:cxn>
                  <a:cxn ang="0">
                    <a:pos x="5867" y="6081"/>
                  </a:cxn>
                  <a:cxn ang="0">
                    <a:pos x="6157" y="6053"/>
                  </a:cxn>
                  <a:cxn ang="0">
                    <a:pos x="6090" y="6210"/>
                  </a:cxn>
                  <a:cxn ang="0">
                    <a:pos x="6291" y="6205"/>
                  </a:cxn>
                  <a:cxn ang="0">
                    <a:pos x="6294" y="6090"/>
                  </a:cxn>
                  <a:cxn ang="0">
                    <a:pos x="6516" y="6106"/>
                  </a:cxn>
                  <a:cxn ang="0">
                    <a:pos x="6374" y="5959"/>
                  </a:cxn>
                  <a:cxn ang="0">
                    <a:pos x="6261" y="5969"/>
                  </a:cxn>
                  <a:cxn ang="0">
                    <a:pos x="6410" y="5755"/>
                  </a:cxn>
                </a:cxnLst>
                <a:rect l="0" t="0" r="r" b="b"/>
                <a:pathLst>
                  <a:path w="6602" h="7166">
                    <a:moveTo>
                      <a:pt x="500" y="2260"/>
                    </a:moveTo>
                    <a:cubicBezTo>
                      <a:pt x="310" y="2257"/>
                      <a:pt x="190" y="2263"/>
                      <a:pt x="12" y="2195"/>
                    </a:cubicBezTo>
                    <a:cubicBezTo>
                      <a:pt x="12" y="1965"/>
                      <a:pt x="12" y="1965"/>
                      <a:pt x="12" y="1965"/>
                    </a:cubicBezTo>
                    <a:cubicBezTo>
                      <a:pt x="172" y="2096"/>
                      <a:pt x="316" y="2111"/>
                      <a:pt x="523" y="2114"/>
                    </a:cubicBezTo>
                    <a:cubicBezTo>
                      <a:pt x="868" y="2125"/>
                      <a:pt x="1079" y="1970"/>
                      <a:pt x="1079" y="1698"/>
                    </a:cubicBezTo>
                    <a:cubicBezTo>
                      <a:pt x="1079" y="1491"/>
                      <a:pt x="924" y="1383"/>
                      <a:pt x="743" y="1280"/>
                    </a:cubicBezTo>
                    <a:cubicBezTo>
                      <a:pt x="345" y="1052"/>
                      <a:pt x="345" y="1052"/>
                      <a:pt x="345" y="1052"/>
                    </a:cubicBezTo>
                    <a:cubicBezTo>
                      <a:pt x="131" y="927"/>
                      <a:pt x="6" y="783"/>
                      <a:pt x="3" y="550"/>
                    </a:cubicBezTo>
                    <a:cubicBezTo>
                      <a:pt x="0" y="205"/>
                      <a:pt x="339" y="0"/>
                      <a:pt x="707" y="12"/>
                    </a:cubicBezTo>
                    <a:cubicBezTo>
                      <a:pt x="880" y="17"/>
                      <a:pt x="988" y="12"/>
                      <a:pt x="1146" y="76"/>
                    </a:cubicBezTo>
                    <a:cubicBezTo>
                      <a:pt x="1146" y="301"/>
                      <a:pt x="1146" y="301"/>
                      <a:pt x="1146" y="301"/>
                    </a:cubicBezTo>
                    <a:cubicBezTo>
                      <a:pt x="1023" y="184"/>
                      <a:pt x="900" y="158"/>
                      <a:pt x="731" y="152"/>
                    </a:cubicBezTo>
                    <a:cubicBezTo>
                      <a:pt x="491" y="137"/>
                      <a:pt x="228" y="298"/>
                      <a:pt x="248" y="538"/>
                    </a:cubicBezTo>
                    <a:cubicBezTo>
                      <a:pt x="263" y="693"/>
                      <a:pt x="368" y="778"/>
                      <a:pt x="506" y="856"/>
                    </a:cubicBezTo>
                    <a:cubicBezTo>
                      <a:pt x="854" y="1058"/>
                      <a:pt x="854" y="1058"/>
                      <a:pt x="854" y="1058"/>
                    </a:cubicBezTo>
                    <a:cubicBezTo>
                      <a:pt x="1117" y="1210"/>
                      <a:pt x="1336" y="1292"/>
                      <a:pt x="1351" y="1663"/>
                    </a:cubicBezTo>
                    <a:cubicBezTo>
                      <a:pt x="1368" y="2146"/>
                      <a:pt x="895" y="2269"/>
                      <a:pt x="500" y="2260"/>
                    </a:cubicBezTo>
                    <a:close/>
                    <a:moveTo>
                      <a:pt x="4037" y="252"/>
                    </a:moveTo>
                    <a:cubicBezTo>
                      <a:pt x="4020" y="283"/>
                      <a:pt x="4007" y="302"/>
                      <a:pt x="3996" y="335"/>
                    </a:cubicBezTo>
                    <a:cubicBezTo>
                      <a:pt x="3306" y="2258"/>
                      <a:pt x="3306" y="2258"/>
                      <a:pt x="3306" y="2258"/>
                    </a:cubicBezTo>
                    <a:cubicBezTo>
                      <a:pt x="2760" y="795"/>
                      <a:pt x="2760" y="795"/>
                      <a:pt x="2760" y="795"/>
                    </a:cubicBezTo>
                    <a:cubicBezTo>
                      <a:pt x="2226" y="2269"/>
                      <a:pt x="2226" y="2269"/>
                      <a:pt x="2226" y="2269"/>
                    </a:cubicBezTo>
                    <a:cubicBezTo>
                      <a:pt x="1494" y="299"/>
                      <a:pt x="1494" y="299"/>
                      <a:pt x="1494" y="299"/>
                    </a:cubicBezTo>
                    <a:cubicBezTo>
                      <a:pt x="1486" y="269"/>
                      <a:pt x="1478" y="250"/>
                      <a:pt x="1456" y="222"/>
                    </a:cubicBezTo>
                    <a:cubicBezTo>
                      <a:pt x="1431" y="191"/>
                      <a:pt x="1414" y="175"/>
                      <a:pt x="1381" y="155"/>
                    </a:cubicBezTo>
                    <a:cubicBezTo>
                      <a:pt x="1760" y="155"/>
                      <a:pt x="1760" y="155"/>
                      <a:pt x="1760" y="155"/>
                    </a:cubicBezTo>
                    <a:cubicBezTo>
                      <a:pt x="1746" y="177"/>
                      <a:pt x="1738" y="191"/>
                      <a:pt x="1735" y="216"/>
                    </a:cubicBezTo>
                    <a:cubicBezTo>
                      <a:pt x="1730" y="238"/>
                      <a:pt x="1727" y="255"/>
                      <a:pt x="1735" y="277"/>
                    </a:cubicBezTo>
                    <a:cubicBezTo>
                      <a:pt x="2242" y="1717"/>
                      <a:pt x="2242" y="1717"/>
                      <a:pt x="2242" y="1717"/>
                    </a:cubicBezTo>
                    <a:cubicBezTo>
                      <a:pt x="2677" y="560"/>
                      <a:pt x="2677" y="560"/>
                      <a:pt x="2677" y="560"/>
                    </a:cubicBezTo>
                    <a:cubicBezTo>
                      <a:pt x="2575" y="299"/>
                      <a:pt x="2575" y="299"/>
                      <a:pt x="2575" y="299"/>
                    </a:cubicBezTo>
                    <a:cubicBezTo>
                      <a:pt x="2561" y="263"/>
                      <a:pt x="2541" y="247"/>
                      <a:pt x="2519" y="219"/>
                    </a:cubicBezTo>
                    <a:cubicBezTo>
                      <a:pt x="2500" y="194"/>
                      <a:pt x="2483" y="177"/>
                      <a:pt x="2461" y="155"/>
                    </a:cubicBezTo>
                    <a:cubicBezTo>
                      <a:pt x="2838" y="155"/>
                      <a:pt x="2838" y="155"/>
                      <a:pt x="2838" y="155"/>
                    </a:cubicBezTo>
                    <a:cubicBezTo>
                      <a:pt x="2827" y="175"/>
                      <a:pt x="2821" y="186"/>
                      <a:pt x="2816" y="208"/>
                    </a:cubicBezTo>
                    <a:cubicBezTo>
                      <a:pt x="2807" y="247"/>
                      <a:pt x="2813" y="272"/>
                      <a:pt x="2824" y="308"/>
                    </a:cubicBezTo>
                    <a:cubicBezTo>
                      <a:pt x="3334" y="1723"/>
                      <a:pt x="3334" y="1723"/>
                      <a:pt x="3334" y="1723"/>
                    </a:cubicBezTo>
                    <a:cubicBezTo>
                      <a:pt x="3804" y="324"/>
                      <a:pt x="3804" y="324"/>
                      <a:pt x="3804" y="324"/>
                    </a:cubicBezTo>
                    <a:cubicBezTo>
                      <a:pt x="3821" y="288"/>
                      <a:pt x="3832" y="263"/>
                      <a:pt x="3829" y="227"/>
                    </a:cubicBezTo>
                    <a:cubicBezTo>
                      <a:pt x="3827" y="197"/>
                      <a:pt x="3821" y="177"/>
                      <a:pt x="3804" y="153"/>
                    </a:cubicBezTo>
                    <a:cubicBezTo>
                      <a:pt x="4109" y="153"/>
                      <a:pt x="4109" y="153"/>
                      <a:pt x="4109" y="153"/>
                    </a:cubicBezTo>
                    <a:cubicBezTo>
                      <a:pt x="4079" y="189"/>
                      <a:pt x="4062" y="213"/>
                      <a:pt x="4037" y="252"/>
                    </a:cubicBezTo>
                    <a:close/>
                    <a:moveTo>
                      <a:pt x="4350" y="756"/>
                    </a:moveTo>
                    <a:cubicBezTo>
                      <a:pt x="4110" y="756"/>
                      <a:pt x="4110" y="756"/>
                      <a:pt x="4110" y="756"/>
                    </a:cubicBezTo>
                    <a:cubicBezTo>
                      <a:pt x="4097" y="756"/>
                      <a:pt x="4097" y="756"/>
                      <a:pt x="4097" y="756"/>
                    </a:cubicBezTo>
                    <a:cubicBezTo>
                      <a:pt x="4104" y="767"/>
                      <a:pt x="4104" y="767"/>
                      <a:pt x="4104" y="767"/>
                    </a:cubicBezTo>
                    <a:cubicBezTo>
                      <a:pt x="4119" y="789"/>
                      <a:pt x="4127" y="806"/>
                      <a:pt x="4135" y="832"/>
                    </a:cubicBezTo>
                    <a:cubicBezTo>
                      <a:pt x="4145" y="861"/>
                      <a:pt x="4146" y="878"/>
                      <a:pt x="4146" y="906"/>
                    </a:cubicBezTo>
                    <a:cubicBezTo>
                      <a:pt x="4146" y="2091"/>
                      <a:pt x="4146" y="2091"/>
                      <a:pt x="4146" y="2091"/>
                    </a:cubicBezTo>
                    <a:cubicBezTo>
                      <a:pt x="4146" y="2119"/>
                      <a:pt x="4146" y="2138"/>
                      <a:pt x="4135" y="2164"/>
                    </a:cubicBezTo>
                    <a:cubicBezTo>
                      <a:pt x="4135" y="2164"/>
                      <a:pt x="4135" y="2164"/>
                      <a:pt x="4135" y="2164"/>
                    </a:cubicBezTo>
                    <a:cubicBezTo>
                      <a:pt x="4135" y="2165"/>
                      <a:pt x="4135" y="2165"/>
                      <a:pt x="4135" y="2165"/>
                    </a:cubicBezTo>
                    <a:cubicBezTo>
                      <a:pt x="4129" y="2183"/>
                      <a:pt x="4124" y="2194"/>
                      <a:pt x="4112" y="2211"/>
                    </a:cubicBezTo>
                    <a:cubicBezTo>
                      <a:pt x="4105" y="2222"/>
                      <a:pt x="4105" y="2222"/>
                      <a:pt x="4105" y="2222"/>
                    </a:cubicBezTo>
                    <a:cubicBezTo>
                      <a:pt x="4118" y="2222"/>
                      <a:pt x="4118" y="2222"/>
                      <a:pt x="4118" y="2222"/>
                    </a:cubicBezTo>
                    <a:cubicBezTo>
                      <a:pt x="4346" y="2222"/>
                      <a:pt x="4346" y="2222"/>
                      <a:pt x="4346" y="2222"/>
                    </a:cubicBezTo>
                    <a:cubicBezTo>
                      <a:pt x="4359" y="2222"/>
                      <a:pt x="4359" y="2222"/>
                      <a:pt x="4359" y="2222"/>
                    </a:cubicBezTo>
                    <a:cubicBezTo>
                      <a:pt x="4352" y="2212"/>
                      <a:pt x="4352" y="2212"/>
                      <a:pt x="4352" y="2212"/>
                    </a:cubicBezTo>
                    <a:cubicBezTo>
                      <a:pt x="4349" y="2207"/>
                      <a:pt x="4346" y="2202"/>
                      <a:pt x="4343" y="2198"/>
                    </a:cubicBezTo>
                    <a:cubicBezTo>
                      <a:pt x="4335" y="2185"/>
                      <a:pt x="4328" y="2176"/>
                      <a:pt x="4326" y="2160"/>
                    </a:cubicBezTo>
                    <a:cubicBezTo>
                      <a:pt x="4320" y="2112"/>
                      <a:pt x="4320" y="2047"/>
                      <a:pt x="4320" y="1972"/>
                    </a:cubicBezTo>
                    <a:cubicBezTo>
                      <a:pt x="4320" y="902"/>
                      <a:pt x="4320" y="902"/>
                      <a:pt x="4320" y="902"/>
                    </a:cubicBezTo>
                    <a:cubicBezTo>
                      <a:pt x="4320" y="880"/>
                      <a:pt x="4320" y="868"/>
                      <a:pt x="4333" y="822"/>
                    </a:cubicBezTo>
                    <a:cubicBezTo>
                      <a:pt x="4341" y="801"/>
                      <a:pt x="4347" y="786"/>
                      <a:pt x="4356" y="766"/>
                    </a:cubicBezTo>
                    <a:cubicBezTo>
                      <a:pt x="4361" y="756"/>
                      <a:pt x="4361" y="756"/>
                      <a:pt x="4361" y="756"/>
                    </a:cubicBezTo>
                    <a:lnTo>
                      <a:pt x="4350" y="756"/>
                    </a:lnTo>
                    <a:close/>
                    <a:moveTo>
                      <a:pt x="6579" y="244"/>
                    </a:moveTo>
                    <a:cubicBezTo>
                      <a:pt x="6571" y="288"/>
                      <a:pt x="6571" y="313"/>
                      <a:pt x="6571" y="355"/>
                    </a:cubicBezTo>
                    <a:cubicBezTo>
                      <a:pt x="6574" y="2291"/>
                      <a:pt x="6574" y="2291"/>
                      <a:pt x="6574" y="2291"/>
                    </a:cubicBezTo>
                    <a:cubicBezTo>
                      <a:pt x="4901" y="443"/>
                      <a:pt x="4901" y="443"/>
                      <a:pt x="4901" y="443"/>
                    </a:cubicBezTo>
                    <a:cubicBezTo>
                      <a:pt x="4901" y="1981"/>
                      <a:pt x="4901" y="1981"/>
                      <a:pt x="4901" y="1981"/>
                    </a:cubicBezTo>
                    <a:cubicBezTo>
                      <a:pt x="4901" y="2042"/>
                      <a:pt x="4901" y="2042"/>
                      <a:pt x="4920" y="2133"/>
                    </a:cubicBezTo>
                    <a:cubicBezTo>
                      <a:pt x="4926" y="2166"/>
                      <a:pt x="4934" y="2186"/>
                      <a:pt x="4945" y="2222"/>
                    </a:cubicBezTo>
                    <a:cubicBezTo>
                      <a:pt x="4682" y="2222"/>
                      <a:pt x="4682" y="2222"/>
                      <a:pt x="4682" y="2222"/>
                    </a:cubicBezTo>
                    <a:cubicBezTo>
                      <a:pt x="4702" y="2194"/>
                      <a:pt x="4713" y="2177"/>
                      <a:pt x="4718" y="2147"/>
                    </a:cubicBezTo>
                    <a:cubicBezTo>
                      <a:pt x="4729" y="2105"/>
                      <a:pt x="4729" y="2078"/>
                      <a:pt x="4729" y="2036"/>
                    </a:cubicBezTo>
                    <a:cubicBezTo>
                      <a:pt x="4729" y="308"/>
                      <a:pt x="4729" y="308"/>
                      <a:pt x="4729" y="308"/>
                    </a:cubicBezTo>
                    <a:cubicBezTo>
                      <a:pt x="4729" y="274"/>
                      <a:pt x="4724" y="250"/>
                      <a:pt x="4707" y="219"/>
                    </a:cubicBezTo>
                    <a:cubicBezTo>
                      <a:pt x="4693" y="189"/>
                      <a:pt x="4677" y="172"/>
                      <a:pt x="4649" y="155"/>
                    </a:cubicBezTo>
                    <a:cubicBezTo>
                      <a:pt x="4954" y="155"/>
                      <a:pt x="4954" y="155"/>
                      <a:pt x="4954" y="155"/>
                    </a:cubicBezTo>
                    <a:cubicBezTo>
                      <a:pt x="6402" y="1809"/>
                      <a:pt x="6402" y="1809"/>
                      <a:pt x="6402" y="1809"/>
                    </a:cubicBezTo>
                    <a:cubicBezTo>
                      <a:pt x="6402" y="496"/>
                      <a:pt x="6402" y="496"/>
                      <a:pt x="6402" y="496"/>
                    </a:cubicBezTo>
                    <a:cubicBezTo>
                      <a:pt x="6402" y="396"/>
                      <a:pt x="6408" y="333"/>
                      <a:pt x="6388" y="233"/>
                    </a:cubicBezTo>
                    <a:cubicBezTo>
                      <a:pt x="6383" y="202"/>
                      <a:pt x="6377" y="183"/>
                      <a:pt x="6369" y="153"/>
                    </a:cubicBezTo>
                    <a:cubicBezTo>
                      <a:pt x="6602" y="153"/>
                      <a:pt x="6602" y="153"/>
                      <a:pt x="6602" y="153"/>
                    </a:cubicBezTo>
                    <a:cubicBezTo>
                      <a:pt x="6591" y="186"/>
                      <a:pt x="6585" y="208"/>
                      <a:pt x="6579" y="244"/>
                    </a:cubicBezTo>
                    <a:close/>
                    <a:moveTo>
                      <a:pt x="1464" y="4662"/>
                    </a:moveTo>
                    <a:cubicBezTo>
                      <a:pt x="913" y="4662"/>
                      <a:pt x="913" y="4662"/>
                      <a:pt x="913" y="4662"/>
                    </a:cubicBezTo>
                    <a:cubicBezTo>
                      <a:pt x="929" y="4640"/>
                      <a:pt x="935" y="4626"/>
                      <a:pt x="946" y="4604"/>
                    </a:cubicBezTo>
                    <a:cubicBezTo>
                      <a:pt x="960" y="4565"/>
                      <a:pt x="965" y="4537"/>
                      <a:pt x="965" y="4496"/>
                    </a:cubicBezTo>
                    <a:cubicBezTo>
                      <a:pt x="965" y="2792"/>
                      <a:pt x="965" y="2792"/>
                      <a:pt x="965" y="2792"/>
                    </a:cubicBezTo>
                    <a:cubicBezTo>
                      <a:pt x="965" y="2745"/>
                      <a:pt x="957" y="2715"/>
                      <a:pt x="938" y="2670"/>
                    </a:cubicBezTo>
                    <a:cubicBezTo>
                      <a:pt x="924" y="2640"/>
                      <a:pt x="913" y="2621"/>
                      <a:pt x="893" y="2593"/>
                    </a:cubicBezTo>
                    <a:cubicBezTo>
                      <a:pt x="1519" y="2593"/>
                      <a:pt x="1519" y="2593"/>
                      <a:pt x="1519" y="2593"/>
                    </a:cubicBezTo>
                    <a:cubicBezTo>
                      <a:pt x="1788" y="2593"/>
                      <a:pt x="1996" y="2820"/>
                      <a:pt x="2010" y="3089"/>
                    </a:cubicBezTo>
                    <a:cubicBezTo>
                      <a:pt x="2015" y="3285"/>
                      <a:pt x="1935" y="3391"/>
                      <a:pt x="1785" y="3476"/>
                    </a:cubicBezTo>
                    <a:cubicBezTo>
                      <a:pt x="1708" y="3524"/>
                      <a:pt x="1708" y="3524"/>
                      <a:pt x="1708" y="3524"/>
                    </a:cubicBezTo>
                    <a:cubicBezTo>
                      <a:pt x="1791" y="3554"/>
                      <a:pt x="1791" y="3554"/>
                      <a:pt x="1791" y="3554"/>
                    </a:cubicBezTo>
                    <a:cubicBezTo>
                      <a:pt x="2021" y="3632"/>
                      <a:pt x="2148" y="3801"/>
                      <a:pt x="2148" y="4072"/>
                    </a:cubicBezTo>
                    <a:cubicBezTo>
                      <a:pt x="2145" y="4438"/>
                      <a:pt x="1885" y="4662"/>
                      <a:pt x="1464" y="4662"/>
                    </a:cubicBezTo>
                    <a:close/>
                    <a:moveTo>
                      <a:pt x="1386" y="2731"/>
                    </a:moveTo>
                    <a:cubicBezTo>
                      <a:pt x="1184" y="2731"/>
                      <a:pt x="1184" y="2731"/>
                      <a:pt x="1184" y="2731"/>
                    </a:cubicBezTo>
                    <a:cubicBezTo>
                      <a:pt x="1184" y="3476"/>
                      <a:pt x="1184" y="3476"/>
                      <a:pt x="1184" y="3476"/>
                    </a:cubicBezTo>
                    <a:cubicBezTo>
                      <a:pt x="1364" y="3476"/>
                      <a:pt x="1364" y="3476"/>
                      <a:pt x="1364" y="3476"/>
                    </a:cubicBezTo>
                    <a:cubicBezTo>
                      <a:pt x="1666" y="3476"/>
                      <a:pt x="1805" y="3313"/>
                      <a:pt x="1796" y="3089"/>
                    </a:cubicBezTo>
                    <a:cubicBezTo>
                      <a:pt x="1785" y="2881"/>
                      <a:pt x="1644" y="2731"/>
                      <a:pt x="1386" y="2731"/>
                    </a:cubicBezTo>
                    <a:close/>
                    <a:moveTo>
                      <a:pt x="1375" y="3609"/>
                    </a:moveTo>
                    <a:cubicBezTo>
                      <a:pt x="1306" y="3609"/>
                      <a:pt x="1264" y="3609"/>
                      <a:pt x="1195" y="3626"/>
                    </a:cubicBezTo>
                    <a:cubicBezTo>
                      <a:pt x="1195" y="4512"/>
                      <a:pt x="1195" y="4512"/>
                      <a:pt x="1195" y="4512"/>
                    </a:cubicBezTo>
                    <a:cubicBezTo>
                      <a:pt x="1270" y="4534"/>
                      <a:pt x="1320" y="4543"/>
                      <a:pt x="1397" y="4537"/>
                    </a:cubicBezTo>
                    <a:cubicBezTo>
                      <a:pt x="1669" y="4521"/>
                      <a:pt x="1935" y="4368"/>
                      <a:pt x="1926" y="4069"/>
                    </a:cubicBezTo>
                    <a:cubicBezTo>
                      <a:pt x="1918" y="3715"/>
                      <a:pt x="1649" y="3618"/>
                      <a:pt x="1375" y="3609"/>
                    </a:cubicBezTo>
                    <a:close/>
                    <a:moveTo>
                      <a:pt x="4083" y="2684"/>
                    </a:moveTo>
                    <a:cubicBezTo>
                      <a:pt x="4077" y="2723"/>
                      <a:pt x="4080" y="2745"/>
                      <a:pt x="4080" y="2784"/>
                    </a:cubicBezTo>
                    <a:cubicBezTo>
                      <a:pt x="4080" y="3994"/>
                      <a:pt x="4080" y="3994"/>
                      <a:pt x="4080" y="3994"/>
                    </a:cubicBezTo>
                    <a:cubicBezTo>
                      <a:pt x="4080" y="4393"/>
                      <a:pt x="3739" y="4684"/>
                      <a:pt x="3313" y="4692"/>
                    </a:cubicBezTo>
                    <a:cubicBezTo>
                      <a:pt x="2856" y="4698"/>
                      <a:pt x="2485" y="4404"/>
                      <a:pt x="2485" y="3983"/>
                    </a:cubicBezTo>
                    <a:cubicBezTo>
                      <a:pt x="2485" y="2795"/>
                      <a:pt x="2485" y="2795"/>
                      <a:pt x="2485" y="2795"/>
                    </a:cubicBezTo>
                    <a:cubicBezTo>
                      <a:pt x="2485" y="2759"/>
                      <a:pt x="2487" y="2737"/>
                      <a:pt x="2482" y="2701"/>
                    </a:cubicBezTo>
                    <a:cubicBezTo>
                      <a:pt x="2476" y="2657"/>
                      <a:pt x="2471" y="2632"/>
                      <a:pt x="2457" y="2593"/>
                    </a:cubicBezTo>
                    <a:cubicBezTo>
                      <a:pt x="2740" y="2593"/>
                      <a:pt x="2740" y="2593"/>
                      <a:pt x="2740" y="2593"/>
                    </a:cubicBezTo>
                    <a:cubicBezTo>
                      <a:pt x="2726" y="2623"/>
                      <a:pt x="2720" y="2643"/>
                      <a:pt x="2715" y="2679"/>
                    </a:cubicBezTo>
                    <a:cubicBezTo>
                      <a:pt x="2706" y="2715"/>
                      <a:pt x="2709" y="2740"/>
                      <a:pt x="2709" y="2776"/>
                    </a:cubicBezTo>
                    <a:cubicBezTo>
                      <a:pt x="2709" y="3958"/>
                      <a:pt x="2709" y="3958"/>
                      <a:pt x="2709" y="3958"/>
                    </a:cubicBezTo>
                    <a:cubicBezTo>
                      <a:pt x="2709" y="4277"/>
                      <a:pt x="2994" y="4523"/>
                      <a:pt x="3313" y="4512"/>
                    </a:cubicBezTo>
                    <a:cubicBezTo>
                      <a:pt x="3629" y="4504"/>
                      <a:pt x="3850" y="4269"/>
                      <a:pt x="3850" y="3975"/>
                    </a:cubicBezTo>
                    <a:cubicBezTo>
                      <a:pt x="3850" y="2789"/>
                      <a:pt x="3850" y="2789"/>
                      <a:pt x="3850" y="2789"/>
                    </a:cubicBezTo>
                    <a:cubicBezTo>
                      <a:pt x="3850" y="2748"/>
                      <a:pt x="3850" y="2723"/>
                      <a:pt x="3845" y="2684"/>
                    </a:cubicBezTo>
                    <a:cubicBezTo>
                      <a:pt x="3836" y="2648"/>
                      <a:pt x="3831" y="2626"/>
                      <a:pt x="3817" y="2593"/>
                    </a:cubicBezTo>
                    <a:cubicBezTo>
                      <a:pt x="4105" y="2593"/>
                      <a:pt x="4105" y="2593"/>
                      <a:pt x="4105" y="2593"/>
                    </a:cubicBezTo>
                    <a:cubicBezTo>
                      <a:pt x="4094" y="2626"/>
                      <a:pt x="4088" y="2648"/>
                      <a:pt x="4083" y="2684"/>
                    </a:cubicBezTo>
                    <a:close/>
                    <a:moveTo>
                      <a:pt x="5713" y="4665"/>
                    </a:moveTo>
                    <a:cubicBezTo>
                      <a:pt x="4882" y="3584"/>
                      <a:pt x="4882" y="3584"/>
                      <a:pt x="4882" y="3584"/>
                    </a:cubicBezTo>
                    <a:cubicBezTo>
                      <a:pt x="4860" y="3557"/>
                      <a:pt x="4852" y="3537"/>
                      <a:pt x="4827" y="3518"/>
                    </a:cubicBezTo>
                    <a:cubicBezTo>
                      <a:pt x="4816" y="3507"/>
                      <a:pt x="4805" y="3501"/>
                      <a:pt x="4791" y="3493"/>
                    </a:cubicBezTo>
                    <a:cubicBezTo>
                      <a:pt x="4791" y="4443"/>
                      <a:pt x="4791" y="4443"/>
                      <a:pt x="4791" y="4443"/>
                    </a:cubicBezTo>
                    <a:cubicBezTo>
                      <a:pt x="4791" y="4487"/>
                      <a:pt x="4788" y="4512"/>
                      <a:pt x="4799" y="4557"/>
                    </a:cubicBezTo>
                    <a:cubicBezTo>
                      <a:pt x="4805" y="4595"/>
                      <a:pt x="4816" y="4618"/>
                      <a:pt x="4830" y="4656"/>
                    </a:cubicBezTo>
                    <a:cubicBezTo>
                      <a:pt x="4525" y="4656"/>
                      <a:pt x="4525" y="4656"/>
                      <a:pt x="4525" y="4656"/>
                    </a:cubicBezTo>
                    <a:cubicBezTo>
                      <a:pt x="4542" y="4623"/>
                      <a:pt x="4555" y="4604"/>
                      <a:pt x="4558" y="4570"/>
                    </a:cubicBezTo>
                    <a:cubicBezTo>
                      <a:pt x="4567" y="4529"/>
                      <a:pt x="4567" y="4438"/>
                      <a:pt x="4567" y="4360"/>
                    </a:cubicBezTo>
                    <a:cubicBezTo>
                      <a:pt x="4567" y="2875"/>
                      <a:pt x="4567" y="2875"/>
                      <a:pt x="4567" y="2875"/>
                    </a:cubicBezTo>
                    <a:cubicBezTo>
                      <a:pt x="4567" y="2798"/>
                      <a:pt x="4564" y="2754"/>
                      <a:pt x="4550" y="2676"/>
                    </a:cubicBezTo>
                    <a:cubicBezTo>
                      <a:pt x="4542" y="2640"/>
                      <a:pt x="4528" y="2621"/>
                      <a:pt x="4511" y="2590"/>
                    </a:cubicBezTo>
                    <a:cubicBezTo>
                      <a:pt x="5134" y="2590"/>
                      <a:pt x="5134" y="2590"/>
                      <a:pt x="5134" y="2590"/>
                    </a:cubicBezTo>
                    <a:cubicBezTo>
                      <a:pt x="5406" y="2590"/>
                      <a:pt x="5650" y="2770"/>
                      <a:pt x="5641" y="3066"/>
                    </a:cubicBezTo>
                    <a:cubicBezTo>
                      <a:pt x="5636" y="3355"/>
                      <a:pt x="5384" y="3601"/>
                      <a:pt x="5079" y="3554"/>
                    </a:cubicBezTo>
                    <a:cubicBezTo>
                      <a:pt x="5096" y="3568"/>
                      <a:pt x="5104" y="3579"/>
                      <a:pt x="5121" y="3593"/>
                    </a:cubicBezTo>
                    <a:cubicBezTo>
                      <a:pt x="5179" y="3648"/>
                      <a:pt x="5212" y="3684"/>
                      <a:pt x="5265" y="3751"/>
                    </a:cubicBezTo>
                    <a:cubicBezTo>
                      <a:pt x="5758" y="4377"/>
                      <a:pt x="5758" y="4377"/>
                      <a:pt x="5758" y="4377"/>
                    </a:cubicBezTo>
                    <a:cubicBezTo>
                      <a:pt x="5821" y="4460"/>
                      <a:pt x="5871" y="4526"/>
                      <a:pt x="5935" y="4582"/>
                    </a:cubicBezTo>
                    <a:cubicBezTo>
                      <a:pt x="5974" y="4615"/>
                      <a:pt x="5999" y="4634"/>
                      <a:pt x="6040" y="4665"/>
                    </a:cubicBezTo>
                    <a:lnTo>
                      <a:pt x="5713" y="4665"/>
                    </a:lnTo>
                    <a:close/>
                    <a:moveTo>
                      <a:pt x="5013" y="2715"/>
                    </a:moveTo>
                    <a:cubicBezTo>
                      <a:pt x="4927" y="2715"/>
                      <a:pt x="4874" y="2718"/>
                      <a:pt x="4794" y="2754"/>
                    </a:cubicBezTo>
                    <a:cubicBezTo>
                      <a:pt x="4794" y="3468"/>
                      <a:pt x="4794" y="3468"/>
                      <a:pt x="4794" y="3468"/>
                    </a:cubicBezTo>
                    <a:cubicBezTo>
                      <a:pt x="4833" y="3474"/>
                      <a:pt x="4907" y="3476"/>
                      <a:pt x="4974" y="3474"/>
                    </a:cubicBezTo>
                    <a:cubicBezTo>
                      <a:pt x="5259" y="3451"/>
                      <a:pt x="5431" y="3302"/>
                      <a:pt x="5414" y="3072"/>
                    </a:cubicBezTo>
                    <a:cubicBezTo>
                      <a:pt x="5403" y="2906"/>
                      <a:pt x="5348" y="2729"/>
                      <a:pt x="5013" y="2715"/>
                    </a:cubicBezTo>
                    <a:close/>
                    <a:moveTo>
                      <a:pt x="3551" y="5119"/>
                    </a:moveTo>
                    <a:cubicBezTo>
                      <a:pt x="3542" y="5163"/>
                      <a:pt x="3542" y="5188"/>
                      <a:pt x="3542" y="5230"/>
                    </a:cubicBezTo>
                    <a:cubicBezTo>
                      <a:pt x="3545" y="7166"/>
                      <a:pt x="3545" y="7166"/>
                      <a:pt x="3545" y="7166"/>
                    </a:cubicBezTo>
                    <a:cubicBezTo>
                      <a:pt x="1872" y="5318"/>
                      <a:pt x="1872" y="5318"/>
                      <a:pt x="1872" y="5318"/>
                    </a:cubicBezTo>
                    <a:cubicBezTo>
                      <a:pt x="1872" y="6856"/>
                      <a:pt x="1872" y="6856"/>
                      <a:pt x="1872" y="6856"/>
                    </a:cubicBezTo>
                    <a:cubicBezTo>
                      <a:pt x="1872" y="6917"/>
                      <a:pt x="1872" y="6917"/>
                      <a:pt x="1892" y="7008"/>
                    </a:cubicBezTo>
                    <a:cubicBezTo>
                      <a:pt x="1897" y="7041"/>
                      <a:pt x="1905" y="7061"/>
                      <a:pt x="1917" y="7097"/>
                    </a:cubicBezTo>
                    <a:cubicBezTo>
                      <a:pt x="1654" y="7097"/>
                      <a:pt x="1654" y="7097"/>
                      <a:pt x="1654" y="7097"/>
                    </a:cubicBezTo>
                    <a:cubicBezTo>
                      <a:pt x="1673" y="7069"/>
                      <a:pt x="1684" y="7052"/>
                      <a:pt x="1689" y="7022"/>
                    </a:cubicBezTo>
                    <a:cubicBezTo>
                      <a:pt x="1701" y="6980"/>
                      <a:pt x="1701" y="6953"/>
                      <a:pt x="1701" y="6911"/>
                    </a:cubicBezTo>
                    <a:cubicBezTo>
                      <a:pt x="1701" y="5183"/>
                      <a:pt x="1701" y="5183"/>
                      <a:pt x="1701" y="5183"/>
                    </a:cubicBezTo>
                    <a:cubicBezTo>
                      <a:pt x="1701" y="5150"/>
                      <a:pt x="1695" y="5125"/>
                      <a:pt x="1678" y="5094"/>
                    </a:cubicBezTo>
                    <a:cubicBezTo>
                      <a:pt x="1665" y="5064"/>
                      <a:pt x="1648" y="5047"/>
                      <a:pt x="1620" y="5030"/>
                    </a:cubicBezTo>
                    <a:cubicBezTo>
                      <a:pt x="1925" y="5030"/>
                      <a:pt x="1925" y="5030"/>
                      <a:pt x="1925" y="5030"/>
                    </a:cubicBezTo>
                    <a:cubicBezTo>
                      <a:pt x="3374" y="6684"/>
                      <a:pt x="3374" y="6684"/>
                      <a:pt x="3374" y="6684"/>
                    </a:cubicBezTo>
                    <a:cubicBezTo>
                      <a:pt x="3374" y="5371"/>
                      <a:pt x="3374" y="5371"/>
                      <a:pt x="3374" y="5371"/>
                    </a:cubicBezTo>
                    <a:cubicBezTo>
                      <a:pt x="3374" y="5271"/>
                      <a:pt x="3379" y="5208"/>
                      <a:pt x="3360" y="5108"/>
                    </a:cubicBezTo>
                    <a:cubicBezTo>
                      <a:pt x="3354" y="5077"/>
                      <a:pt x="3349" y="5058"/>
                      <a:pt x="3340" y="5028"/>
                    </a:cubicBezTo>
                    <a:cubicBezTo>
                      <a:pt x="3573" y="5028"/>
                      <a:pt x="3573" y="5028"/>
                      <a:pt x="3573" y="5028"/>
                    </a:cubicBezTo>
                    <a:cubicBezTo>
                      <a:pt x="3562" y="5061"/>
                      <a:pt x="3556" y="5083"/>
                      <a:pt x="3551" y="5119"/>
                    </a:cubicBezTo>
                    <a:close/>
                    <a:moveTo>
                      <a:pt x="5212" y="7097"/>
                    </a:moveTo>
                    <a:cubicBezTo>
                      <a:pt x="4019" y="7097"/>
                      <a:pt x="4019" y="7097"/>
                      <a:pt x="4019" y="7097"/>
                    </a:cubicBezTo>
                    <a:cubicBezTo>
                      <a:pt x="4038" y="7069"/>
                      <a:pt x="4046" y="7050"/>
                      <a:pt x="4055" y="7019"/>
                    </a:cubicBezTo>
                    <a:cubicBezTo>
                      <a:pt x="4066" y="6980"/>
                      <a:pt x="4060" y="6953"/>
                      <a:pt x="4060" y="6914"/>
                    </a:cubicBezTo>
                    <a:cubicBezTo>
                      <a:pt x="4060" y="5180"/>
                      <a:pt x="4060" y="5180"/>
                      <a:pt x="4060" y="5180"/>
                    </a:cubicBezTo>
                    <a:cubicBezTo>
                      <a:pt x="4060" y="5144"/>
                      <a:pt x="4055" y="5122"/>
                      <a:pt x="4044" y="5091"/>
                    </a:cubicBezTo>
                    <a:cubicBezTo>
                      <a:pt x="4032" y="5066"/>
                      <a:pt x="4024" y="5053"/>
                      <a:pt x="4005" y="5033"/>
                    </a:cubicBezTo>
                    <a:cubicBezTo>
                      <a:pt x="5060" y="5033"/>
                      <a:pt x="5060" y="5033"/>
                      <a:pt x="5060" y="5033"/>
                    </a:cubicBezTo>
                    <a:cubicBezTo>
                      <a:pt x="5060" y="5241"/>
                      <a:pt x="5060" y="5241"/>
                      <a:pt x="5060" y="5241"/>
                    </a:cubicBezTo>
                    <a:cubicBezTo>
                      <a:pt x="5035" y="5216"/>
                      <a:pt x="5013" y="5202"/>
                      <a:pt x="4980" y="5191"/>
                    </a:cubicBezTo>
                    <a:cubicBezTo>
                      <a:pt x="4933" y="5174"/>
                      <a:pt x="4899" y="5183"/>
                      <a:pt x="4852" y="5183"/>
                    </a:cubicBezTo>
                    <a:cubicBezTo>
                      <a:pt x="4290" y="5183"/>
                      <a:pt x="4290" y="5183"/>
                      <a:pt x="4290" y="5183"/>
                    </a:cubicBezTo>
                    <a:cubicBezTo>
                      <a:pt x="4290" y="5864"/>
                      <a:pt x="4290" y="5864"/>
                      <a:pt x="4290" y="5864"/>
                    </a:cubicBezTo>
                    <a:cubicBezTo>
                      <a:pt x="5060" y="5864"/>
                      <a:pt x="5060" y="5864"/>
                      <a:pt x="5060" y="5864"/>
                    </a:cubicBezTo>
                    <a:cubicBezTo>
                      <a:pt x="5060" y="6061"/>
                      <a:pt x="5060" y="6061"/>
                      <a:pt x="5060" y="6061"/>
                    </a:cubicBezTo>
                    <a:cubicBezTo>
                      <a:pt x="5019" y="6041"/>
                      <a:pt x="4991" y="6033"/>
                      <a:pt x="4944" y="6022"/>
                    </a:cubicBezTo>
                    <a:cubicBezTo>
                      <a:pt x="4911" y="6016"/>
                      <a:pt x="4886" y="6016"/>
                      <a:pt x="4852" y="6016"/>
                    </a:cubicBezTo>
                    <a:cubicBezTo>
                      <a:pt x="4298" y="6016"/>
                      <a:pt x="4298" y="6016"/>
                      <a:pt x="4298" y="6016"/>
                    </a:cubicBezTo>
                    <a:cubicBezTo>
                      <a:pt x="4298" y="6942"/>
                      <a:pt x="4298" y="6942"/>
                      <a:pt x="4298" y="6942"/>
                    </a:cubicBezTo>
                    <a:cubicBezTo>
                      <a:pt x="4960" y="6942"/>
                      <a:pt x="4960" y="6942"/>
                      <a:pt x="4960" y="6942"/>
                    </a:cubicBezTo>
                    <a:cubicBezTo>
                      <a:pt x="5052" y="6942"/>
                      <a:pt x="5104" y="6936"/>
                      <a:pt x="5190" y="6908"/>
                    </a:cubicBezTo>
                    <a:cubicBezTo>
                      <a:pt x="5229" y="6897"/>
                      <a:pt x="5251" y="6886"/>
                      <a:pt x="5284" y="6864"/>
                    </a:cubicBezTo>
                    <a:lnTo>
                      <a:pt x="5212" y="7097"/>
                    </a:lnTo>
                    <a:close/>
                    <a:moveTo>
                      <a:pt x="326" y="5704"/>
                    </a:moveTo>
                    <a:cubicBezTo>
                      <a:pt x="327" y="5723"/>
                      <a:pt x="339" y="5734"/>
                      <a:pt x="334" y="5755"/>
                    </a:cubicBezTo>
                    <a:cubicBezTo>
                      <a:pt x="329" y="5776"/>
                      <a:pt x="317" y="5800"/>
                      <a:pt x="317" y="5823"/>
                    </a:cubicBezTo>
                    <a:cubicBezTo>
                      <a:pt x="317" y="5853"/>
                      <a:pt x="343" y="5892"/>
                      <a:pt x="369" y="5910"/>
                    </a:cubicBezTo>
                    <a:cubicBezTo>
                      <a:pt x="374" y="5913"/>
                      <a:pt x="384" y="5915"/>
                      <a:pt x="389" y="5917"/>
                    </a:cubicBezTo>
                    <a:cubicBezTo>
                      <a:pt x="398" y="5922"/>
                      <a:pt x="402" y="5929"/>
                      <a:pt x="410" y="5931"/>
                    </a:cubicBezTo>
                    <a:cubicBezTo>
                      <a:pt x="415" y="5933"/>
                      <a:pt x="424" y="5930"/>
                      <a:pt x="428" y="5931"/>
                    </a:cubicBezTo>
                    <a:cubicBezTo>
                      <a:pt x="431" y="5932"/>
                      <a:pt x="482" y="5965"/>
                      <a:pt x="484" y="5969"/>
                    </a:cubicBezTo>
                    <a:cubicBezTo>
                      <a:pt x="486" y="5974"/>
                      <a:pt x="482" y="5986"/>
                      <a:pt x="478" y="5990"/>
                    </a:cubicBezTo>
                    <a:cubicBezTo>
                      <a:pt x="468" y="6003"/>
                      <a:pt x="454" y="6003"/>
                      <a:pt x="442" y="6001"/>
                    </a:cubicBezTo>
                    <a:cubicBezTo>
                      <a:pt x="438" y="6004"/>
                      <a:pt x="438" y="6004"/>
                      <a:pt x="438" y="6004"/>
                    </a:cubicBezTo>
                    <a:cubicBezTo>
                      <a:pt x="432" y="6001"/>
                      <a:pt x="424" y="5997"/>
                      <a:pt x="422" y="5994"/>
                    </a:cubicBezTo>
                    <a:cubicBezTo>
                      <a:pt x="417" y="5990"/>
                      <a:pt x="415" y="5982"/>
                      <a:pt x="411" y="5978"/>
                    </a:cubicBezTo>
                    <a:cubicBezTo>
                      <a:pt x="407" y="5975"/>
                      <a:pt x="378" y="5962"/>
                      <a:pt x="371" y="5959"/>
                    </a:cubicBezTo>
                    <a:cubicBezTo>
                      <a:pt x="357" y="5954"/>
                      <a:pt x="323" y="5954"/>
                      <a:pt x="308" y="5962"/>
                    </a:cubicBezTo>
                    <a:cubicBezTo>
                      <a:pt x="299" y="5966"/>
                      <a:pt x="285" y="5982"/>
                      <a:pt x="279" y="5988"/>
                    </a:cubicBezTo>
                    <a:cubicBezTo>
                      <a:pt x="275" y="5991"/>
                      <a:pt x="270" y="5993"/>
                      <a:pt x="267" y="5996"/>
                    </a:cubicBezTo>
                    <a:cubicBezTo>
                      <a:pt x="255" y="6011"/>
                      <a:pt x="251" y="6036"/>
                      <a:pt x="243" y="6051"/>
                    </a:cubicBezTo>
                    <a:cubicBezTo>
                      <a:pt x="237" y="6062"/>
                      <a:pt x="226" y="6069"/>
                      <a:pt x="222" y="6080"/>
                    </a:cubicBezTo>
                    <a:cubicBezTo>
                      <a:pt x="219" y="6091"/>
                      <a:pt x="223" y="6093"/>
                      <a:pt x="228" y="6106"/>
                    </a:cubicBezTo>
                    <a:cubicBezTo>
                      <a:pt x="229" y="6106"/>
                      <a:pt x="233" y="6105"/>
                      <a:pt x="233" y="6105"/>
                    </a:cubicBezTo>
                    <a:cubicBezTo>
                      <a:pt x="233" y="6105"/>
                      <a:pt x="262" y="6125"/>
                      <a:pt x="274" y="6138"/>
                    </a:cubicBezTo>
                    <a:cubicBezTo>
                      <a:pt x="287" y="6152"/>
                      <a:pt x="322" y="6169"/>
                      <a:pt x="337" y="6169"/>
                    </a:cubicBezTo>
                    <a:cubicBezTo>
                      <a:pt x="344" y="6168"/>
                      <a:pt x="370" y="6164"/>
                      <a:pt x="374" y="6163"/>
                    </a:cubicBezTo>
                    <a:cubicBezTo>
                      <a:pt x="386" y="6161"/>
                      <a:pt x="405" y="6152"/>
                      <a:pt x="416" y="6143"/>
                    </a:cubicBezTo>
                    <a:cubicBezTo>
                      <a:pt x="420" y="6139"/>
                      <a:pt x="448" y="6094"/>
                      <a:pt x="450" y="6090"/>
                    </a:cubicBezTo>
                    <a:cubicBezTo>
                      <a:pt x="451" y="6087"/>
                      <a:pt x="484" y="6048"/>
                      <a:pt x="498" y="6057"/>
                    </a:cubicBezTo>
                    <a:cubicBezTo>
                      <a:pt x="499" y="6057"/>
                      <a:pt x="518" y="6074"/>
                      <a:pt x="521" y="6082"/>
                    </a:cubicBezTo>
                    <a:cubicBezTo>
                      <a:pt x="523" y="6086"/>
                      <a:pt x="520" y="6102"/>
                      <a:pt x="518" y="6107"/>
                    </a:cubicBezTo>
                    <a:cubicBezTo>
                      <a:pt x="512" y="6120"/>
                      <a:pt x="494" y="6125"/>
                      <a:pt x="481" y="6139"/>
                    </a:cubicBezTo>
                    <a:cubicBezTo>
                      <a:pt x="478" y="6143"/>
                      <a:pt x="458" y="6171"/>
                      <a:pt x="455" y="6181"/>
                    </a:cubicBezTo>
                    <a:cubicBezTo>
                      <a:pt x="452" y="6188"/>
                      <a:pt x="454" y="6197"/>
                      <a:pt x="454" y="6205"/>
                    </a:cubicBezTo>
                    <a:cubicBezTo>
                      <a:pt x="453" y="6227"/>
                      <a:pt x="455" y="6253"/>
                      <a:pt x="479" y="6279"/>
                    </a:cubicBezTo>
                    <a:cubicBezTo>
                      <a:pt x="483" y="6283"/>
                      <a:pt x="495" y="6291"/>
                      <a:pt x="499" y="6295"/>
                    </a:cubicBezTo>
                    <a:cubicBezTo>
                      <a:pt x="515" y="6311"/>
                      <a:pt x="533" y="6341"/>
                      <a:pt x="552" y="6337"/>
                    </a:cubicBezTo>
                    <a:cubicBezTo>
                      <a:pt x="570" y="6334"/>
                      <a:pt x="580" y="6313"/>
                      <a:pt x="600" y="6301"/>
                    </a:cubicBezTo>
                    <a:cubicBezTo>
                      <a:pt x="621" y="6288"/>
                      <a:pt x="643" y="6268"/>
                      <a:pt x="651" y="6247"/>
                    </a:cubicBezTo>
                    <a:cubicBezTo>
                      <a:pt x="655" y="6238"/>
                      <a:pt x="654" y="6220"/>
                      <a:pt x="655" y="6210"/>
                    </a:cubicBezTo>
                    <a:cubicBezTo>
                      <a:pt x="655" y="6208"/>
                      <a:pt x="648" y="6179"/>
                      <a:pt x="643" y="6168"/>
                    </a:cubicBezTo>
                    <a:cubicBezTo>
                      <a:pt x="639" y="6159"/>
                      <a:pt x="635" y="6146"/>
                      <a:pt x="626" y="6135"/>
                    </a:cubicBezTo>
                    <a:cubicBezTo>
                      <a:pt x="615" y="6122"/>
                      <a:pt x="587" y="6115"/>
                      <a:pt x="581" y="6099"/>
                    </a:cubicBezTo>
                    <a:cubicBezTo>
                      <a:pt x="580" y="6098"/>
                      <a:pt x="584" y="6092"/>
                      <a:pt x="584" y="6091"/>
                    </a:cubicBezTo>
                    <a:cubicBezTo>
                      <a:pt x="583" y="6086"/>
                      <a:pt x="579" y="6085"/>
                      <a:pt x="579" y="6080"/>
                    </a:cubicBezTo>
                    <a:cubicBezTo>
                      <a:pt x="578" y="6076"/>
                      <a:pt x="585" y="6056"/>
                      <a:pt x="587" y="6053"/>
                    </a:cubicBezTo>
                    <a:cubicBezTo>
                      <a:pt x="603" y="6036"/>
                      <a:pt x="635" y="6042"/>
                      <a:pt x="646" y="6053"/>
                    </a:cubicBezTo>
                    <a:cubicBezTo>
                      <a:pt x="661" y="6069"/>
                      <a:pt x="658" y="6089"/>
                      <a:pt x="667" y="6104"/>
                    </a:cubicBezTo>
                    <a:cubicBezTo>
                      <a:pt x="686" y="6139"/>
                      <a:pt x="737" y="6162"/>
                      <a:pt x="763" y="6158"/>
                    </a:cubicBezTo>
                    <a:cubicBezTo>
                      <a:pt x="769" y="6157"/>
                      <a:pt x="788" y="6154"/>
                      <a:pt x="794" y="6151"/>
                    </a:cubicBezTo>
                    <a:cubicBezTo>
                      <a:pt x="810" y="6143"/>
                      <a:pt x="822" y="6128"/>
                      <a:pt x="831" y="6119"/>
                    </a:cubicBezTo>
                    <a:cubicBezTo>
                      <a:pt x="843" y="6107"/>
                      <a:pt x="870" y="6095"/>
                      <a:pt x="877" y="6081"/>
                    </a:cubicBezTo>
                    <a:cubicBezTo>
                      <a:pt x="884" y="6069"/>
                      <a:pt x="865" y="6036"/>
                      <a:pt x="860" y="6022"/>
                    </a:cubicBezTo>
                    <a:cubicBezTo>
                      <a:pt x="854" y="6006"/>
                      <a:pt x="839" y="5970"/>
                      <a:pt x="821" y="5958"/>
                    </a:cubicBezTo>
                    <a:cubicBezTo>
                      <a:pt x="819" y="5956"/>
                      <a:pt x="798" y="5950"/>
                      <a:pt x="791" y="5949"/>
                    </a:cubicBezTo>
                    <a:cubicBezTo>
                      <a:pt x="787" y="5948"/>
                      <a:pt x="778" y="5952"/>
                      <a:pt x="774" y="5949"/>
                    </a:cubicBezTo>
                    <a:cubicBezTo>
                      <a:pt x="771" y="5945"/>
                      <a:pt x="771" y="5945"/>
                      <a:pt x="771" y="5945"/>
                    </a:cubicBezTo>
                    <a:cubicBezTo>
                      <a:pt x="759" y="5946"/>
                      <a:pt x="724" y="5957"/>
                      <a:pt x="713" y="5963"/>
                    </a:cubicBezTo>
                    <a:cubicBezTo>
                      <a:pt x="686" y="5977"/>
                      <a:pt x="675" y="5991"/>
                      <a:pt x="651" y="5994"/>
                    </a:cubicBezTo>
                    <a:cubicBezTo>
                      <a:pt x="651" y="5994"/>
                      <a:pt x="647" y="5994"/>
                      <a:pt x="646" y="5994"/>
                    </a:cubicBezTo>
                    <a:cubicBezTo>
                      <a:pt x="643" y="5994"/>
                      <a:pt x="624" y="5981"/>
                      <a:pt x="621" y="5976"/>
                    </a:cubicBezTo>
                    <a:cubicBezTo>
                      <a:pt x="619" y="5972"/>
                      <a:pt x="622" y="5962"/>
                      <a:pt x="623" y="5957"/>
                    </a:cubicBezTo>
                    <a:cubicBezTo>
                      <a:pt x="633" y="5910"/>
                      <a:pt x="703" y="5925"/>
                      <a:pt x="730" y="5912"/>
                    </a:cubicBezTo>
                    <a:cubicBezTo>
                      <a:pt x="746" y="5905"/>
                      <a:pt x="757" y="5890"/>
                      <a:pt x="764" y="5880"/>
                    </a:cubicBezTo>
                    <a:cubicBezTo>
                      <a:pt x="771" y="5868"/>
                      <a:pt x="782" y="5821"/>
                      <a:pt x="778" y="5808"/>
                    </a:cubicBezTo>
                    <a:cubicBezTo>
                      <a:pt x="777" y="5804"/>
                      <a:pt x="761" y="5754"/>
                      <a:pt x="767" y="5733"/>
                    </a:cubicBezTo>
                    <a:cubicBezTo>
                      <a:pt x="769" y="5727"/>
                      <a:pt x="774" y="5715"/>
                      <a:pt x="772" y="5709"/>
                    </a:cubicBezTo>
                    <a:cubicBezTo>
                      <a:pt x="770" y="5706"/>
                      <a:pt x="761" y="5699"/>
                      <a:pt x="761" y="5699"/>
                    </a:cubicBezTo>
                    <a:cubicBezTo>
                      <a:pt x="747" y="5704"/>
                      <a:pt x="735" y="5713"/>
                      <a:pt x="720" y="5716"/>
                    </a:cubicBezTo>
                    <a:cubicBezTo>
                      <a:pt x="704" y="5719"/>
                      <a:pt x="686" y="5715"/>
                      <a:pt x="671" y="5717"/>
                    </a:cubicBezTo>
                    <a:cubicBezTo>
                      <a:pt x="642" y="5721"/>
                      <a:pt x="605" y="5739"/>
                      <a:pt x="590" y="5771"/>
                    </a:cubicBezTo>
                    <a:cubicBezTo>
                      <a:pt x="561" y="5834"/>
                      <a:pt x="591" y="5873"/>
                      <a:pt x="593" y="5884"/>
                    </a:cubicBezTo>
                    <a:cubicBezTo>
                      <a:pt x="593" y="5889"/>
                      <a:pt x="596" y="5888"/>
                      <a:pt x="596" y="5893"/>
                    </a:cubicBezTo>
                    <a:cubicBezTo>
                      <a:pt x="597" y="5908"/>
                      <a:pt x="568" y="5928"/>
                      <a:pt x="554" y="5926"/>
                    </a:cubicBezTo>
                    <a:cubicBezTo>
                      <a:pt x="544" y="5924"/>
                      <a:pt x="525" y="5905"/>
                      <a:pt x="524" y="5891"/>
                    </a:cubicBezTo>
                    <a:cubicBezTo>
                      <a:pt x="524" y="5890"/>
                      <a:pt x="525" y="5865"/>
                      <a:pt x="528" y="5859"/>
                    </a:cubicBezTo>
                    <a:cubicBezTo>
                      <a:pt x="529" y="5854"/>
                      <a:pt x="532" y="5839"/>
                      <a:pt x="532" y="5835"/>
                    </a:cubicBezTo>
                    <a:cubicBezTo>
                      <a:pt x="531" y="5821"/>
                      <a:pt x="535" y="5798"/>
                      <a:pt x="529" y="5784"/>
                    </a:cubicBezTo>
                    <a:cubicBezTo>
                      <a:pt x="526" y="5778"/>
                      <a:pt x="513" y="5751"/>
                      <a:pt x="508" y="5746"/>
                    </a:cubicBezTo>
                    <a:cubicBezTo>
                      <a:pt x="506" y="5744"/>
                      <a:pt x="459" y="5714"/>
                      <a:pt x="456" y="5714"/>
                    </a:cubicBezTo>
                    <a:cubicBezTo>
                      <a:pt x="453" y="5713"/>
                      <a:pt x="434" y="5711"/>
                      <a:pt x="431" y="5711"/>
                    </a:cubicBezTo>
                    <a:cubicBezTo>
                      <a:pt x="421" y="5710"/>
                      <a:pt x="388" y="5708"/>
                      <a:pt x="388" y="5708"/>
                    </a:cubicBezTo>
                    <a:cubicBezTo>
                      <a:pt x="388" y="5708"/>
                      <a:pt x="351" y="5687"/>
                      <a:pt x="348" y="5686"/>
                    </a:cubicBezTo>
                    <a:cubicBezTo>
                      <a:pt x="346" y="5684"/>
                      <a:pt x="333" y="5688"/>
                      <a:pt x="332" y="5688"/>
                    </a:cubicBezTo>
                    <a:cubicBezTo>
                      <a:pt x="330" y="5693"/>
                      <a:pt x="325" y="5699"/>
                      <a:pt x="326" y="5704"/>
                    </a:cubicBezTo>
                    <a:close/>
                    <a:moveTo>
                      <a:pt x="6412" y="5688"/>
                    </a:moveTo>
                    <a:cubicBezTo>
                      <a:pt x="6411" y="5688"/>
                      <a:pt x="6399" y="5684"/>
                      <a:pt x="6396" y="5686"/>
                    </a:cubicBezTo>
                    <a:cubicBezTo>
                      <a:pt x="6394" y="5687"/>
                      <a:pt x="6357" y="5708"/>
                      <a:pt x="6357" y="5708"/>
                    </a:cubicBezTo>
                    <a:cubicBezTo>
                      <a:pt x="6356" y="5708"/>
                      <a:pt x="6323" y="5710"/>
                      <a:pt x="6314" y="5711"/>
                    </a:cubicBezTo>
                    <a:cubicBezTo>
                      <a:pt x="6311" y="5711"/>
                      <a:pt x="6291" y="5713"/>
                      <a:pt x="6288" y="5714"/>
                    </a:cubicBezTo>
                    <a:cubicBezTo>
                      <a:pt x="6285" y="5714"/>
                      <a:pt x="6238" y="5744"/>
                      <a:pt x="6237" y="5746"/>
                    </a:cubicBezTo>
                    <a:cubicBezTo>
                      <a:pt x="6232" y="5751"/>
                      <a:pt x="6218" y="5778"/>
                      <a:pt x="6216" y="5784"/>
                    </a:cubicBezTo>
                    <a:cubicBezTo>
                      <a:pt x="6209" y="5798"/>
                      <a:pt x="6213" y="5821"/>
                      <a:pt x="6212" y="5835"/>
                    </a:cubicBezTo>
                    <a:cubicBezTo>
                      <a:pt x="6212" y="5840"/>
                      <a:pt x="6215" y="5854"/>
                      <a:pt x="6217" y="5859"/>
                    </a:cubicBezTo>
                    <a:cubicBezTo>
                      <a:pt x="6219" y="5865"/>
                      <a:pt x="6221" y="5890"/>
                      <a:pt x="6221" y="5891"/>
                    </a:cubicBezTo>
                    <a:cubicBezTo>
                      <a:pt x="6220" y="5905"/>
                      <a:pt x="6201" y="5924"/>
                      <a:pt x="6190" y="5926"/>
                    </a:cubicBezTo>
                    <a:cubicBezTo>
                      <a:pt x="6176" y="5928"/>
                      <a:pt x="6147" y="5908"/>
                      <a:pt x="6148" y="5893"/>
                    </a:cubicBezTo>
                    <a:cubicBezTo>
                      <a:pt x="6148" y="5888"/>
                      <a:pt x="6151" y="5889"/>
                      <a:pt x="6152" y="5884"/>
                    </a:cubicBezTo>
                    <a:cubicBezTo>
                      <a:pt x="6153" y="5873"/>
                      <a:pt x="6183" y="5834"/>
                      <a:pt x="6154" y="5771"/>
                    </a:cubicBezTo>
                    <a:cubicBezTo>
                      <a:pt x="6139" y="5739"/>
                      <a:pt x="6102" y="5721"/>
                      <a:pt x="6073" y="5717"/>
                    </a:cubicBezTo>
                    <a:cubicBezTo>
                      <a:pt x="6058" y="5715"/>
                      <a:pt x="6040" y="5719"/>
                      <a:pt x="6024" y="5716"/>
                    </a:cubicBezTo>
                    <a:cubicBezTo>
                      <a:pt x="6010" y="5713"/>
                      <a:pt x="5998" y="5704"/>
                      <a:pt x="5983" y="5699"/>
                    </a:cubicBezTo>
                    <a:cubicBezTo>
                      <a:pt x="5983" y="5699"/>
                      <a:pt x="5974" y="5706"/>
                      <a:pt x="5973" y="5709"/>
                    </a:cubicBezTo>
                    <a:cubicBezTo>
                      <a:pt x="5971" y="5715"/>
                      <a:pt x="5975" y="5727"/>
                      <a:pt x="5977" y="5733"/>
                    </a:cubicBezTo>
                    <a:cubicBezTo>
                      <a:pt x="5984" y="5754"/>
                      <a:pt x="5967" y="5804"/>
                      <a:pt x="5966" y="5808"/>
                    </a:cubicBezTo>
                    <a:cubicBezTo>
                      <a:pt x="5962" y="5821"/>
                      <a:pt x="5973" y="5868"/>
                      <a:pt x="5981" y="5880"/>
                    </a:cubicBezTo>
                    <a:cubicBezTo>
                      <a:pt x="5987" y="5890"/>
                      <a:pt x="5998" y="5905"/>
                      <a:pt x="6014" y="5912"/>
                    </a:cubicBezTo>
                    <a:cubicBezTo>
                      <a:pt x="6042" y="5925"/>
                      <a:pt x="6111" y="5910"/>
                      <a:pt x="6121" y="5957"/>
                    </a:cubicBezTo>
                    <a:cubicBezTo>
                      <a:pt x="6122" y="5962"/>
                      <a:pt x="6125" y="5972"/>
                      <a:pt x="6123" y="5976"/>
                    </a:cubicBezTo>
                    <a:cubicBezTo>
                      <a:pt x="6121" y="5981"/>
                      <a:pt x="6101" y="5994"/>
                      <a:pt x="6098" y="5994"/>
                    </a:cubicBezTo>
                    <a:cubicBezTo>
                      <a:pt x="6098" y="5994"/>
                      <a:pt x="6093" y="5994"/>
                      <a:pt x="6093" y="5994"/>
                    </a:cubicBezTo>
                    <a:cubicBezTo>
                      <a:pt x="6069" y="5991"/>
                      <a:pt x="6059" y="5977"/>
                      <a:pt x="6032" y="5963"/>
                    </a:cubicBezTo>
                    <a:cubicBezTo>
                      <a:pt x="6021" y="5957"/>
                      <a:pt x="5985" y="5946"/>
                      <a:pt x="5973" y="5945"/>
                    </a:cubicBezTo>
                    <a:cubicBezTo>
                      <a:pt x="5970" y="5949"/>
                      <a:pt x="5970" y="5949"/>
                      <a:pt x="5970" y="5949"/>
                    </a:cubicBezTo>
                    <a:cubicBezTo>
                      <a:pt x="5967" y="5952"/>
                      <a:pt x="5957" y="5948"/>
                      <a:pt x="5953" y="5949"/>
                    </a:cubicBezTo>
                    <a:cubicBezTo>
                      <a:pt x="5947" y="5950"/>
                      <a:pt x="5925" y="5956"/>
                      <a:pt x="5923" y="5958"/>
                    </a:cubicBezTo>
                    <a:cubicBezTo>
                      <a:pt x="5906" y="5970"/>
                      <a:pt x="5891" y="6006"/>
                      <a:pt x="5884" y="6022"/>
                    </a:cubicBezTo>
                    <a:cubicBezTo>
                      <a:pt x="5879" y="6036"/>
                      <a:pt x="5861" y="6069"/>
                      <a:pt x="5867" y="6081"/>
                    </a:cubicBezTo>
                    <a:cubicBezTo>
                      <a:pt x="5875" y="6096"/>
                      <a:pt x="5902" y="6107"/>
                      <a:pt x="5914" y="6119"/>
                    </a:cubicBezTo>
                    <a:cubicBezTo>
                      <a:pt x="5922" y="6128"/>
                      <a:pt x="5935" y="6143"/>
                      <a:pt x="5951" y="6151"/>
                    </a:cubicBezTo>
                    <a:cubicBezTo>
                      <a:pt x="5956" y="6154"/>
                      <a:pt x="5976" y="6157"/>
                      <a:pt x="5981" y="6158"/>
                    </a:cubicBezTo>
                    <a:cubicBezTo>
                      <a:pt x="6008" y="6162"/>
                      <a:pt x="6058" y="6139"/>
                      <a:pt x="6078" y="6104"/>
                    </a:cubicBezTo>
                    <a:cubicBezTo>
                      <a:pt x="6087" y="6089"/>
                      <a:pt x="6083" y="6069"/>
                      <a:pt x="6098" y="6054"/>
                    </a:cubicBezTo>
                    <a:cubicBezTo>
                      <a:pt x="6109" y="6042"/>
                      <a:pt x="6142" y="6036"/>
                      <a:pt x="6157" y="6053"/>
                    </a:cubicBezTo>
                    <a:cubicBezTo>
                      <a:pt x="6160" y="6056"/>
                      <a:pt x="6166" y="6076"/>
                      <a:pt x="6166" y="6080"/>
                    </a:cubicBezTo>
                    <a:cubicBezTo>
                      <a:pt x="6165" y="6085"/>
                      <a:pt x="6161" y="6086"/>
                      <a:pt x="6161" y="6091"/>
                    </a:cubicBezTo>
                    <a:cubicBezTo>
                      <a:pt x="6161" y="6092"/>
                      <a:pt x="6164" y="6098"/>
                      <a:pt x="6164" y="6099"/>
                    </a:cubicBezTo>
                    <a:cubicBezTo>
                      <a:pt x="6157" y="6116"/>
                      <a:pt x="6130" y="6122"/>
                      <a:pt x="6118" y="6135"/>
                    </a:cubicBezTo>
                    <a:cubicBezTo>
                      <a:pt x="6109" y="6146"/>
                      <a:pt x="6106" y="6159"/>
                      <a:pt x="6101" y="6168"/>
                    </a:cubicBezTo>
                    <a:cubicBezTo>
                      <a:pt x="6096" y="6179"/>
                      <a:pt x="6090" y="6208"/>
                      <a:pt x="6090" y="6210"/>
                    </a:cubicBezTo>
                    <a:cubicBezTo>
                      <a:pt x="6091" y="6220"/>
                      <a:pt x="6089" y="6239"/>
                      <a:pt x="6093" y="6247"/>
                    </a:cubicBezTo>
                    <a:cubicBezTo>
                      <a:pt x="6101" y="6268"/>
                      <a:pt x="6123" y="6288"/>
                      <a:pt x="6144" y="6301"/>
                    </a:cubicBezTo>
                    <a:cubicBezTo>
                      <a:pt x="6164" y="6313"/>
                      <a:pt x="6174" y="6334"/>
                      <a:pt x="6193" y="6337"/>
                    </a:cubicBezTo>
                    <a:cubicBezTo>
                      <a:pt x="6212" y="6341"/>
                      <a:pt x="6230" y="6311"/>
                      <a:pt x="6246" y="6295"/>
                    </a:cubicBezTo>
                    <a:cubicBezTo>
                      <a:pt x="6250" y="6291"/>
                      <a:pt x="6262" y="6283"/>
                      <a:pt x="6266" y="6279"/>
                    </a:cubicBezTo>
                    <a:cubicBezTo>
                      <a:pt x="6289" y="6253"/>
                      <a:pt x="6291" y="6227"/>
                      <a:pt x="6291" y="6205"/>
                    </a:cubicBezTo>
                    <a:cubicBezTo>
                      <a:pt x="6291" y="6197"/>
                      <a:pt x="6293" y="6188"/>
                      <a:pt x="6290" y="6181"/>
                    </a:cubicBezTo>
                    <a:cubicBezTo>
                      <a:pt x="6286" y="6171"/>
                      <a:pt x="6267" y="6143"/>
                      <a:pt x="6263" y="6139"/>
                    </a:cubicBezTo>
                    <a:cubicBezTo>
                      <a:pt x="6250" y="6125"/>
                      <a:pt x="6232" y="6120"/>
                      <a:pt x="6226" y="6107"/>
                    </a:cubicBezTo>
                    <a:cubicBezTo>
                      <a:pt x="6224" y="6102"/>
                      <a:pt x="6221" y="6086"/>
                      <a:pt x="6223" y="6082"/>
                    </a:cubicBezTo>
                    <a:cubicBezTo>
                      <a:pt x="6227" y="6074"/>
                      <a:pt x="6246" y="6057"/>
                      <a:pt x="6247" y="6057"/>
                    </a:cubicBezTo>
                    <a:cubicBezTo>
                      <a:pt x="6261" y="6048"/>
                      <a:pt x="6294" y="6087"/>
                      <a:pt x="6294" y="6090"/>
                    </a:cubicBezTo>
                    <a:cubicBezTo>
                      <a:pt x="6296" y="6094"/>
                      <a:pt x="6324" y="6139"/>
                      <a:pt x="6328" y="6143"/>
                    </a:cubicBezTo>
                    <a:cubicBezTo>
                      <a:pt x="6339" y="6152"/>
                      <a:pt x="6358" y="6161"/>
                      <a:pt x="6370" y="6163"/>
                    </a:cubicBezTo>
                    <a:cubicBezTo>
                      <a:pt x="6375" y="6164"/>
                      <a:pt x="6401" y="6168"/>
                      <a:pt x="6408" y="6169"/>
                    </a:cubicBezTo>
                    <a:cubicBezTo>
                      <a:pt x="6423" y="6169"/>
                      <a:pt x="6457" y="6152"/>
                      <a:pt x="6470" y="6139"/>
                    </a:cubicBezTo>
                    <a:cubicBezTo>
                      <a:pt x="6483" y="6125"/>
                      <a:pt x="6511" y="6105"/>
                      <a:pt x="6511" y="6105"/>
                    </a:cubicBezTo>
                    <a:cubicBezTo>
                      <a:pt x="6511" y="6105"/>
                      <a:pt x="6516" y="6106"/>
                      <a:pt x="6516" y="6106"/>
                    </a:cubicBezTo>
                    <a:cubicBezTo>
                      <a:pt x="6522" y="6093"/>
                      <a:pt x="6526" y="6091"/>
                      <a:pt x="6522" y="6080"/>
                    </a:cubicBezTo>
                    <a:cubicBezTo>
                      <a:pt x="6519" y="6069"/>
                      <a:pt x="6507" y="6062"/>
                      <a:pt x="6501" y="6051"/>
                    </a:cubicBezTo>
                    <a:cubicBezTo>
                      <a:pt x="6493" y="6036"/>
                      <a:pt x="6489" y="6011"/>
                      <a:pt x="6478" y="5996"/>
                    </a:cubicBezTo>
                    <a:cubicBezTo>
                      <a:pt x="6475" y="5993"/>
                      <a:pt x="6469" y="5991"/>
                      <a:pt x="6466" y="5988"/>
                    </a:cubicBezTo>
                    <a:cubicBezTo>
                      <a:pt x="6459" y="5982"/>
                      <a:pt x="6445" y="5966"/>
                      <a:pt x="6437" y="5962"/>
                    </a:cubicBezTo>
                    <a:cubicBezTo>
                      <a:pt x="6422" y="5954"/>
                      <a:pt x="6387" y="5954"/>
                      <a:pt x="6374" y="5959"/>
                    </a:cubicBezTo>
                    <a:cubicBezTo>
                      <a:pt x="6366" y="5962"/>
                      <a:pt x="6338" y="5975"/>
                      <a:pt x="6334" y="5979"/>
                    </a:cubicBezTo>
                    <a:cubicBezTo>
                      <a:pt x="6329" y="5982"/>
                      <a:pt x="6327" y="5990"/>
                      <a:pt x="6322" y="5994"/>
                    </a:cubicBezTo>
                    <a:cubicBezTo>
                      <a:pt x="6320" y="5997"/>
                      <a:pt x="6312" y="6001"/>
                      <a:pt x="6307" y="6004"/>
                    </a:cubicBezTo>
                    <a:cubicBezTo>
                      <a:pt x="6303" y="6001"/>
                      <a:pt x="6303" y="6001"/>
                      <a:pt x="6303" y="6001"/>
                    </a:cubicBezTo>
                    <a:cubicBezTo>
                      <a:pt x="6291" y="6003"/>
                      <a:pt x="6276" y="6003"/>
                      <a:pt x="6266" y="5991"/>
                    </a:cubicBezTo>
                    <a:cubicBezTo>
                      <a:pt x="6263" y="5986"/>
                      <a:pt x="6258" y="5974"/>
                      <a:pt x="6261" y="5969"/>
                    </a:cubicBezTo>
                    <a:cubicBezTo>
                      <a:pt x="6263" y="5965"/>
                      <a:pt x="6313" y="5932"/>
                      <a:pt x="6317" y="5931"/>
                    </a:cubicBezTo>
                    <a:cubicBezTo>
                      <a:pt x="6320" y="5930"/>
                      <a:pt x="6330" y="5933"/>
                      <a:pt x="6334" y="5932"/>
                    </a:cubicBezTo>
                    <a:cubicBezTo>
                      <a:pt x="6343" y="5929"/>
                      <a:pt x="6347" y="5922"/>
                      <a:pt x="6356" y="5917"/>
                    </a:cubicBezTo>
                    <a:cubicBezTo>
                      <a:pt x="6360" y="5915"/>
                      <a:pt x="6371" y="5913"/>
                      <a:pt x="6375" y="5910"/>
                    </a:cubicBezTo>
                    <a:cubicBezTo>
                      <a:pt x="6402" y="5892"/>
                      <a:pt x="6427" y="5853"/>
                      <a:pt x="6428" y="5823"/>
                    </a:cubicBezTo>
                    <a:cubicBezTo>
                      <a:pt x="6428" y="5800"/>
                      <a:pt x="6416" y="5776"/>
                      <a:pt x="6410" y="5755"/>
                    </a:cubicBezTo>
                    <a:cubicBezTo>
                      <a:pt x="6405" y="5734"/>
                      <a:pt x="6418" y="5723"/>
                      <a:pt x="6419" y="5704"/>
                    </a:cubicBezTo>
                    <a:cubicBezTo>
                      <a:pt x="6419" y="5699"/>
                      <a:pt x="6414" y="5693"/>
                      <a:pt x="6412" y="568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grpSp>
      <p:sp>
        <p:nvSpPr>
          <p:cNvPr id="155686" name="Rectangle 38"/>
          <p:cNvSpPr>
            <a:spLocks noGrp="1" noChangeArrowheads="1"/>
          </p:cNvSpPr>
          <p:nvPr>
            <p:ph type="ctrTitle"/>
          </p:nvPr>
        </p:nvSpPr>
        <p:spPr>
          <a:xfrm>
            <a:off x="723900" y="668338"/>
            <a:ext cx="6862763" cy="2619375"/>
          </a:xfrm>
          <a:prstGeom prst="rect">
            <a:avLst/>
          </a:prstGeom>
        </p:spPr>
        <p:txBody>
          <a:bodyPr anchor="b"/>
          <a:lstStyle>
            <a:lvl1pPr>
              <a:defRPr/>
            </a:lvl1pPr>
          </a:lstStyle>
          <a:p>
            <a:r>
              <a:rPr lang="en-AU"/>
              <a:t>Click to edit Master title</a:t>
            </a:r>
          </a:p>
        </p:txBody>
      </p:sp>
      <p:sp>
        <p:nvSpPr>
          <p:cNvPr id="155687" name="Rectangle 39"/>
          <p:cNvSpPr>
            <a:spLocks noGrp="1" noChangeArrowheads="1"/>
          </p:cNvSpPr>
          <p:nvPr>
            <p:ph type="subTitle" idx="1"/>
          </p:nvPr>
        </p:nvSpPr>
        <p:spPr>
          <a:xfrm>
            <a:off x="725488" y="3262313"/>
            <a:ext cx="6862762" cy="2254250"/>
          </a:xfrm>
          <a:prstGeom prst="rect">
            <a:avLst/>
          </a:prstGeom>
        </p:spPr>
        <p:txBody>
          <a:bodyPr/>
          <a:lstStyle>
            <a:lvl1pPr marL="0" indent="0">
              <a:buFontTx/>
              <a:buNone/>
              <a:defRPr sz="3600">
                <a:solidFill>
                  <a:schemeClr val="tx1"/>
                </a:solidFill>
              </a:defRPr>
            </a:lvl1pPr>
          </a:lstStyle>
          <a:p>
            <a:r>
              <a:rPr lang="en-AU"/>
              <a:t>Click to edit Master subtitle style</a:t>
            </a:r>
          </a:p>
        </p:txBody>
      </p:sp>
      <p:sp>
        <p:nvSpPr>
          <p:cNvPr id="81" name="Rectangle 40"/>
          <p:cNvSpPr>
            <a:spLocks noGrp="1" noChangeArrowheads="1"/>
          </p:cNvSpPr>
          <p:nvPr>
            <p:ph type="sldNum" sz="quarter" idx="10"/>
          </p:nvPr>
        </p:nvSpPr>
        <p:spPr>
          <a:xfrm>
            <a:off x="7558088" y="6154738"/>
            <a:ext cx="898525" cy="365125"/>
          </a:xfrm>
          <a:prstGeom prst="rect">
            <a:avLst/>
          </a:prstGeom>
        </p:spPr>
        <p:txBody>
          <a:bodyPr/>
          <a:lstStyle>
            <a:lvl1pPr>
              <a:defRPr sz="1600"/>
            </a:lvl1pPr>
          </a:lstStyle>
          <a:p>
            <a:pPr>
              <a:defRPr/>
            </a:pPr>
            <a:fld id="{1E9D278F-CA1E-4783-ADD2-462AFD59A5D4}" type="slidenum">
              <a:rPr lang="en-AU">
                <a:solidFill>
                  <a:srgbClr val="FFFFFF"/>
                </a:solidFill>
                <a:latin typeface="Arial" pitchFamily="34" charset="0"/>
                <a:ea typeface="+mn-ea"/>
                <a:cs typeface="+mn-cs"/>
              </a:rPr>
              <a:pPr>
                <a:defRPr/>
              </a:pPr>
              <a:t>‹#›</a:t>
            </a:fld>
            <a:endParaRPr lang="en-AU"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2331880356"/>
      </p:ext>
    </p:extLst>
  </p:cSld>
  <p:clrMapOvr>
    <a:overrideClrMapping bg1="dk2" tx1="lt1" bg2="dk1" tx2="lt2" accent1="accent1" accent2="accent2" accent3="accent3" accent4="accent4" accent5="accent5" accent6="accent6" hlink="hlink" folHlink="folHlink"/>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6"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969696"/>
                </a:solidFill>
                <a:latin typeface="Arial"/>
                <a:ea typeface="ＭＳ Ｐゴシック" charset="-128"/>
                <a:cs typeface="Arial"/>
              </a:rPr>
              <a:t>Swinburne</a:t>
            </a:r>
          </a:p>
        </p:txBody>
      </p:sp>
      <p:sp>
        <p:nvSpPr>
          <p:cNvPr id="8"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prstClr val="white"/>
                </a:solidFill>
              </a:rPr>
              <a:pPr>
                <a:defRPr/>
              </a:pPr>
              <a:t>‹#›</a:t>
            </a:fld>
            <a:endParaRPr lang="en-US" dirty="0">
              <a:solidFill>
                <a:prstClr val="white"/>
              </a:solidFill>
            </a:endParaRP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0"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Text Placeholder 9"/>
          <p:cNvSpPr>
            <a:spLocks noGrp="1"/>
          </p:cNvSpPr>
          <p:nvPr>
            <p:ph type="body" sz="quarter" idx="11" hasCustomPrompt="1"/>
          </p:nvPr>
        </p:nvSpPr>
        <p:spPr>
          <a:xfrm>
            <a:off x="376239" y="971550"/>
            <a:ext cx="8372475" cy="447675"/>
          </a:xfrm>
          <a:prstGeom prst="rect">
            <a:avLst/>
          </a:prstGeom>
        </p:spPr>
        <p:txBody>
          <a:bodyPr/>
          <a:lstStyle>
            <a:lvl1pPr>
              <a:defRPr>
                <a:solidFill>
                  <a:schemeClr val="tx1"/>
                </a:solidFill>
              </a:defRPr>
            </a:lvl1pPr>
          </a:lstStyle>
          <a:p>
            <a:pPr lvl="0"/>
            <a:r>
              <a:rPr lang="en-US" dirty="0" smtClean="0"/>
              <a:t>Slide title</a:t>
            </a:r>
            <a:endParaRPr lang="en-AU" dirty="0"/>
          </a:p>
        </p:txBody>
      </p:sp>
      <p:sp>
        <p:nvSpPr>
          <p:cNvPr id="13" name="TextBox 12"/>
          <p:cNvSpPr txBox="1"/>
          <p:nvPr userDrawn="1"/>
        </p:nvSpPr>
        <p:spPr>
          <a:xfrm>
            <a:off x="304800" y="6486525"/>
            <a:ext cx="4467225" cy="246221"/>
          </a:xfrm>
          <a:prstGeom prst="rect">
            <a:avLst/>
          </a:prstGeom>
          <a:noFill/>
        </p:spPr>
        <p:txBody>
          <a:bodyPr wrap="square" rtlCol="0">
            <a:spAutoFit/>
          </a:bodyPr>
          <a:lstStyle/>
          <a:p>
            <a:r>
              <a:rPr lang="en-AU" sz="1000" dirty="0" smtClean="0">
                <a:solidFill>
                  <a:prstClr val="white">
                    <a:lumMod val="65000"/>
                  </a:prstClr>
                </a:solidFill>
              </a:rPr>
              <a:t>SCIENCE  |  TECHNOLOGY  |   INNOVATION  |  BUSINESS  |  DESIGN</a:t>
            </a:r>
            <a:endParaRPr lang="en-AU" sz="1000" dirty="0">
              <a:solidFill>
                <a:prstClr val="white">
                  <a:lumMod val="65000"/>
                </a:prstClr>
              </a:solidFill>
            </a:endParaRPr>
          </a:p>
        </p:txBody>
      </p:sp>
    </p:spTree>
    <p:extLst>
      <p:ext uri="{BB962C8B-B14F-4D97-AF65-F5344CB8AC3E}">
        <p14:creationId xmlns:p14="http://schemas.microsoft.com/office/powerpoint/2010/main" val="645437192"/>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969696"/>
                </a:solidFill>
                <a:latin typeface="Arial"/>
                <a:ea typeface="ＭＳ Ｐゴシック" charset="-128"/>
                <a:cs typeface="Arial"/>
              </a:rPr>
              <a:t>Swinburne</a:t>
            </a:r>
          </a:p>
        </p:txBody>
      </p:sp>
      <p:sp>
        <p:nvSpPr>
          <p:cNvPr id="8"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prstClr val="white"/>
                </a:solidFill>
              </a:rPr>
              <a:pPr>
                <a:defRPr/>
              </a:pPr>
              <a:t>‹#›</a:t>
            </a:fld>
            <a:endParaRPr lang="en-US" dirty="0">
              <a:solidFill>
                <a:prstClr val="white"/>
              </a:solidFill>
            </a:endParaRP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1" name="Text Placeholder 9"/>
          <p:cNvSpPr>
            <a:spLocks noGrp="1"/>
          </p:cNvSpPr>
          <p:nvPr>
            <p:ph type="body" sz="quarter" idx="11" hasCustomPrompt="1"/>
          </p:nvPr>
        </p:nvSpPr>
        <p:spPr>
          <a:xfrm>
            <a:off x="376239" y="971550"/>
            <a:ext cx="8372475" cy="447675"/>
          </a:xfrm>
          <a:prstGeom prst="rect">
            <a:avLst/>
          </a:prstGeom>
        </p:spPr>
        <p:txBody>
          <a:bodyPr/>
          <a:lstStyle>
            <a:lvl1pPr>
              <a:defRPr>
                <a:solidFill>
                  <a:schemeClr val="tx1"/>
                </a:solidFill>
              </a:defRPr>
            </a:lvl1pPr>
          </a:lstStyle>
          <a:p>
            <a:pPr lvl="0"/>
            <a:r>
              <a:rPr lang="en-US" dirty="0" smtClean="0"/>
              <a:t>Slide title</a:t>
            </a:r>
            <a:endParaRPr lang="en-AU" dirty="0"/>
          </a:p>
        </p:txBody>
      </p:sp>
      <p:sp>
        <p:nvSpPr>
          <p:cNvPr id="12" name="TextBox 11"/>
          <p:cNvSpPr txBox="1"/>
          <p:nvPr userDrawn="1"/>
        </p:nvSpPr>
        <p:spPr>
          <a:xfrm>
            <a:off x="304800" y="6486525"/>
            <a:ext cx="4467225" cy="246221"/>
          </a:xfrm>
          <a:prstGeom prst="rect">
            <a:avLst/>
          </a:prstGeom>
          <a:noFill/>
        </p:spPr>
        <p:txBody>
          <a:bodyPr wrap="square" rtlCol="0">
            <a:spAutoFit/>
          </a:bodyPr>
          <a:lstStyle/>
          <a:p>
            <a:r>
              <a:rPr lang="en-AU" sz="1000" dirty="0" smtClean="0">
                <a:solidFill>
                  <a:prstClr val="white">
                    <a:lumMod val="65000"/>
                  </a:prstClr>
                </a:solidFill>
              </a:rPr>
              <a:t>SCIENCE  |  TECHNOLOGY  |   INNOVATION  |  BUSINESS  |  DESIGN</a:t>
            </a:r>
            <a:endParaRPr lang="en-AU" sz="1000" dirty="0">
              <a:solidFill>
                <a:prstClr val="white">
                  <a:lumMod val="65000"/>
                </a:prstClr>
              </a:solidFill>
            </a:endParaRPr>
          </a:p>
        </p:txBody>
      </p:sp>
    </p:spTree>
    <p:extLst>
      <p:ext uri="{BB962C8B-B14F-4D97-AF65-F5344CB8AC3E}">
        <p14:creationId xmlns:p14="http://schemas.microsoft.com/office/powerpoint/2010/main" val="2927666442"/>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chemeClr val="bg2"/>
                </a:solidFill>
                <a:latin typeface="Arial"/>
                <a:ea typeface="ＭＳ Ｐゴシック" charset="-128"/>
                <a:cs typeface="Arial"/>
              </a:rPr>
              <a:t>Swinburne</a:t>
            </a:r>
          </a:p>
        </p:txBody>
      </p:sp>
      <p:sp>
        <p:nvSpPr>
          <p:cNvPr id="5"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8"/>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1"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1200"/>
              </a:spcBef>
              <a:spcAft>
                <a:spcPts val="600"/>
              </a:spcAft>
              <a:buClr>
                <a:schemeClr val="bg1"/>
              </a:buClr>
              <a:buFont typeface="Arial" pitchFamily="34" charset="0"/>
              <a:buChar char="-"/>
              <a:defRPr sz="2400">
                <a:solidFill>
                  <a:schemeClr val="bg1"/>
                </a:solidFill>
              </a:defRPr>
            </a:lvl1pPr>
            <a:lvl2pPr marL="720000" indent="-360000">
              <a:lnSpc>
                <a:spcPct val="100000"/>
              </a:lnSpc>
              <a:spcBef>
                <a:spcPts val="0"/>
              </a:spcBef>
              <a:buClr>
                <a:schemeClr val="bg1"/>
              </a:buClr>
              <a:buFont typeface="Arial" pitchFamily="34" charset="0"/>
              <a:buChar char="-"/>
              <a:defRPr sz="2400">
                <a:solidFill>
                  <a:schemeClr val="bg1"/>
                </a:solidFill>
              </a:defRPr>
            </a:lvl2pPr>
            <a:lvl3pPr marL="1080000" indent="-360000">
              <a:lnSpc>
                <a:spcPct val="100000"/>
              </a:lnSpc>
              <a:spcBef>
                <a:spcPts val="600"/>
              </a:spcBef>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smtClean="0"/>
              <a:pPr>
                <a:defRPr/>
              </a:pPr>
              <a:t>‹#›</a:t>
            </a:fld>
            <a:endParaRPr lang="en-US" dirty="0"/>
          </a:p>
        </p:txBody>
      </p:sp>
      <p:sp>
        <p:nvSpPr>
          <p:cNvPr id="13" name="Text Placeholder 9"/>
          <p:cNvSpPr>
            <a:spLocks noGrp="1"/>
          </p:cNvSpPr>
          <p:nvPr>
            <p:ph type="body" sz="quarter" idx="11" hasCustomPrompt="1"/>
          </p:nvPr>
        </p:nvSpPr>
        <p:spPr>
          <a:xfrm>
            <a:off x="376239" y="971550"/>
            <a:ext cx="8372475" cy="447675"/>
          </a:xfrm>
          <a:prstGeom prst="rect">
            <a:avLst/>
          </a:prstGeom>
        </p:spPr>
        <p:txBody>
          <a:bodyPr/>
          <a:lstStyle>
            <a:lvl1pPr>
              <a:defRPr>
                <a:solidFill>
                  <a:schemeClr val="bg1"/>
                </a:solidFill>
              </a:defRPr>
            </a:lvl1pPr>
          </a:lstStyle>
          <a:p>
            <a:pPr lvl="0"/>
            <a:r>
              <a:rPr lang="en-US" dirty="0" smtClean="0"/>
              <a:t>Slide title</a:t>
            </a:r>
            <a:endParaRPr lang="en-AU" dirty="0"/>
          </a:p>
        </p:txBody>
      </p:sp>
      <p:sp>
        <p:nvSpPr>
          <p:cNvPr id="14" name="TextBox 13"/>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bg2"/>
                </a:solidFill>
              </a:rPr>
              <a:t>SCIENCE  |  TECHNOLOGY  |   INNOVATION  |  BUSINESS  |  DESIGN</a:t>
            </a:r>
            <a:endParaRPr lang="en-AU" sz="1000" dirty="0">
              <a:solidFill>
                <a:schemeClr val="bg2"/>
              </a:solidFill>
            </a:endParaRPr>
          </a:p>
        </p:txBody>
      </p:sp>
    </p:spTree>
  </p:cSld>
  <p:clrMapOvr>
    <a:masterClrMapping/>
  </p:clrMapOv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 column gre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969696"/>
                </a:solidFill>
                <a:latin typeface="Arial"/>
                <a:ea typeface="ＭＳ Ｐゴシック" charset="-128"/>
                <a:cs typeface="Arial"/>
              </a:rPr>
              <a:t>Swinburne</a:t>
            </a:r>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prstClr val="white"/>
                </a:solidFill>
              </a:rPr>
              <a:pPr>
                <a:defRPr/>
              </a:pPr>
              <a:t>‹#›</a:t>
            </a:fld>
            <a:endParaRPr lang="en-US" dirty="0">
              <a:solidFill>
                <a:prstClr val="white"/>
              </a:solidFill>
            </a:endParaRP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4"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5"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2" name="Text Placeholder 9"/>
          <p:cNvSpPr>
            <a:spLocks noGrp="1"/>
          </p:cNvSpPr>
          <p:nvPr>
            <p:ph type="body" sz="quarter" idx="12" hasCustomPrompt="1"/>
          </p:nvPr>
        </p:nvSpPr>
        <p:spPr>
          <a:xfrm>
            <a:off x="376239" y="971550"/>
            <a:ext cx="8372475" cy="447675"/>
          </a:xfrm>
          <a:prstGeom prst="rect">
            <a:avLst/>
          </a:prstGeom>
        </p:spPr>
        <p:txBody>
          <a:bodyPr/>
          <a:lstStyle>
            <a:lvl1pPr>
              <a:defRPr>
                <a:solidFill>
                  <a:schemeClr val="tx1"/>
                </a:solidFill>
              </a:defRPr>
            </a:lvl1pPr>
          </a:lstStyle>
          <a:p>
            <a:pPr lvl="0"/>
            <a:r>
              <a:rPr lang="en-US" dirty="0" smtClean="0"/>
              <a:t>Slide title</a:t>
            </a:r>
            <a:endParaRPr lang="en-AU" dirty="0"/>
          </a:p>
        </p:txBody>
      </p:sp>
      <p:sp>
        <p:nvSpPr>
          <p:cNvPr id="16" name="TextBox 15"/>
          <p:cNvSpPr txBox="1"/>
          <p:nvPr userDrawn="1"/>
        </p:nvSpPr>
        <p:spPr>
          <a:xfrm>
            <a:off x="304800" y="6486525"/>
            <a:ext cx="4467225" cy="246221"/>
          </a:xfrm>
          <a:prstGeom prst="rect">
            <a:avLst/>
          </a:prstGeom>
          <a:noFill/>
        </p:spPr>
        <p:txBody>
          <a:bodyPr wrap="square" rtlCol="0">
            <a:spAutoFit/>
          </a:bodyPr>
          <a:lstStyle/>
          <a:p>
            <a:r>
              <a:rPr lang="en-AU" sz="1000" dirty="0" smtClean="0">
                <a:solidFill>
                  <a:prstClr val="white">
                    <a:lumMod val="65000"/>
                  </a:prstClr>
                </a:solidFill>
              </a:rPr>
              <a:t>SCIENCE  |  TECHNOLOGY  |   INNOVATION  |  BUSINESS  |  DESIGN</a:t>
            </a:r>
            <a:endParaRPr lang="en-AU" sz="1000" dirty="0">
              <a:solidFill>
                <a:prstClr val="white">
                  <a:lumMod val="65000"/>
                </a:prstClr>
              </a:solidFill>
            </a:endParaRPr>
          </a:p>
        </p:txBody>
      </p:sp>
    </p:spTree>
    <p:extLst>
      <p:ext uri="{BB962C8B-B14F-4D97-AF65-F5344CB8AC3E}">
        <p14:creationId xmlns:p14="http://schemas.microsoft.com/office/powerpoint/2010/main" val="2476448588"/>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11" name="Picture 10" descr="ATC Building powerpoint.jpg"/>
          <p:cNvPicPr>
            <a:picLocks noChangeAspect="1"/>
          </p:cNvPicPr>
          <p:nvPr userDrawn="1"/>
        </p:nvPicPr>
        <p:blipFill rotWithShape="1">
          <a:blip r:embed="rId2">
            <a:extLst>
              <a:ext uri="{28A0092B-C50C-407E-A947-70E740481C1C}">
                <a14:useLocalDpi xmlns:a14="http://schemas.microsoft.com/office/drawing/2010/main" val="0"/>
              </a:ext>
            </a:extLst>
          </a:blip>
          <a:srcRect r="11220"/>
          <a:stretch/>
        </p:blipFill>
        <p:spPr>
          <a:xfrm>
            <a:off x="0" y="-1"/>
            <a:ext cx="9144000" cy="6866467"/>
          </a:xfrm>
          <a:prstGeom prst="rect">
            <a:avLst/>
          </a:prstGeom>
        </p:spPr>
      </p:pic>
      <p:pic>
        <p:nvPicPr>
          <p:cNvPr id="8" name="Picture 7"/>
          <p:cNvPicPr>
            <a:picLocks noChangeAspect="1"/>
          </p:cNvPicPr>
          <p:nvPr userDrawn="1"/>
        </p:nvPicPr>
        <p:blipFill>
          <a:blip r:embed="rId3"/>
          <a:stretch>
            <a:fillRect/>
          </a:stretch>
        </p:blipFill>
        <p:spPr>
          <a:xfrm>
            <a:off x="6268084" y="5346700"/>
            <a:ext cx="2456815" cy="927100"/>
          </a:xfrm>
          <a:prstGeom prst="rect">
            <a:avLst/>
          </a:prstGeom>
        </p:spPr>
      </p:pic>
      <p:pic>
        <p:nvPicPr>
          <p:cNvPr id="9" name="Picture 8" descr="DVC Bubbl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sp>
        <p:nvSpPr>
          <p:cNvPr id="10" name="Text Placeholder 9"/>
          <p:cNvSpPr>
            <a:spLocks noGrp="1"/>
          </p:cNvSpPr>
          <p:nvPr>
            <p:ph type="body" sz="quarter" idx="13" hasCustomPrompt="1"/>
          </p:nvPr>
        </p:nvSpPr>
        <p:spPr>
          <a:xfrm>
            <a:off x="295274" y="1200149"/>
            <a:ext cx="5200651" cy="1419367"/>
          </a:xfrm>
          <a:prstGeom prst="rect">
            <a:avLst/>
          </a:prstGeom>
        </p:spPr>
        <p:txBody>
          <a:bodyPr/>
          <a:lstStyle>
            <a:lvl1pPr marL="0" indent="0">
              <a:defRPr sz="3600" baseline="0">
                <a:solidFill>
                  <a:schemeClr val="accent1"/>
                </a:solidFill>
              </a:defRPr>
            </a:lvl1pPr>
          </a:lstStyle>
          <a:p>
            <a:pPr lvl="0"/>
            <a:r>
              <a:rPr lang="en-US" dirty="0" smtClean="0"/>
              <a:t>Presentation title</a:t>
            </a:r>
          </a:p>
        </p:txBody>
      </p:sp>
      <p:sp>
        <p:nvSpPr>
          <p:cNvPr id="14" name="Text Placeholder 13"/>
          <p:cNvSpPr>
            <a:spLocks noGrp="1"/>
          </p:cNvSpPr>
          <p:nvPr>
            <p:ph type="body" sz="quarter" idx="14" hasCustomPrompt="1"/>
          </p:nvPr>
        </p:nvSpPr>
        <p:spPr>
          <a:xfrm>
            <a:off x="304800" y="3114675"/>
            <a:ext cx="4133850" cy="1133475"/>
          </a:xfrm>
          <a:prstGeom prst="rect">
            <a:avLst/>
          </a:prstGeom>
        </p:spPr>
        <p:txBody>
          <a:bodyPr/>
          <a:lstStyle>
            <a:lvl1pPr marL="0" indent="0">
              <a:defRPr baseline="0"/>
            </a:lvl1pPr>
          </a:lstStyle>
          <a:p>
            <a:pPr lvl="0"/>
            <a:r>
              <a:rPr lang="en-US" dirty="0" smtClean="0"/>
              <a:t>Presenter</a:t>
            </a:r>
          </a:p>
        </p:txBody>
      </p:sp>
      <p:pic>
        <p:nvPicPr>
          <p:cNvPr id="6" name="Picture 7" descr="swin logo v.png"/>
          <p:cNvPicPr>
            <a:picLocks noChangeAspect="1"/>
          </p:cNvPicPr>
          <p:nvPr userDrawn="1"/>
        </p:nvPicPr>
        <p:blipFill>
          <a:blip r:embed="rId5"/>
          <a:srcRect/>
          <a:stretch>
            <a:fillRect/>
          </a:stretch>
        </p:blipFill>
        <p:spPr bwMode="auto">
          <a:xfrm>
            <a:off x="7699375" y="0"/>
            <a:ext cx="1444625" cy="2882900"/>
          </a:xfrm>
          <a:prstGeom prst="rect">
            <a:avLst/>
          </a:prstGeom>
          <a:noFill/>
          <a:ln w="9525">
            <a:noFill/>
            <a:miter lim="800000"/>
            <a:headEnd/>
            <a:tailEnd/>
          </a:ln>
        </p:spPr>
      </p:pic>
    </p:spTree>
    <p:extLst>
      <p:ext uri="{BB962C8B-B14F-4D97-AF65-F5344CB8AC3E}">
        <p14:creationId xmlns:p14="http://schemas.microsoft.com/office/powerpoint/2010/main" val="2395028017"/>
      </p:ext>
    </p:extLst>
  </p:cSld>
  <p:clrMapOvr>
    <a:masterClrMapping/>
  </p:clrMapOv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nal page">
    <p:spTree>
      <p:nvGrpSpPr>
        <p:cNvPr id="1" name=""/>
        <p:cNvGrpSpPr/>
        <p:nvPr/>
      </p:nvGrpSpPr>
      <p:grpSpPr>
        <a:xfrm>
          <a:off x="0" y="0"/>
          <a:ext cx="0" cy="0"/>
          <a:chOff x="0" y="0"/>
          <a:chExt cx="0" cy="0"/>
        </a:xfrm>
      </p:grpSpPr>
      <p:pic>
        <p:nvPicPr>
          <p:cNvPr id="6"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pic>
        <p:nvPicPr>
          <p:cNvPr id="15" name="Picture 14" descr="DVC Bubb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pic>
        <p:nvPicPr>
          <p:cNvPr id="14" name="Picture 13"/>
          <p:cNvPicPr>
            <a:picLocks noChangeAspect="1"/>
          </p:cNvPicPr>
          <p:nvPr userDrawn="1"/>
        </p:nvPicPr>
        <p:blipFill>
          <a:blip r:embed="rId4"/>
          <a:stretch>
            <a:fillRect/>
          </a:stretch>
        </p:blipFill>
        <p:spPr>
          <a:xfrm>
            <a:off x="6268084" y="5346700"/>
            <a:ext cx="2456815" cy="927100"/>
          </a:xfrm>
          <a:prstGeom prst="rect">
            <a:avLst/>
          </a:prstGeom>
        </p:spPr>
      </p:pic>
      <p:sp>
        <p:nvSpPr>
          <p:cNvPr id="5" name="Text Placeholder 13"/>
          <p:cNvSpPr>
            <a:spLocks noGrp="1"/>
          </p:cNvSpPr>
          <p:nvPr>
            <p:ph type="body" sz="quarter" idx="14" hasCustomPrompt="1"/>
          </p:nvPr>
        </p:nvSpPr>
        <p:spPr>
          <a:xfrm>
            <a:off x="304800" y="1314450"/>
            <a:ext cx="5162550" cy="11334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7" name="Text Placeholder 13"/>
          <p:cNvSpPr>
            <a:spLocks noGrp="1"/>
          </p:cNvSpPr>
          <p:nvPr>
            <p:ph type="body" sz="quarter" idx="15" hasCustomPrompt="1"/>
          </p:nvPr>
        </p:nvSpPr>
        <p:spPr>
          <a:xfrm>
            <a:off x="352425" y="3143250"/>
            <a:ext cx="4105275" cy="1133475"/>
          </a:xfrm>
          <a:prstGeom prst="rect">
            <a:avLst/>
          </a:prstGeom>
        </p:spPr>
        <p:txBody>
          <a:bodyPr/>
          <a:lstStyle>
            <a:lvl1pPr marL="0" indent="0">
              <a:defRPr baseline="0"/>
            </a:lvl1pPr>
          </a:lstStyle>
          <a:p>
            <a:pPr lvl="0"/>
            <a:r>
              <a:rPr lang="en-US" dirty="0" smtClean="0"/>
              <a:t>Further contact details </a:t>
            </a:r>
            <a:br>
              <a:rPr lang="en-US" dirty="0" smtClean="0"/>
            </a:br>
            <a:r>
              <a:rPr lang="en-US" dirty="0" smtClean="0"/>
              <a:t>or call-to-action</a:t>
            </a:r>
          </a:p>
        </p:txBody>
      </p:sp>
    </p:spTree>
    <p:extLst>
      <p:ext uri="{BB962C8B-B14F-4D97-AF65-F5344CB8AC3E}">
        <p14:creationId xmlns:p14="http://schemas.microsoft.com/office/powerpoint/2010/main" val="1844985752"/>
      </p:ext>
    </p:extLst>
  </p:cSld>
  <p:clrMapOvr>
    <a:masterClrMapping/>
  </p:clrMapOv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6"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969696"/>
                </a:solidFill>
                <a:latin typeface="Arial"/>
                <a:ea typeface="ＭＳ Ｐゴシック" charset="-128"/>
                <a:cs typeface="Arial"/>
              </a:rPr>
              <a:t>Swinburne</a:t>
            </a:r>
          </a:p>
        </p:txBody>
      </p:sp>
      <p:sp>
        <p:nvSpPr>
          <p:cNvPr id="8"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prstClr val="white"/>
                </a:solidFill>
              </a:rPr>
              <a:pPr>
                <a:defRPr/>
              </a:pPr>
              <a:t>‹#›</a:t>
            </a:fld>
            <a:endParaRPr lang="en-US" dirty="0">
              <a:solidFill>
                <a:prstClr val="white"/>
              </a:solidFill>
            </a:endParaRP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0"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Text Placeholder 9"/>
          <p:cNvSpPr>
            <a:spLocks noGrp="1"/>
          </p:cNvSpPr>
          <p:nvPr>
            <p:ph type="body" sz="quarter" idx="11" hasCustomPrompt="1"/>
          </p:nvPr>
        </p:nvSpPr>
        <p:spPr>
          <a:xfrm>
            <a:off x="376239" y="971550"/>
            <a:ext cx="8372475" cy="447675"/>
          </a:xfrm>
          <a:prstGeom prst="rect">
            <a:avLst/>
          </a:prstGeom>
        </p:spPr>
        <p:txBody>
          <a:bodyPr/>
          <a:lstStyle>
            <a:lvl1pPr>
              <a:defRPr>
                <a:solidFill>
                  <a:schemeClr val="tx1"/>
                </a:solidFill>
              </a:defRPr>
            </a:lvl1pPr>
          </a:lstStyle>
          <a:p>
            <a:pPr lvl="0"/>
            <a:r>
              <a:rPr lang="en-US" dirty="0" smtClean="0"/>
              <a:t>Slide title</a:t>
            </a:r>
            <a:endParaRPr lang="en-AU" dirty="0"/>
          </a:p>
        </p:txBody>
      </p:sp>
      <p:sp>
        <p:nvSpPr>
          <p:cNvPr id="13" name="TextBox 12"/>
          <p:cNvSpPr txBox="1"/>
          <p:nvPr userDrawn="1"/>
        </p:nvSpPr>
        <p:spPr>
          <a:xfrm>
            <a:off x="304800" y="6486525"/>
            <a:ext cx="4467225" cy="246221"/>
          </a:xfrm>
          <a:prstGeom prst="rect">
            <a:avLst/>
          </a:prstGeom>
          <a:noFill/>
        </p:spPr>
        <p:txBody>
          <a:bodyPr wrap="square" rtlCol="0">
            <a:spAutoFit/>
          </a:bodyPr>
          <a:lstStyle/>
          <a:p>
            <a:r>
              <a:rPr lang="en-AU" sz="1000" dirty="0" smtClean="0">
                <a:solidFill>
                  <a:prstClr val="white">
                    <a:lumMod val="65000"/>
                  </a:prstClr>
                </a:solidFill>
              </a:rPr>
              <a:t>SCIENCE  |  TECHNOLOGY  |   INNOVATION  |  BUSINESS  |  DESIGN</a:t>
            </a:r>
            <a:endParaRPr lang="en-AU" sz="1000" dirty="0">
              <a:solidFill>
                <a:prstClr val="white">
                  <a:lumMod val="65000"/>
                </a:prstClr>
              </a:solidFill>
            </a:endParaRPr>
          </a:p>
        </p:txBody>
      </p:sp>
    </p:spTree>
    <p:extLst>
      <p:ext uri="{BB962C8B-B14F-4D97-AF65-F5344CB8AC3E}">
        <p14:creationId xmlns:p14="http://schemas.microsoft.com/office/powerpoint/2010/main" val="2816957496"/>
      </p:ext>
    </p:extLst>
  </p:cSld>
  <p:clrMapOvr>
    <a:masterClrMapping/>
  </p:clrMapOv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969696"/>
                </a:solidFill>
                <a:latin typeface="Arial"/>
                <a:ea typeface="ＭＳ Ｐゴシック" charset="-128"/>
                <a:cs typeface="Arial"/>
              </a:rPr>
              <a:t>Swinburne</a:t>
            </a:r>
          </a:p>
        </p:txBody>
      </p:sp>
      <p:sp>
        <p:nvSpPr>
          <p:cNvPr id="8"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prstClr val="white"/>
                </a:solidFill>
              </a:rPr>
              <a:pPr>
                <a:defRPr/>
              </a:pPr>
              <a:t>‹#›</a:t>
            </a:fld>
            <a:endParaRPr lang="en-US" dirty="0">
              <a:solidFill>
                <a:prstClr val="white"/>
              </a:solidFill>
            </a:endParaRP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1" name="Text Placeholder 9"/>
          <p:cNvSpPr>
            <a:spLocks noGrp="1"/>
          </p:cNvSpPr>
          <p:nvPr>
            <p:ph type="body" sz="quarter" idx="11" hasCustomPrompt="1"/>
          </p:nvPr>
        </p:nvSpPr>
        <p:spPr>
          <a:xfrm>
            <a:off x="376239" y="971550"/>
            <a:ext cx="8372475" cy="447675"/>
          </a:xfrm>
          <a:prstGeom prst="rect">
            <a:avLst/>
          </a:prstGeom>
        </p:spPr>
        <p:txBody>
          <a:bodyPr/>
          <a:lstStyle>
            <a:lvl1pPr>
              <a:defRPr>
                <a:solidFill>
                  <a:schemeClr val="tx1"/>
                </a:solidFill>
              </a:defRPr>
            </a:lvl1pPr>
          </a:lstStyle>
          <a:p>
            <a:pPr lvl="0"/>
            <a:r>
              <a:rPr lang="en-US" dirty="0" smtClean="0"/>
              <a:t>Slide title</a:t>
            </a:r>
            <a:endParaRPr lang="en-AU" dirty="0"/>
          </a:p>
        </p:txBody>
      </p:sp>
      <p:sp>
        <p:nvSpPr>
          <p:cNvPr id="12" name="TextBox 11"/>
          <p:cNvSpPr txBox="1"/>
          <p:nvPr userDrawn="1"/>
        </p:nvSpPr>
        <p:spPr>
          <a:xfrm>
            <a:off x="304800" y="6486525"/>
            <a:ext cx="4467225" cy="246221"/>
          </a:xfrm>
          <a:prstGeom prst="rect">
            <a:avLst/>
          </a:prstGeom>
          <a:noFill/>
        </p:spPr>
        <p:txBody>
          <a:bodyPr wrap="square" rtlCol="0">
            <a:spAutoFit/>
          </a:bodyPr>
          <a:lstStyle/>
          <a:p>
            <a:r>
              <a:rPr lang="en-AU" sz="1000" dirty="0" smtClean="0">
                <a:solidFill>
                  <a:prstClr val="white">
                    <a:lumMod val="65000"/>
                  </a:prstClr>
                </a:solidFill>
              </a:rPr>
              <a:t>SCIENCE  |  TECHNOLOGY  |   INNOVATION  |  BUSINESS  |  DESIGN</a:t>
            </a:r>
            <a:endParaRPr lang="en-AU" sz="1000" dirty="0">
              <a:solidFill>
                <a:prstClr val="white">
                  <a:lumMod val="65000"/>
                </a:prstClr>
              </a:solidFill>
            </a:endParaRPr>
          </a:p>
        </p:txBody>
      </p:sp>
    </p:spTree>
    <p:extLst>
      <p:ext uri="{BB962C8B-B14F-4D97-AF65-F5344CB8AC3E}">
        <p14:creationId xmlns:p14="http://schemas.microsoft.com/office/powerpoint/2010/main" val="1663291991"/>
      </p:ext>
    </p:extLst>
  </p:cSld>
  <p:clrMapOvr>
    <a:masterClrMapping/>
  </p:clrMapOv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 column gre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969696"/>
                </a:solidFill>
                <a:latin typeface="Arial"/>
                <a:ea typeface="ＭＳ Ｐゴシック" charset="-128"/>
                <a:cs typeface="Arial"/>
              </a:rPr>
              <a:t>Swinburne</a:t>
            </a:r>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prstClr val="white"/>
                </a:solidFill>
              </a:rPr>
              <a:pPr>
                <a:defRPr/>
              </a:pPr>
              <a:t>‹#›</a:t>
            </a:fld>
            <a:endParaRPr lang="en-US" dirty="0">
              <a:solidFill>
                <a:prstClr val="white"/>
              </a:solidFill>
            </a:endParaRP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4"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5"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2" name="Text Placeholder 9"/>
          <p:cNvSpPr>
            <a:spLocks noGrp="1"/>
          </p:cNvSpPr>
          <p:nvPr>
            <p:ph type="body" sz="quarter" idx="12" hasCustomPrompt="1"/>
          </p:nvPr>
        </p:nvSpPr>
        <p:spPr>
          <a:xfrm>
            <a:off x="376239" y="971550"/>
            <a:ext cx="8372475" cy="447675"/>
          </a:xfrm>
          <a:prstGeom prst="rect">
            <a:avLst/>
          </a:prstGeom>
        </p:spPr>
        <p:txBody>
          <a:bodyPr/>
          <a:lstStyle>
            <a:lvl1pPr>
              <a:defRPr>
                <a:solidFill>
                  <a:schemeClr val="tx1"/>
                </a:solidFill>
              </a:defRPr>
            </a:lvl1pPr>
          </a:lstStyle>
          <a:p>
            <a:pPr lvl="0"/>
            <a:r>
              <a:rPr lang="en-US" dirty="0" smtClean="0"/>
              <a:t>Slide title</a:t>
            </a:r>
            <a:endParaRPr lang="en-AU" dirty="0"/>
          </a:p>
        </p:txBody>
      </p:sp>
      <p:sp>
        <p:nvSpPr>
          <p:cNvPr id="16" name="TextBox 15"/>
          <p:cNvSpPr txBox="1"/>
          <p:nvPr userDrawn="1"/>
        </p:nvSpPr>
        <p:spPr>
          <a:xfrm>
            <a:off x="304800" y="6486525"/>
            <a:ext cx="4467225" cy="246221"/>
          </a:xfrm>
          <a:prstGeom prst="rect">
            <a:avLst/>
          </a:prstGeom>
          <a:noFill/>
        </p:spPr>
        <p:txBody>
          <a:bodyPr wrap="square" rtlCol="0">
            <a:spAutoFit/>
          </a:bodyPr>
          <a:lstStyle/>
          <a:p>
            <a:r>
              <a:rPr lang="en-AU" sz="1000" dirty="0" smtClean="0">
                <a:solidFill>
                  <a:prstClr val="white">
                    <a:lumMod val="65000"/>
                  </a:prstClr>
                </a:solidFill>
              </a:rPr>
              <a:t>SCIENCE  |  TECHNOLOGY  |   INNOVATION  |  BUSINESS  |  DESIGN</a:t>
            </a:r>
            <a:endParaRPr lang="en-AU" sz="1000" dirty="0">
              <a:solidFill>
                <a:prstClr val="white">
                  <a:lumMod val="65000"/>
                </a:prstClr>
              </a:solidFill>
            </a:endParaRPr>
          </a:p>
        </p:txBody>
      </p:sp>
    </p:spTree>
    <p:extLst>
      <p:ext uri="{BB962C8B-B14F-4D97-AF65-F5344CB8AC3E}">
        <p14:creationId xmlns:p14="http://schemas.microsoft.com/office/powerpoint/2010/main" val="1707400014"/>
      </p:ext>
    </p:extLst>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11" name="Picture 10" descr="ATC Building powerpoint.jpg"/>
          <p:cNvPicPr>
            <a:picLocks noChangeAspect="1"/>
          </p:cNvPicPr>
          <p:nvPr userDrawn="1"/>
        </p:nvPicPr>
        <p:blipFill rotWithShape="1">
          <a:blip r:embed="rId2">
            <a:extLst>
              <a:ext uri="{28A0092B-C50C-407E-A947-70E740481C1C}">
                <a14:useLocalDpi xmlns:a14="http://schemas.microsoft.com/office/drawing/2010/main" val="0"/>
              </a:ext>
            </a:extLst>
          </a:blip>
          <a:srcRect r="11220"/>
          <a:stretch/>
        </p:blipFill>
        <p:spPr>
          <a:xfrm>
            <a:off x="0" y="-1"/>
            <a:ext cx="9144000" cy="6866467"/>
          </a:xfrm>
          <a:prstGeom prst="rect">
            <a:avLst/>
          </a:prstGeom>
        </p:spPr>
      </p:pic>
      <p:pic>
        <p:nvPicPr>
          <p:cNvPr id="8" name="Picture 7"/>
          <p:cNvPicPr>
            <a:picLocks noChangeAspect="1"/>
          </p:cNvPicPr>
          <p:nvPr userDrawn="1"/>
        </p:nvPicPr>
        <p:blipFill>
          <a:blip r:embed="rId3"/>
          <a:stretch>
            <a:fillRect/>
          </a:stretch>
        </p:blipFill>
        <p:spPr>
          <a:xfrm>
            <a:off x="6268084" y="5346700"/>
            <a:ext cx="2456815" cy="927100"/>
          </a:xfrm>
          <a:prstGeom prst="rect">
            <a:avLst/>
          </a:prstGeom>
        </p:spPr>
      </p:pic>
      <p:pic>
        <p:nvPicPr>
          <p:cNvPr id="9" name="Picture 8" descr="DVC Bubbl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sp>
        <p:nvSpPr>
          <p:cNvPr id="10" name="Text Placeholder 9"/>
          <p:cNvSpPr>
            <a:spLocks noGrp="1"/>
          </p:cNvSpPr>
          <p:nvPr>
            <p:ph type="body" sz="quarter" idx="13" hasCustomPrompt="1"/>
          </p:nvPr>
        </p:nvSpPr>
        <p:spPr>
          <a:xfrm>
            <a:off x="295274" y="1200149"/>
            <a:ext cx="5200651" cy="1419367"/>
          </a:xfrm>
          <a:prstGeom prst="rect">
            <a:avLst/>
          </a:prstGeom>
        </p:spPr>
        <p:txBody>
          <a:bodyPr/>
          <a:lstStyle>
            <a:lvl1pPr marL="0" indent="0">
              <a:defRPr sz="3600" baseline="0">
                <a:solidFill>
                  <a:schemeClr val="accent1"/>
                </a:solidFill>
              </a:defRPr>
            </a:lvl1pPr>
          </a:lstStyle>
          <a:p>
            <a:pPr lvl="0"/>
            <a:r>
              <a:rPr lang="en-US" dirty="0" smtClean="0"/>
              <a:t>Presentation title</a:t>
            </a:r>
          </a:p>
        </p:txBody>
      </p:sp>
      <p:sp>
        <p:nvSpPr>
          <p:cNvPr id="14" name="Text Placeholder 13"/>
          <p:cNvSpPr>
            <a:spLocks noGrp="1"/>
          </p:cNvSpPr>
          <p:nvPr>
            <p:ph type="body" sz="quarter" idx="14" hasCustomPrompt="1"/>
          </p:nvPr>
        </p:nvSpPr>
        <p:spPr>
          <a:xfrm>
            <a:off x="304800" y="3114675"/>
            <a:ext cx="4133850" cy="1133475"/>
          </a:xfrm>
          <a:prstGeom prst="rect">
            <a:avLst/>
          </a:prstGeom>
        </p:spPr>
        <p:txBody>
          <a:bodyPr/>
          <a:lstStyle>
            <a:lvl1pPr marL="0" indent="0">
              <a:defRPr baseline="0"/>
            </a:lvl1pPr>
          </a:lstStyle>
          <a:p>
            <a:pPr lvl="0"/>
            <a:r>
              <a:rPr lang="en-US" dirty="0" smtClean="0"/>
              <a:t>Presenter</a:t>
            </a:r>
          </a:p>
        </p:txBody>
      </p:sp>
      <p:pic>
        <p:nvPicPr>
          <p:cNvPr id="6" name="Picture 7" descr="swin logo v.png"/>
          <p:cNvPicPr>
            <a:picLocks noChangeAspect="1"/>
          </p:cNvPicPr>
          <p:nvPr userDrawn="1"/>
        </p:nvPicPr>
        <p:blipFill>
          <a:blip r:embed="rId5"/>
          <a:srcRect/>
          <a:stretch>
            <a:fillRect/>
          </a:stretch>
        </p:blipFill>
        <p:spPr bwMode="auto">
          <a:xfrm>
            <a:off x="7699375" y="0"/>
            <a:ext cx="1444625" cy="2882900"/>
          </a:xfrm>
          <a:prstGeom prst="rect">
            <a:avLst/>
          </a:prstGeom>
          <a:noFill/>
          <a:ln w="9525">
            <a:noFill/>
            <a:miter lim="800000"/>
            <a:headEnd/>
            <a:tailEnd/>
          </a:ln>
        </p:spPr>
      </p:pic>
    </p:spTree>
    <p:extLst>
      <p:ext uri="{BB962C8B-B14F-4D97-AF65-F5344CB8AC3E}">
        <p14:creationId xmlns:p14="http://schemas.microsoft.com/office/powerpoint/2010/main" val="3169001192"/>
      </p:ext>
    </p:extLst>
  </p:cSld>
  <p:clrMapOvr>
    <a:masterClrMapping/>
  </p:clrMapOv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inal page">
    <p:spTree>
      <p:nvGrpSpPr>
        <p:cNvPr id="1" name=""/>
        <p:cNvGrpSpPr/>
        <p:nvPr/>
      </p:nvGrpSpPr>
      <p:grpSpPr>
        <a:xfrm>
          <a:off x="0" y="0"/>
          <a:ext cx="0" cy="0"/>
          <a:chOff x="0" y="0"/>
          <a:chExt cx="0" cy="0"/>
        </a:xfrm>
      </p:grpSpPr>
      <p:pic>
        <p:nvPicPr>
          <p:cNvPr id="6"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pic>
        <p:nvPicPr>
          <p:cNvPr id="15" name="Picture 14" descr="DVC Bubb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pic>
        <p:nvPicPr>
          <p:cNvPr id="14" name="Picture 13"/>
          <p:cNvPicPr>
            <a:picLocks noChangeAspect="1"/>
          </p:cNvPicPr>
          <p:nvPr userDrawn="1"/>
        </p:nvPicPr>
        <p:blipFill>
          <a:blip r:embed="rId4"/>
          <a:stretch>
            <a:fillRect/>
          </a:stretch>
        </p:blipFill>
        <p:spPr>
          <a:xfrm>
            <a:off x="6268084" y="5346700"/>
            <a:ext cx="2456815" cy="927100"/>
          </a:xfrm>
          <a:prstGeom prst="rect">
            <a:avLst/>
          </a:prstGeom>
        </p:spPr>
      </p:pic>
      <p:sp>
        <p:nvSpPr>
          <p:cNvPr id="5" name="Text Placeholder 13"/>
          <p:cNvSpPr>
            <a:spLocks noGrp="1"/>
          </p:cNvSpPr>
          <p:nvPr>
            <p:ph type="body" sz="quarter" idx="14" hasCustomPrompt="1"/>
          </p:nvPr>
        </p:nvSpPr>
        <p:spPr>
          <a:xfrm>
            <a:off x="304800" y="1314450"/>
            <a:ext cx="5162550" cy="11334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7" name="Text Placeholder 13"/>
          <p:cNvSpPr>
            <a:spLocks noGrp="1"/>
          </p:cNvSpPr>
          <p:nvPr>
            <p:ph type="body" sz="quarter" idx="15" hasCustomPrompt="1"/>
          </p:nvPr>
        </p:nvSpPr>
        <p:spPr>
          <a:xfrm>
            <a:off x="352425" y="3143250"/>
            <a:ext cx="4105275" cy="1133475"/>
          </a:xfrm>
          <a:prstGeom prst="rect">
            <a:avLst/>
          </a:prstGeom>
        </p:spPr>
        <p:txBody>
          <a:bodyPr/>
          <a:lstStyle>
            <a:lvl1pPr marL="0" indent="0">
              <a:defRPr baseline="0"/>
            </a:lvl1pPr>
          </a:lstStyle>
          <a:p>
            <a:pPr lvl="0"/>
            <a:r>
              <a:rPr lang="en-US" dirty="0" smtClean="0"/>
              <a:t>Further contact details </a:t>
            </a:r>
            <a:br>
              <a:rPr lang="en-US" dirty="0" smtClean="0"/>
            </a:br>
            <a:r>
              <a:rPr lang="en-US" dirty="0" smtClean="0"/>
              <a:t>or call-to-action</a:t>
            </a:r>
          </a:p>
        </p:txBody>
      </p:sp>
    </p:spTree>
    <p:extLst>
      <p:ext uri="{BB962C8B-B14F-4D97-AF65-F5344CB8AC3E}">
        <p14:creationId xmlns:p14="http://schemas.microsoft.com/office/powerpoint/2010/main" val="347368324"/>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5"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6" name="Rectangle 8"/>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1"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1200"/>
              </a:spcBef>
              <a:spcAft>
                <a:spcPts val="600"/>
              </a:spcAft>
              <a:buClr>
                <a:schemeClr val="bg1"/>
              </a:buClr>
              <a:buFont typeface="Arial" pitchFamily="34" charset="0"/>
              <a:buChar char="-"/>
              <a:defRPr sz="2400">
                <a:solidFill>
                  <a:schemeClr val="bg1"/>
                </a:solidFill>
              </a:defRPr>
            </a:lvl1pPr>
            <a:lvl2pPr marL="720000" indent="-360000">
              <a:lnSpc>
                <a:spcPct val="100000"/>
              </a:lnSpc>
              <a:spcBef>
                <a:spcPts val="0"/>
              </a:spcBef>
              <a:buClr>
                <a:schemeClr val="bg1"/>
              </a:buClr>
              <a:buFont typeface="Arial" pitchFamily="34" charset="0"/>
              <a:buChar char="-"/>
              <a:defRPr sz="2400">
                <a:solidFill>
                  <a:schemeClr val="bg1"/>
                </a:solidFill>
              </a:defRPr>
            </a:lvl2pPr>
            <a:lvl3pPr marL="1080000" indent="-360000">
              <a:lnSpc>
                <a:spcPct val="100000"/>
              </a:lnSpc>
              <a:spcBef>
                <a:spcPts val="600"/>
              </a:spcBef>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latin typeface="Arial" pitchFamily="34" charset="0"/>
                <a:ea typeface="+mn-ea"/>
                <a:cs typeface="+mn-cs"/>
              </a:rPr>
              <a:pPr>
                <a:defRPr/>
              </a:pPr>
              <a:t>‹#›</a:t>
            </a:fld>
            <a:endParaRPr lang="en-US" dirty="0">
              <a:solidFill>
                <a:srgbClr val="808080"/>
              </a:solidFill>
              <a:latin typeface="Arial" pitchFamily="34" charset="0"/>
              <a:ea typeface="+mn-ea"/>
              <a:cs typeface="+mn-cs"/>
            </a:endParaRPr>
          </a:p>
        </p:txBody>
      </p:sp>
      <p:sp>
        <p:nvSpPr>
          <p:cNvPr id="13"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2116371260"/>
      </p:ext>
    </p:extLst>
  </p:cSld>
  <p:clrMapOvr>
    <a:masterClrMapping/>
  </p:clrMapOv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7"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latin typeface="Arial" pitchFamily="34" charset="0"/>
                <a:ea typeface="+mn-ea"/>
                <a:cs typeface="+mn-cs"/>
              </a:rPr>
              <a:pPr>
                <a:defRPr/>
              </a:pPr>
              <a:t>‹#›</a:t>
            </a:fld>
            <a:endParaRPr lang="en-US" dirty="0">
              <a:solidFill>
                <a:srgbClr val="808080"/>
              </a:solidFill>
              <a:latin typeface="Arial" pitchFamily="34" charset="0"/>
              <a:ea typeface="+mn-ea"/>
              <a:cs typeface="+mn-cs"/>
            </a:endParaRPr>
          </a:p>
        </p:txBody>
      </p:sp>
      <p:sp>
        <p:nvSpPr>
          <p:cNvPr id="8"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592496780"/>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chemeClr val="bg2"/>
                </a:solidFill>
                <a:latin typeface="Aria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7"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smtClean="0"/>
              <a:pPr>
                <a:defRPr/>
              </a:pPr>
              <a:t>‹#›</a:t>
            </a:fld>
            <a:endParaRPr lang="en-US" dirty="0"/>
          </a:p>
        </p:txBody>
      </p:sp>
      <p:sp>
        <p:nvSpPr>
          <p:cNvPr id="8" name="Text Placeholder 9"/>
          <p:cNvSpPr>
            <a:spLocks noGrp="1"/>
          </p:cNvSpPr>
          <p:nvPr>
            <p:ph type="body" sz="quarter" idx="11" hasCustomPrompt="1"/>
          </p:nvPr>
        </p:nvSpPr>
        <p:spPr>
          <a:xfrm>
            <a:off x="376239" y="971550"/>
            <a:ext cx="8372475" cy="447675"/>
          </a:xfrm>
          <a:prstGeom prst="rect">
            <a:avLst/>
          </a:prstGeom>
        </p:spPr>
        <p:txBody>
          <a:bodyPr/>
          <a:lstStyle>
            <a:lvl1pPr>
              <a:defRPr>
                <a:solidFill>
                  <a:schemeClr val="bg1"/>
                </a:solidFill>
              </a:defRPr>
            </a:lvl1pPr>
          </a:lstStyle>
          <a:p>
            <a:pPr lvl="0"/>
            <a:r>
              <a:rPr lang="en-US" dirty="0" smtClean="0"/>
              <a:t>Slide title</a:t>
            </a:r>
            <a:endParaRPr lang="en-AU" dirty="0"/>
          </a:p>
        </p:txBody>
      </p:sp>
      <p:sp>
        <p:nvSpPr>
          <p:cNvPr id="12" name="TextBox 11"/>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bg2"/>
                </a:solidFill>
              </a:rPr>
              <a:t>SCIENCE  |  TECHNOLOGY  |   INNOVATION  |  BUSINESS  |  DESIGN</a:t>
            </a:r>
            <a:endParaRPr lang="en-AU" sz="1000" dirty="0">
              <a:solidFill>
                <a:schemeClr val="bg2"/>
              </a:solidFill>
            </a:endParaRPr>
          </a:p>
        </p:txBody>
      </p:sp>
    </p:spTree>
  </p:cSld>
  <p:clrMapOvr>
    <a:masterClrMapping/>
  </p:clrMapOv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column white">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9"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3"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4"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latin typeface="Arial" pitchFamily="34" charset="0"/>
                <a:ea typeface="+mn-ea"/>
                <a:cs typeface="+mn-cs"/>
              </a:rPr>
              <a:pPr>
                <a:defRPr/>
              </a:pPr>
              <a:t>‹#›</a:t>
            </a:fld>
            <a:endParaRPr lang="en-US" dirty="0">
              <a:solidFill>
                <a:srgbClr val="808080"/>
              </a:solidFill>
              <a:latin typeface="Arial" pitchFamily="34" charset="0"/>
              <a:ea typeface="+mn-ea"/>
              <a:cs typeface="+mn-cs"/>
            </a:endParaRPr>
          </a:p>
        </p:txBody>
      </p:sp>
      <p:sp>
        <p:nvSpPr>
          <p:cNvPr id="10" name="Text Placeholder 9"/>
          <p:cNvSpPr>
            <a:spLocks noGrp="1"/>
          </p:cNvSpPr>
          <p:nvPr>
            <p:ph type="body" sz="quarter" idx="12"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3265442369"/>
      </p:ext>
    </p:extLst>
  </p:cSld>
  <p:clrMapOvr>
    <a:masterClrMapping/>
  </p:clrMapOv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pic>
        <p:nvPicPr>
          <p:cNvPr id="4" name="Picture 7" descr="swin logo v.png"/>
          <p:cNvPicPr>
            <a:picLocks noChangeAspect="1"/>
          </p:cNvPicPr>
          <p:nvPr userDrawn="1"/>
        </p:nvPicPr>
        <p:blipFill>
          <a:blip r:embed="rId2" cstate="print"/>
          <a:srcRect/>
          <a:stretch>
            <a:fillRect/>
          </a:stretch>
        </p:blipFill>
        <p:spPr bwMode="auto">
          <a:xfrm>
            <a:off x="7699375" y="0"/>
            <a:ext cx="1444625" cy="2882900"/>
          </a:xfrm>
          <a:prstGeom prst="rect">
            <a:avLst/>
          </a:prstGeom>
          <a:noFill/>
          <a:ln w="9525">
            <a:noFill/>
            <a:miter lim="800000"/>
            <a:headEnd/>
            <a:tailEnd/>
          </a:ln>
        </p:spPr>
      </p:pic>
      <p:sp>
        <p:nvSpPr>
          <p:cNvPr id="10" name="Text Placeholder 9"/>
          <p:cNvSpPr>
            <a:spLocks noGrp="1"/>
          </p:cNvSpPr>
          <p:nvPr>
            <p:ph type="body" sz="quarter" idx="13" hasCustomPrompt="1"/>
          </p:nvPr>
        </p:nvSpPr>
        <p:spPr>
          <a:xfrm>
            <a:off x="266699" y="342900"/>
            <a:ext cx="6553201" cy="571500"/>
          </a:xfrm>
          <a:prstGeom prst="rect">
            <a:avLst/>
          </a:prstGeom>
        </p:spPr>
        <p:txBody>
          <a:bodyPr/>
          <a:lstStyle>
            <a:lvl1pPr>
              <a:defRPr>
                <a:solidFill>
                  <a:schemeClr val="bg2"/>
                </a:solidFill>
              </a:defRPr>
            </a:lvl1pPr>
          </a:lstStyle>
          <a:p>
            <a:pPr lvl="0"/>
            <a:r>
              <a:rPr lang="en-US" dirty="0" smtClean="0"/>
              <a:t>Presenter name</a:t>
            </a:r>
          </a:p>
        </p:txBody>
      </p:sp>
      <p:sp>
        <p:nvSpPr>
          <p:cNvPr id="14" name="Text Placeholder 13"/>
          <p:cNvSpPr>
            <a:spLocks noGrp="1"/>
          </p:cNvSpPr>
          <p:nvPr>
            <p:ph type="body" sz="quarter" idx="14" hasCustomPrompt="1"/>
          </p:nvPr>
        </p:nvSpPr>
        <p:spPr>
          <a:xfrm>
            <a:off x="266699" y="1438275"/>
            <a:ext cx="6591300" cy="1133475"/>
          </a:xfrm>
          <a:prstGeom prst="rect">
            <a:avLst/>
          </a:prstGeom>
        </p:spPr>
        <p:txBody>
          <a:bodyPr/>
          <a:lstStyle>
            <a:lvl1pPr>
              <a:defRPr>
                <a:solidFill>
                  <a:schemeClr val="bg1"/>
                </a:solidFill>
              </a:defRPr>
            </a:lvl1pPr>
          </a:lstStyle>
          <a:p>
            <a:pPr lvl="0"/>
            <a:r>
              <a:rPr lang="en-US" dirty="0" smtClean="0"/>
              <a:t>Presentation title</a:t>
            </a:r>
          </a:p>
        </p:txBody>
      </p:sp>
    </p:spTree>
    <p:extLst>
      <p:ext uri="{BB962C8B-B14F-4D97-AF65-F5344CB8AC3E}">
        <p14:creationId xmlns:p14="http://schemas.microsoft.com/office/powerpoint/2010/main" val="3182170096"/>
      </p:ext>
    </p:extLst>
  </p:cSld>
  <p:clrMapOvr>
    <a:masterClrMapping/>
  </p:clrMapOv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inal page">
    <p:spTree>
      <p:nvGrpSpPr>
        <p:cNvPr id="1" name=""/>
        <p:cNvGrpSpPr/>
        <p:nvPr/>
      </p:nvGrpSpPr>
      <p:grpSpPr>
        <a:xfrm>
          <a:off x="0" y="0"/>
          <a:ext cx="0" cy="0"/>
          <a:chOff x="0" y="0"/>
          <a:chExt cx="0" cy="0"/>
        </a:xfrm>
      </p:grpSpPr>
      <p:sp>
        <p:nvSpPr>
          <p:cNvPr id="7" name="Text Placeholder 13"/>
          <p:cNvSpPr>
            <a:spLocks noGrp="1"/>
          </p:cNvSpPr>
          <p:nvPr>
            <p:ph type="body" sz="quarter" idx="15" hasCustomPrompt="1"/>
          </p:nvPr>
        </p:nvSpPr>
        <p:spPr>
          <a:xfrm>
            <a:off x="266699" y="1733550"/>
            <a:ext cx="6591300" cy="1133475"/>
          </a:xfrm>
          <a:prstGeom prst="rect">
            <a:avLst/>
          </a:prstGeom>
        </p:spPr>
        <p:txBody>
          <a:bodyPr/>
          <a:lstStyle>
            <a:lvl1pPr>
              <a:defRPr baseline="0">
                <a:solidFill>
                  <a:schemeClr val="bg1"/>
                </a:solidFill>
              </a:defRPr>
            </a:lvl1pPr>
          </a:lstStyle>
          <a:p>
            <a:pPr lvl="0"/>
            <a:r>
              <a:rPr lang="en-US" dirty="0" smtClean="0"/>
              <a:t>Further contact details or call-to-action</a:t>
            </a:r>
          </a:p>
        </p:txBody>
      </p:sp>
      <p:pic>
        <p:nvPicPr>
          <p:cNvPr id="6" name="Picture 7" descr="swin logo v.png"/>
          <p:cNvPicPr>
            <a:picLocks noChangeAspect="1"/>
          </p:cNvPicPr>
          <p:nvPr userDrawn="1"/>
        </p:nvPicPr>
        <p:blipFill>
          <a:blip r:embed="rId2" cstate="print"/>
          <a:srcRect/>
          <a:stretch>
            <a:fillRect/>
          </a:stretch>
        </p:blipFill>
        <p:spPr bwMode="auto">
          <a:xfrm>
            <a:off x="7699375" y="0"/>
            <a:ext cx="1444625" cy="2882900"/>
          </a:xfrm>
          <a:prstGeom prst="rect">
            <a:avLst/>
          </a:prstGeom>
          <a:noFill/>
          <a:ln w="9525">
            <a:noFill/>
            <a:miter lim="800000"/>
            <a:headEnd/>
            <a:tailEnd/>
          </a:ln>
        </p:spPr>
      </p:pic>
      <p:sp>
        <p:nvSpPr>
          <p:cNvPr id="8" name="Text Placeholder 9"/>
          <p:cNvSpPr>
            <a:spLocks noGrp="1"/>
          </p:cNvSpPr>
          <p:nvPr>
            <p:ph type="body" sz="quarter" idx="13" hasCustomPrompt="1"/>
          </p:nvPr>
        </p:nvSpPr>
        <p:spPr>
          <a:xfrm>
            <a:off x="266699" y="342900"/>
            <a:ext cx="6553201" cy="571500"/>
          </a:xfrm>
          <a:prstGeom prst="rect">
            <a:avLst/>
          </a:prstGeom>
        </p:spPr>
        <p:txBody>
          <a:bodyPr/>
          <a:lstStyle>
            <a:lvl1pPr>
              <a:defRPr baseline="0">
                <a:solidFill>
                  <a:schemeClr val="bg2"/>
                </a:solidFill>
              </a:defRPr>
            </a:lvl1pPr>
          </a:lstStyle>
          <a:p>
            <a:pPr lvl="0"/>
            <a:r>
              <a:rPr lang="en-US" dirty="0" smtClean="0"/>
              <a:t>Presentation tile</a:t>
            </a:r>
          </a:p>
        </p:txBody>
      </p:sp>
    </p:spTree>
    <p:extLst>
      <p:ext uri="{BB962C8B-B14F-4D97-AF65-F5344CB8AC3E}">
        <p14:creationId xmlns:p14="http://schemas.microsoft.com/office/powerpoint/2010/main" val="438571491"/>
      </p:ext>
    </p:extLst>
  </p:cSld>
  <p:clrMapOvr>
    <a:masterClrMapping/>
  </p:clrMapOv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pSp>
        <p:nvGrpSpPr>
          <p:cNvPr id="2" name="Group 205"/>
          <p:cNvGrpSpPr>
            <a:grpSpLocks/>
          </p:cNvGrpSpPr>
          <p:nvPr userDrawn="1"/>
        </p:nvGrpSpPr>
        <p:grpSpPr bwMode="auto">
          <a:xfrm>
            <a:off x="0" y="0"/>
            <a:ext cx="9142413" cy="6864350"/>
            <a:chOff x="0" y="0"/>
            <a:chExt cx="5759" cy="4324"/>
          </a:xfrm>
        </p:grpSpPr>
        <p:pic>
          <p:nvPicPr>
            <p:cNvPr id="5" name="Picture 129" descr="P-05 BW 200dpi GY AA Q8"/>
            <p:cNvPicPr>
              <a:picLocks noChangeAspect="1" noChangeArrowheads="1"/>
            </p:cNvPicPr>
            <p:nvPr userDrawn="1"/>
          </p:nvPicPr>
          <p:blipFill>
            <a:blip r:embed="rId3" cstate="print"/>
            <a:srcRect/>
            <a:stretch>
              <a:fillRect/>
            </a:stretch>
          </p:blipFill>
          <p:spPr bwMode="auto">
            <a:xfrm>
              <a:off x="0" y="3620"/>
              <a:ext cx="1524" cy="700"/>
            </a:xfrm>
            <a:prstGeom prst="rect">
              <a:avLst/>
            </a:prstGeom>
            <a:noFill/>
            <a:ln w="9525">
              <a:noFill/>
              <a:miter lim="800000"/>
              <a:headEnd/>
              <a:tailEnd/>
            </a:ln>
          </p:spPr>
        </p:pic>
        <p:pic>
          <p:nvPicPr>
            <p:cNvPr id="6" name="Picture 55" descr="P-05 Bac 150dpi 8bit AA"/>
            <p:cNvPicPr>
              <a:picLocks noChangeArrowheads="1"/>
            </p:cNvPicPr>
            <p:nvPr userDrawn="1"/>
          </p:nvPicPr>
          <p:blipFill>
            <a:blip r:embed="rId4" cstate="print"/>
            <a:srcRect/>
            <a:stretch>
              <a:fillRect/>
            </a:stretch>
          </p:blipFill>
          <p:spPr bwMode="hidden">
            <a:xfrm>
              <a:off x="1" y="1"/>
              <a:ext cx="5758" cy="4323"/>
            </a:xfrm>
            <a:prstGeom prst="rect">
              <a:avLst/>
            </a:prstGeom>
            <a:noFill/>
            <a:ln w="9525">
              <a:noFill/>
              <a:miter lim="800000"/>
              <a:headEnd/>
              <a:tailEnd/>
            </a:ln>
          </p:spPr>
        </p:pic>
        <p:grpSp>
          <p:nvGrpSpPr>
            <p:cNvPr id="3" name="Group 131"/>
            <p:cNvGrpSpPr>
              <a:grpSpLocks/>
            </p:cNvGrpSpPr>
            <p:nvPr userDrawn="1"/>
          </p:nvGrpSpPr>
          <p:grpSpPr bwMode="auto">
            <a:xfrm>
              <a:off x="4858" y="0"/>
              <a:ext cx="756" cy="1512"/>
              <a:chOff x="2790" y="0"/>
              <a:chExt cx="756" cy="1512"/>
            </a:xfrm>
          </p:grpSpPr>
          <p:sp>
            <p:nvSpPr>
              <p:cNvPr id="45" name="Rectangle 132"/>
              <p:cNvSpPr>
                <a:spLocks noChangeAspect="1" noChangeArrowheads="1"/>
              </p:cNvSpPr>
              <p:nvPr userDrawn="1"/>
            </p:nvSpPr>
            <p:spPr bwMode="auto">
              <a:xfrm>
                <a:off x="2790" y="756"/>
                <a:ext cx="756" cy="756"/>
              </a:xfrm>
              <a:prstGeom prst="rect">
                <a:avLst/>
              </a:prstGeom>
              <a:solidFill>
                <a:srgbClr val="DCDCDC"/>
              </a:solidFill>
              <a:ln w="9525">
                <a:noFill/>
                <a:miter lim="800000"/>
                <a:headEnd/>
                <a:tailEnd/>
              </a:ln>
            </p:spPr>
            <p:txBody>
              <a:bodyPr/>
              <a:lstStyle/>
              <a:p>
                <a:pPr>
                  <a:defRPr/>
                </a:pPr>
                <a:endParaRPr lang="en-AU" sz="3200">
                  <a:solidFill>
                    <a:srgbClr val="FFFFFF"/>
                  </a:solidFill>
                  <a:ea typeface="+mn-ea"/>
                  <a:cs typeface="+mn-cs"/>
                </a:endParaRPr>
              </a:p>
            </p:txBody>
          </p:sp>
          <p:sp>
            <p:nvSpPr>
              <p:cNvPr id="46" name="Rectangle 133"/>
              <p:cNvSpPr>
                <a:spLocks noChangeAspect="1" noChangeArrowheads="1"/>
              </p:cNvSpPr>
              <p:nvPr userDrawn="1"/>
            </p:nvSpPr>
            <p:spPr bwMode="hidden">
              <a:xfrm>
                <a:off x="2790" y="756"/>
                <a:ext cx="756" cy="756"/>
              </a:xfrm>
              <a:prstGeom prst="rect">
                <a:avLst/>
              </a:prstGeom>
              <a:solidFill>
                <a:srgbClr val="ED1C2E"/>
              </a:solidFill>
              <a:ln w="9525">
                <a:noFill/>
                <a:miter lim="800000"/>
                <a:headEnd/>
                <a:tailEnd/>
              </a:ln>
            </p:spPr>
            <p:txBody>
              <a:bodyPr/>
              <a:lstStyle/>
              <a:p>
                <a:pPr>
                  <a:defRPr/>
                </a:pPr>
                <a:endParaRPr lang="en-AU" sz="3200">
                  <a:solidFill>
                    <a:srgbClr val="FFFFFF"/>
                  </a:solidFill>
                  <a:ea typeface="+mn-ea"/>
                  <a:cs typeface="+mn-cs"/>
                </a:endParaRPr>
              </a:p>
            </p:txBody>
          </p:sp>
          <p:grpSp>
            <p:nvGrpSpPr>
              <p:cNvPr id="4" name="Group 134"/>
              <p:cNvGrpSpPr>
                <a:grpSpLocks/>
              </p:cNvGrpSpPr>
              <p:nvPr userDrawn="1"/>
            </p:nvGrpSpPr>
            <p:grpSpPr bwMode="auto">
              <a:xfrm>
                <a:off x="2878" y="975"/>
                <a:ext cx="576" cy="261"/>
                <a:chOff x="4946" y="975"/>
                <a:chExt cx="576" cy="261"/>
              </a:xfrm>
            </p:grpSpPr>
            <p:sp>
              <p:nvSpPr>
                <p:cNvPr id="50" name="Freeform 135"/>
                <p:cNvSpPr>
                  <a:spLocks noChangeAspect="1"/>
                </p:cNvSpPr>
                <p:nvPr userDrawn="1"/>
              </p:nvSpPr>
              <p:spPr bwMode="black">
                <a:xfrm>
                  <a:off x="4946" y="1076"/>
                  <a:ext cx="48" cy="59"/>
                </a:xfrm>
                <a:custGeom>
                  <a:avLst/>
                  <a:gdLst/>
                  <a:ahLst/>
                  <a:cxnLst>
                    <a:cxn ang="0">
                      <a:pos x="277" y="671"/>
                    </a:cxn>
                    <a:cxn ang="0">
                      <a:pos x="523" y="446"/>
                    </a:cxn>
                    <a:cxn ang="0">
                      <a:pos x="523" y="66"/>
                    </a:cxn>
                    <a:cxn ang="0">
                      <a:pos x="523" y="50"/>
                    </a:cxn>
                    <a:cxn ang="0">
                      <a:pos x="524" y="36"/>
                    </a:cxn>
                    <a:cxn ang="0">
                      <a:pos x="519" y="35"/>
                    </a:cxn>
                    <a:cxn ang="0">
                      <a:pos x="519" y="35"/>
                    </a:cxn>
                    <a:cxn ang="0">
                      <a:pos x="524" y="35"/>
                    </a:cxn>
                    <a:cxn ang="0">
                      <a:pos x="531" y="8"/>
                    </a:cxn>
                    <a:cxn ang="0">
                      <a:pos x="533" y="0"/>
                    </a:cxn>
                    <a:cxn ang="0">
                      <a:pos x="435" y="0"/>
                    </a:cxn>
                    <a:cxn ang="0">
                      <a:pos x="427" y="0"/>
                    </a:cxn>
                    <a:cxn ang="0">
                      <a:pos x="430" y="8"/>
                    </a:cxn>
                    <a:cxn ang="0">
                      <a:pos x="438" y="36"/>
                    </a:cxn>
                    <a:cxn ang="0">
                      <a:pos x="440" y="68"/>
                    </a:cxn>
                    <a:cxn ang="0">
                      <a:pos x="440" y="440"/>
                    </a:cxn>
                    <a:cxn ang="0">
                      <a:pos x="276" y="603"/>
                    </a:cxn>
                    <a:cxn ang="0">
                      <a:pos x="270" y="603"/>
                    </a:cxn>
                    <a:cxn ang="0">
                      <a:pos x="93" y="435"/>
                    </a:cxn>
                    <a:cxn ang="0">
                      <a:pos x="93" y="63"/>
                    </a:cxn>
                    <a:cxn ang="0">
                      <a:pos x="93" y="51"/>
                    </a:cxn>
                    <a:cxn ang="0">
                      <a:pos x="94" y="34"/>
                    </a:cxn>
                    <a:cxn ang="0">
                      <a:pos x="102" y="8"/>
                    </a:cxn>
                    <a:cxn ang="0">
                      <a:pos x="105" y="0"/>
                    </a:cxn>
                    <a:cxn ang="0">
                      <a:pos x="8" y="0"/>
                    </a:cxn>
                    <a:cxn ang="0">
                      <a:pos x="0" y="0"/>
                    </a:cxn>
                    <a:cxn ang="0">
                      <a:pos x="3" y="8"/>
                    </a:cxn>
                    <a:cxn ang="0">
                      <a:pos x="10" y="41"/>
                    </a:cxn>
                    <a:cxn ang="0">
                      <a:pos x="11" y="55"/>
                    </a:cxn>
                    <a:cxn ang="0">
                      <a:pos x="11" y="69"/>
                    </a:cxn>
                    <a:cxn ang="0">
                      <a:pos x="11" y="443"/>
                    </a:cxn>
                    <a:cxn ang="0">
                      <a:pos x="272" y="671"/>
                    </a:cxn>
                    <a:cxn ang="0">
                      <a:pos x="277" y="671"/>
                    </a:cxn>
                  </a:cxnLst>
                  <a:rect l="0" t="0" r="r" b="b"/>
                  <a:pathLst>
                    <a:path w="533" h="671">
                      <a:moveTo>
                        <a:pt x="277" y="671"/>
                      </a:moveTo>
                      <a:cubicBezTo>
                        <a:pt x="413" y="668"/>
                        <a:pt x="523" y="575"/>
                        <a:pt x="523" y="446"/>
                      </a:cubicBezTo>
                      <a:cubicBezTo>
                        <a:pt x="523" y="66"/>
                        <a:pt x="523" y="66"/>
                        <a:pt x="523" y="66"/>
                      </a:cubicBezTo>
                      <a:cubicBezTo>
                        <a:pt x="523" y="60"/>
                        <a:pt x="523" y="55"/>
                        <a:pt x="523" y="50"/>
                      </a:cubicBezTo>
                      <a:cubicBezTo>
                        <a:pt x="523" y="46"/>
                        <a:pt x="523" y="41"/>
                        <a:pt x="524" y="36"/>
                      </a:cubicBezTo>
                      <a:cubicBezTo>
                        <a:pt x="519" y="35"/>
                        <a:pt x="519" y="35"/>
                        <a:pt x="519" y="35"/>
                      </a:cubicBezTo>
                      <a:cubicBezTo>
                        <a:pt x="519" y="35"/>
                        <a:pt x="519" y="35"/>
                        <a:pt x="519" y="35"/>
                      </a:cubicBezTo>
                      <a:cubicBezTo>
                        <a:pt x="524" y="35"/>
                        <a:pt x="524" y="35"/>
                        <a:pt x="524" y="35"/>
                      </a:cubicBezTo>
                      <a:cubicBezTo>
                        <a:pt x="526" y="24"/>
                        <a:pt x="527" y="18"/>
                        <a:pt x="531" y="8"/>
                      </a:cubicBezTo>
                      <a:cubicBezTo>
                        <a:pt x="533" y="0"/>
                        <a:pt x="533" y="0"/>
                        <a:pt x="533" y="0"/>
                      </a:cubicBezTo>
                      <a:cubicBezTo>
                        <a:pt x="435" y="0"/>
                        <a:pt x="435" y="0"/>
                        <a:pt x="435" y="0"/>
                      </a:cubicBezTo>
                      <a:cubicBezTo>
                        <a:pt x="427" y="0"/>
                        <a:pt x="427" y="0"/>
                        <a:pt x="427" y="0"/>
                      </a:cubicBezTo>
                      <a:cubicBezTo>
                        <a:pt x="430" y="8"/>
                        <a:pt x="430" y="8"/>
                        <a:pt x="430" y="8"/>
                      </a:cubicBezTo>
                      <a:cubicBezTo>
                        <a:pt x="434" y="18"/>
                        <a:pt x="436" y="25"/>
                        <a:pt x="438" y="36"/>
                      </a:cubicBezTo>
                      <a:cubicBezTo>
                        <a:pt x="440" y="47"/>
                        <a:pt x="440" y="55"/>
                        <a:pt x="440" y="68"/>
                      </a:cubicBezTo>
                      <a:cubicBezTo>
                        <a:pt x="440" y="440"/>
                        <a:pt x="440" y="440"/>
                        <a:pt x="440" y="440"/>
                      </a:cubicBezTo>
                      <a:cubicBezTo>
                        <a:pt x="440" y="529"/>
                        <a:pt x="373" y="600"/>
                        <a:pt x="276" y="603"/>
                      </a:cubicBezTo>
                      <a:cubicBezTo>
                        <a:pt x="274" y="603"/>
                        <a:pt x="272" y="603"/>
                        <a:pt x="270" y="603"/>
                      </a:cubicBezTo>
                      <a:cubicBezTo>
                        <a:pt x="176" y="603"/>
                        <a:pt x="93" y="529"/>
                        <a:pt x="93" y="435"/>
                      </a:cubicBezTo>
                      <a:cubicBezTo>
                        <a:pt x="93" y="63"/>
                        <a:pt x="93" y="63"/>
                        <a:pt x="93" y="63"/>
                      </a:cubicBezTo>
                      <a:cubicBezTo>
                        <a:pt x="93" y="59"/>
                        <a:pt x="93" y="55"/>
                        <a:pt x="93" y="51"/>
                      </a:cubicBezTo>
                      <a:cubicBezTo>
                        <a:pt x="93" y="46"/>
                        <a:pt x="93" y="41"/>
                        <a:pt x="94" y="34"/>
                      </a:cubicBezTo>
                      <a:cubicBezTo>
                        <a:pt x="96" y="23"/>
                        <a:pt x="98" y="18"/>
                        <a:pt x="102" y="8"/>
                      </a:cubicBezTo>
                      <a:cubicBezTo>
                        <a:pt x="105" y="0"/>
                        <a:pt x="105" y="0"/>
                        <a:pt x="105" y="0"/>
                      </a:cubicBezTo>
                      <a:cubicBezTo>
                        <a:pt x="8" y="0"/>
                        <a:pt x="8" y="0"/>
                        <a:pt x="8" y="0"/>
                      </a:cubicBezTo>
                      <a:cubicBezTo>
                        <a:pt x="0" y="0"/>
                        <a:pt x="0" y="0"/>
                        <a:pt x="0" y="0"/>
                      </a:cubicBezTo>
                      <a:cubicBezTo>
                        <a:pt x="3" y="8"/>
                        <a:pt x="3" y="8"/>
                        <a:pt x="3" y="8"/>
                      </a:cubicBezTo>
                      <a:cubicBezTo>
                        <a:pt x="7" y="20"/>
                        <a:pt x="9" y="27"/>
                        <a:pt x="10" y="41"/>
                      </a:cubicBezTo>
                      <a:cubicBezTo>
                        <a:pt x="11" y="46"/>
                        <a:pt x="11" y="50"/>
                        <a:pt x="11" y="55"/>
                      </a:cubicBezTo>
                      <a:cubicBezTo>
                        <a:pt x="11" y="59"/>
                        <a:pt x="11" y="64"/>
                        <a:pt x="11" y="69"/>
                      </a:cubicBezTo>
                      <a:cubicBezTo>
                        <a:pt x="11" y="443"/>
                        <a:pt x="11" y="443"/>
                        <a:pt x="11" y="443"/>
                      </a:cubicBezTo>
                      <a:cubicBezTo>
                        <a:pt x="11" y="577"/>
                        <a:pt x="129" y="671"/>
                        <a:pt x="272" y="671"/>
                      </a:cubicBezTo>
                      <a:cubicBezTo>
                        <a:pt x="274" y="671"/>
                        <a:pt x="275" y="671"/>
                        <a:pt x="277" y="67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1" name="Freeform 136"/>
                <p:cNvSpPr>
                  <a:spLocks noChangeAspect="1"/>
                </p:cNvSpPr>
                <p:nvPr userDrawn="1"/>
              </p:nvSpPr>
              <p:spPr bwMode="black">
                <a:xfrm>
                  <a:off x="5009" y="975"/>
                  <a:ext cx="37" cy="61"/>
                </a:xfrm>
                <a:custGeom>
                  <a:avLst/>
                  <a:gdLst/>
                  <a:ahLst/>
                  <a:cxnLst>
                    <a:cxn ang="0">
                      <a:pos x="105" y="320"/>
                    </a:cxn>
                    <a:cxn ang="0">
                      <a:pos x="223" y="388"/>
                    </a:cxn>
                    <a:cxn ang="0">
                      <a:pos x="321" y="508"/>
                    </a:cxn>
                    <a:cxn ang="0">
                      <a:pos x="172" y="626"/>
                    </a:cxn>
                    <a:cxn ang="0">
                      <a:pos x="161" y="626"/>
                    </a:cxn>
                    <a:cxn ang="0">
                      <a:pos x="12" y="583"/>
                    </a:cxn>
                    <a:cxn ang="0">
                      <a:pos x="3" y="575"/>
                    </a:cxn>
                    <a:cxn ang="0">
                      <a:pos x="3" y="656"/>
                    </a:cxn>
                    <a:cxn ang="0">
                      <a:pos x="154" y="680"/>
                    </a:cxn>
                    <a:cxn ang="0">
                      <a:pos x="165" y="680"/>
                    </a:cxn>
                    <a:cxn ang="0">
                      <a:pos x="413" y="505"/>
                    </a:cxn>
                    <a:cxn ang="0">
                      <a:pos x="413" y="497"/>
                    </a:cxn>
                    <a:cxn ang="0">
                      <a:pos x="262" y="312"/>
                    </a:cxn>
                    <a:cxn ang="0">
                      <a:pos x="159" y="252"/>
                    </a:cxn>
                    <a:cxn ang="0">
                      <a:pos x="85" y="162"/>
                    </a:cxn>
                    <a:cxn ang="0">
                      <a:pos x="84" y="155"/>
                    </a:cxn>
                    <a:cxn ang="0">
                      <a:pos x="214" y="53"/>
                    </a:cxn>
                    <a:cxn ang="0">
                      <a:pos x="222" y="53"/>
                    </a:cxn>
                    <a:cxn ang="0">
                      <a:pos x="342" y="96"/>
                    </a:cxn>
                    <a:cxn ang="0">
                      <a:pos x="352" y="105"/>
                    </a:cxn>
                    <a:cxn ang="0">
                      <a:pos x="352" y="25"/>
                    </a:cxn>
                    <a:cxn ang="0">
                      <a:pos x="216" y="0"/>
                    </a:cxn>
                    <a:cxn ang="0">
                      <a:pos x="207" y="0"/>
                    </a:cxn>
                    <a:cxn ang="0">
                      <a:pos x="0" y="165"/>
                    </a:cxn>
                    <a:cxn ang="0">
                      <a:pos x="1" y="167"/>
                    </a:cxn>
                    <a:cxn ang="0">
                      <a:pos x="105" y="320"/>
                    </a:cxn>
                  </a:cxnLst>
                  <a:rect l="0" t="0" r="r" b="b"/>
                  <a:pathLst>
                    <a:path w="413" h="681">
                      <a:moveTo>
                        <a:pt x="105" y="320"/>
                      </a:moveTo>
                      <a:cubicBezTo>
                        <a:pt x="223" y="388"/>
                        <a:pt x="223" y="388"/>
                        <a:pt x="223" y="388"/>
                      </a:cubicBezTo>
                      <a:cubicBezTo>
                        <a:pt x="277" y="419"/>
                        <a:pt x="321" y="449"/>
                        <a:pt x="321" y="508"/>
                      </a:cubicBezTo>
                      <a:cubicBezTo>
                        <a:pt x="320" y="582"/>
                        <a:pt x="266" y="625"/>
                        <a:pt x="172" y="626"/>
                      </a:cubicBezTo>
                      <a:cubicBezTo>
                        <a:pt x="168" y="626"/>
                        <a:pt x="165" y="626"/>
                        <a:pt x="161" y="626"/>
                      </a:cubicBezTo>
                      <a:cubicBezTo>
                        <a:pt x="99" y="625"/>
                        <a:pt x="59" y="621"/>
                        <a:pt x="12" y="583"/>
                      </a:cubicBezTo>
                      <a:cubicBezTo>
                        <a:pt x="3" y="575"/>
                        <a:pt x="3" y="575"/>
                        <a:pt x="3" y="575"/>
                      </a:cubicBezTo>
                      <a:cubicBezTo>
                        <a:pt x="3" y="656"/>
                        <a:pt x="3" y="656"/>
                        <a:pt x="3" y="656"/>
                      </a:cubicBezTo>
                      <a:cubicBezTo>
                        <a:pt x="61" y="681"/>
                        <a:pt x="98" y="679"/>
                        <a:pt x="154" y="680"/>
                      </a:cubicBezTo>
                      <a:cubicBezTo>
                        <a:pt x="158" y="680"/>
                        <a:pt x="162" y="680"/>
                        <a:pt x="165" y="680"/>
                      </a:cubicBezTo>
                      <a:cubicBezTo>
                        <a:pt x="279" y="680"/>
                        <a:pt x="412" y="642"/>
                        <a:pt x="413" y="505"/>
                      </a:cubicBezTo>
                      <a:cubicBezTo>
                        <a:pt x="413" y="502"/>
                        <a:pt x="413" y="500"/>
                        <a:pt x="413" y="497"/>
                      </a:cubicBezTo>
                      <a:cubicBezTo>
                        <a:pt x="409" y="384"/>
                        <a:pt x="339" y="357"/>
                        <a:pt x="262" y="312"/>
                      </a:cubicBezTo>
                      <a:cubicBezTo>
                        <a:pt x="159" y="252"/>
                        <a:pt x="159" y="252"/>
                        <a:pt x="159" y="252"/>
                      </a:cubicBezTo>
                      <a:cubicBezTo>
                        <a:pt x="118" y="229"/>
                        <a:pt x="89" y="205"/>
                        <a:pt x="85" y="162"/>
                      </a:cubicBezTo>
                      <a:cubicBezTo>
                        <a:pt x="84" y="159"/>
                        <a:pt x="84" y="157"/>
                        <a:pt x="84" y="155"/>
                      </a:cubicBezTo>
                      <a:cubicBezTo>
                        <a:pt x="85" y="95"/>
                        <a:pt x="150" y="53"/>
                        <a:pt x="214" y="53"/>
                      </a:cubicBezTo>
                      <a:cubicBezTo>
                        <a:pt x="216" y="53"/>
                        <a:pt x="219" y="53"/>
                        <a:pt x="222" y="53"/>
                      </a:cubicBezTo>
                      <a:cubicBezTo>
                        <a:pt x="273" y="55"/>
                        <a:pt x="307" y="62"/>
                        <a:pt x="342" y="96"/>
                      </a:cubicBezTo>
                      <a:cubicBezTo>
                        <a:pt x="352" y="105"/>
                        <a:pt x="352" y="105"/>
                        <a:pt x="352" y="105"/>
                      </a:cubicBezTo>
                      <a:cubicBezTo>
                        <a:pt x="352" y="25"/>
                        <a:pt x="352" y="25"/>
                        <a:pt x="352" y="25"/>
                      </a:cubicBezTo>
                      <a:cubicBezTo>
                        <a:pt x="300" y="0"/>
                        <a:pt x="267" y="2"/>
                        <a:pt x="216" y="0"/>
                      </a:cubicBezTo>
                      <a:cubicBezTo>
                        <a:pt x="213" y="0"/>
                        <a:pt x="210" y="0"/>
                        <a:pt x="207" y="0"/>
                      </a:cubicBezTo>
                      <a:cubicBezTo>
                        <a:pt x="99" y="0"/>
                        <a:pt x="0" y="61"/>
                        <a:pt x="0" y="165"/>
                      </a:cubicBezTo>
                      <a:cubicBezTo>
                        <a:pt x="0" y="166"/>
                        <a:pt x="0" y="166"/>
                        <a:pt x="1" y="167"/>
                      </a:cubicBezTo>
                      <a:cubicBezTo>
                        <a:pt x="1" y="238"/>
                        <a:pt x="41" y="283"/>
                        <a:pt x="105" y="32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2" name="Freeform 137"/>
                <p:cNvSpPr>
                  <a:spLocks noChangeAspect="1"/>
                </p:cNvSpPr>
                <p:nvPr userDrawn="1"/>
              </p:nvSpPr>
              <p:spPr bwMode="black">
                <a:xfrm>
                  <a:off x="4962" y="1175"/>
                  <a:ext cx="47" cy="59"/>
                </a:xfrm>
                <a:custGeom>
                  <a:avLst/>
                  <a:gdLst/>
                  <a:ahLst/>
                  <a:cxnLst>
                    <a:cxn ang="0">
                      <a:pos x="23" y="0"/>
                    </a:cxn>
                    <a:cxn ang="0">
                      <a:pos x="3" y="71"/>
                    </a:cxn>
                    <a:cxn ang="0">
                      <a:pos x="0" y="84"/>
                    </a:cxn>
                    <a:cxn ang="0">
                      <a:pos x="12" y="77"/>
                    </a:cxn>
                    <a:cxn ang="0">
                      <a:pos x="44" y="64"/>
                    </a:cxn>
                    <a:cxn ang="0">
                      <a:pos x="65" y="60"/>
                    </a:cxn>
                    <a:cxn ang="0">
                      <a:pos x="223" y="60"/>
                    </a:cxn>
                    <a:cxn ang="0">
                      <a:pos x="223" y="598"/>
                    </a:cxn>
                    <a:cxn ang="0">
                      <a:pos x="223" y="618"/>
                    </a:cxn>
                    <a:cxn ang="0">
                      <a:pos x="222" y="632"/>
                    </a:cxn>
                    <a:cxn ang="0">
                      <a:pos x="214" y="651"/>
                    </a:cxn>
                    <a:cxn ang="0">
                      <a:pos x="209" y="660"/>
                    </a:cxn>
                    <a:cxn ang="0">
                      <a:pos x="320" y="660"/>
                    </a:cxn>
                    <a:cxn ang="0">
                      <a:pos x="330" y="660"/>
                    </a:cxn>
                    <a:cxn ang="0">
                      <a:pos x="325" y="651"/>
                    </a:cxn>
                    <a:cxn ang="0">
                      <a:pos x="316" y="630"/>
                    </a:cxn>
                    <a:cxn ang="0">
                      <a:pos x="312" y="604"/>
                    </a:cxn>
                    <a:cxn ang="0">
                      <a:pos x="313" y="596"/>
                    </a:cxn>
                    <a:cxn ang="0">
                      <a:pos x="313" y="58"/>
                    </a:cxn>
                    <a:cxn ang="0">
                      <a:pos x="449" y="58"/>
                    </a:cxn>
                    <a:cxn ang="0">
                      <a:pos x="485" y="64"/>
                    </a:cxn>
                    <a:cxn ang="0">
                      <a:pos x="487" y="59"/>
                    </a:cxn>
                    <a:cxn ang="0">
                      <a:pos x="486" y="64"/>
                    </a:cxn>
                    <a:cxn ang="0">
                      <a:pos x="514" y="74"/>
                    </a:cxn>
                    <a:cxn ang="0">
                      <a:pos x="523" y="79"/>
                    </a:cxn>
                    <a:cxn ang="0">
                      <a:pos x="516" y="5"/>
                    </a:cxn>
                    <a:cxn ang="0">
                      <a:pos x="23" y="0"/>
                    </a:cxn>
                  </a:cxnLst>
                  <a:rect l="0" t="0" r="r" b="b"/>
                  <a:pathLst>
                    <a:path w="523" h="660">
                      <a:moveTo>
                        <a:pt x="23" y="0"/>
                      </a:moveTo>
                      <a:cubicBezTo>
                        <a:pt x="3" y="71"/>
                        <a:pt x="3" y="71"/>
                        <a:pt x="3" y="71"/>
                      </a:cubicBezTo>
                      <a:cubicBezTo>
                        <a:pt x="0" y="84"/>
                        <a:pt x="0" y="84"/>
                        <a:pt x="0" y="84"/>
                      </a:cubicBezTo>
                      <a:cubicBezTo>
                        <a:pt x="12" y="77"/>
                        <a:pt x="12" y="77"/>
                        <a:pt x="12" y="77"/>
                      </a:cubicBezTo>
                      <a:cubicBezTo>
                        <a:pt x="23" y="70"/>
                        <a:pt x="30" y="66"/>
                        <a:pt x="44" y="64"/>
                      </a:cubicBezTo>
                      <a:cubicBezTo>
                        <a:pt x="53" y="61"/>
                        <a:pt x="57" y="61"/>
                        <a:pt x="65" y="60"/>
                      </a:cubicBezTo>
                      <a:cubicBezTo>
                        <a:pt x="223" y="60"/>
                        <a:pt x="223" y="60"/>
                        <a:pt x="223" y="60"/>
                      </a:cubicBezTo>
                      <a:cubicBezTo>
                        <a:pt x="223" y="598"/>
                        <a:pt x="223" y="598"/>
                        <a:pt x="223" y="598"/>
                      </a:cubicBezTo>
                      <a:cubicBezTo>
                        <a:pt x="223" y="606"/>
                        <a:pt x="223" y="612"/>
                        <a:pt x="223" y="618"/>
                      </a:cubicBezTo>
                      <a:cubicBezTo>
                        <a:pt x="223" y="623"/>
                        <a:pt x="223" y="627"/>
                        <a:pt x="222" y="632"/>
                      </a:cubicBezTo>
                      <a:cubicBezTo>
                        <a:pt x="220" y="639"/>
                        <a:pt x="218" y="644"/>
                        <a:pt x="214" y="651"/>
                      </a:cubicBezTo>
                      <a:cubicBezTo>
                        <a:pt x="209" y="660"/>
                        <a:pt x="209" y="660"/>
                        <a:pt x="209" y="660"/>
                      </a:cubicBezTo>
                      <a:cubicBezTo>
                        <a:pt x="320" y="660"/>
                        <a:pt x="320" y="660"/>
                        <a:pt x="320" y="660"/>
                      </a:cubicBezTo>
                      <a:cubicBezTo>
                        <a:pt x="330" y="660"/>
                        <a:pt x="330" y="660"/>
                        <a:pt x="330" y="660"/>
                      </a:cubicBezTo>
                      <a:cubicBezTo>
                        <a:pt x="325" y="651"/>
                        <a:pt x="325" y="651"/>
                        <a:pt x="325" y="651"/>
                      </a:cubicBezTo>
                      <a:cubicBezTo>
                        <a:pt x="320" y="642"/>
                        <a:pt x="317" y="637"/>
                        <a:pt x="316" y="630"/>
                      </a:cubicBezTo>
                      <a:cubicBezTo>
                        <a:pt x="313" y="612"/>
                        <a:pt x="312" y="609"/>
                        <a:pt x="312" y="604"/>
                      </a:cubicBezTo>
                      <a:cubicBezTo>
                        <a:pt x="312" y="602"/>
                        <a:pt x="313" y="600"/>
                        <a:pt x="313" y="596"/>
                      </a:cubicBezTo>
                      <a:cubicBezTo>
                        <a:pt x="313" y="58"/>
                        <a:pt x="313" y="58"/>
                        <a:pt x="313" y="58"/>
                      </a:cubicBezTo>
                      <a:cubicBezTo>
                        <a:pt x="449" y="58"/>
                        <a:pt x="449" y="58"/>
                        <a:pt x="449" y="58"/>
                      </a:cubicBezTo>
                      <a:cubicBezTo>
                        <a:pt x="463" y="58"/>
                        <a:pt x="472" y="59"/>
                        <a:pt x="485" y="64"/>
                      </a:cubicBezTo>
                      <a:cubicBezTo>
                        <a:pt x="487" y="59"/>
                        <a:pt x="487" y="59"/>
                        <a:pt x="487" y="59"/>
                      </a:cubicBezTo>
                      <a:cubicBezTo>
                        <a:pt x="486" y="64"/>
                        <a:pt x="486" y="64"/>
                        <a:pt x="486" y="64"/>
                      </a:cubicBezTo>
                      <a:cubicBezTo>
                        <a:pt x="497" y="66"/>
                        <a:pt x="504" y="69"/>
                        <a:pt x="514" y="74"/>
                      </a:cubicBezTo>
                      <a:cubicBezTo>
                        <a:pt x="523" y="79"/>
                        <a:pt x="523" y="79"/>
                        <a:pt x="523" y="79"/>
                      </a:cubicBezTo>
                      <a:cubicBezTo>
                        <a:pt x="516" y="5"/>
                        <a:pt x="516" y="5"/>
                        <a:pt x="516" y="5"/>
                      </a:cubicBezTo>
                      <a:lnTo>
                        <a:pt x="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3" name="Freeform 138"/>
                <p:cNvSpPr>
                  <a:spLocks noChangeAspect="1"/>
                </p:cNvSpPr>
                <p:nvPr userDrawn="1"/>
              </p:nvSpPr>
              <p:spPr bwMode="black">
                <a:xfrm>
                  <a:off x="5130" y="976"/>
                  <a:ext cx="11" cy="59"/>
                </a:xfrm>
                <a:custGeom>
                  <a:avLst/>
                  <a:gdLst/>
                  <a:ahLst/>
                  <a:cxnLst>
                    <a:cxn ang="0">
                      <a:pos x="19" y="37"/>
                    </a:cxn>
                    <a:cxn ang="0">
                      <a:pos x="24" y="69"/>
                    </a:cxn>
                    <a:cxn ang="0">
                      <a:pos x="24" y="598"/>
                    </a:cxn>
                    <a:cxn ang="0">
                      <a:pos x="19" y="629"/>
                    </a:cxn>
                    <a:cxn ang="0">
                      <a:pos x="9" y="650"/>
                    </a:cxn>
                    <a:cxn ang="0">
                      <a:pos x="3" y="659"/>
                    </a:cxn>
                    <a:cxn ang="0">
                      <a:pos x="116" y="659"/>
                    </a:cxn>
                    <a:cxn ang="0">
                      <a:pos x="126" y="659"/>
                    </a:cxn>
                    <a:cxn ang="0">
                      <a:pos x="120" y="651"/>
                    </a:cxn>
                    <a:cxn ang="0">
                      <a:pos x="109" y="628"/>
                    </a:cxn>
                    <a:cxn ang="0">
                      <a:pos x="106" y="545"/>
                    </a:cxn>
                    <a:cxn ang="0">
                      <a:pos x="106" y="67"/>
                    </a:cxn>
                    <a:cxn ang="0">
                      <a:pos x="112" y="32"/>
                    </a:cxn>
                    <a:cxn ang="0">
                      <a:pos x="112" y="32"/>
                    </a:cxn>
                    <a:cxn ang="0">
                      <a:pos x="122" y="8"/>
                    </a:cxn>
                    <a:cxn ang="0">
                      <a:pos x="126" y="0"/>
                    </a:cxn>
                    <a:cxn ang="0">
                      <a:pos x="10" y="0"/>
                    </a:cxn>
                    <a:cxn ang="0">
                      <a:pos x="0" y="0"/>
                    </a:cxn>
                    <a:cxn ang="0">
                      <a:pos x="6" y="9"/>
                    </a:cxn>
                    <a:cxn ang="0">
                      <a:pos x="19" y="37"/>
                    </a:cxn>
                  </a:cxnLst>
                  <a:rect l="0" t="0" r="r" b="b"/>
                  <a:pathLst>
                    <a:path w="126" h="659">
                      <a:moveTo>
                        <a:pt x="19" y="37"/>
                      </a:moveTo>
                      <a:cubicBezTo>
                        <a:pt x="23" y="49"/>
                        <a:pt x="24" y="56"/>
                        <a:pt x="24" y="69"/>
                      </a:cubicBezTo>
                      <a:cubicBezTo>
                        <a:pt x="24" y="598"/>
                        <a:pt x="24" y="598"/>
                        <a:pt x="24" y="598"/>
                      </a:cubicBezTo>
                      <a:cubicBezTo>
                        <a:pt x="24" y="611"/>
                        <a:pt x="24" y="618"/>
                        <a:pt x="19" y="629"/>
                      </a:cubicBezTo>
                      <a:cubicBezTo>
                        <a:pt x="16" y="638"/>
                        <a:pt x="14" y="643"/>
                        <a:pt x="9" y="650"/>
                      </a:cubicBezTo>
                      <a:cubicBezTo>
                        <a:pt x="3" y="659"/>
                        <a:pt x="3" y="659"/>
                        <a:pt x="3" y="659"/>
                      </a:cubicBezTo>
                      <a:cubicBezTo>
                        <a:pt x="116" y="659"/>
                        <a:pt x="116" y="659"/>
                        <a:pt x="116" y="659"/>
                      </a:cubicBezTo>
                      <a:cubicBezTo>
                        <a:pt x="126" y="659"/>
                        <a:pt x="126" y="659"/>
                        <a:pt x="126" y="659"/>
                      </a:cubicBezTo>
                      <a:cubicBezTo>
                        <a:pt x="120" y="651"/>
                        <a:pt x="120" y="651"/>
                        <a:pt x="120" y="651"/>
                      </a:cubicBezTo>
                      <a:cubicBezTo>
                        <a:pt x="115" y="641"/>
                        <a:pt x="110" y="637"/>
                        <a:pt x="109" y="628"/>
                      </a:cubicBezTo>
                      <a:cubicBezTo>
                        <a:pt x="107" y="607"/>
                        <a:pt x="106" y="578"/>
                        <a:pt x="106" y="545"/>
                      </a:cubicBezTo>
                      <a:cubicBezTo>
                        <a:pt x="106" y="67"/>
                        <a:pt x="106" y="67"/>
                        <a:pt x="106" y="67"/>
                      </a:cubicBezTo>
                      <a:cubicBezTo>
                        <a:pt x="107" y="58"/>
                        <a:pt x="106" y="53"/>
                        <a:pt x="112" y="32"/>
                      </a:cubicBezTo>
                      <a:cubicBezTo>
                        <a:pt x="112" y="32"/>
                        <a:pt x="112" y="32"/>
                        <a:pt x="112" y="32"/>
                      </a:cubicBezTo>
                      <a:cubicBezTo>
                        <a:pt x="116" y="23"/>
                        <a:pt x="118" y="16"/>
                        <a:pt x="122" y="8"/>
                      </a:cubicBezTo>
                      <a:cubicBezTo>
                        <a:pt x="126" y="0"/>
                        <a:pt x="126" y="0"/>
                        <a:pt x="126" y="0"/>
                      </a:cubicBezTo>
                      <a:cubicBezTo>
                        <a:pt x="10" y="0"/>
                        <a:pt x="10" y="0"/>
                        <a:pt x="10" y="0"/>
                      </a:cubicBezTo>
                      <a:cubicBezTo>
                        <a:pt x="0" y="0"/>
                        <a:pt x="0" y="0"/>
                        <a:pt x="0" y="0"/>
                      </a:cubicBezTo>
                      <a:cubicBezTo>
                        <a:pt x="6" y="9"/>
                        <a:pt x="6" y="9"/>
                        <a:pt x="6" y="9"/>
                      </a:cubicBezTo>
                      <a:cubicBezTo>
                        <a:pt x="12" y="19"/>
                        <a:pt x="16" y="26"/>
                        <a:pt x="19" y="3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4" name="Freeform 139"/>
                <p:cNvSpPr>
                  <a:spLocks noChangeAspect="1"/>
                </p:cNvSpPr>
                <p:nvPr userDrawn="1"/>
              </p:nvSpPr>
              <p:spPr bwMode="black">
                <a:xfrm>
                  <a:off x="5016" y="1175"/>
                  <a:ext cx="38" cy="59"/>
                </a:xfrm>
                <a:custGeom>
                  <a:avLst/>
                  <a:gdLst/>
                  <a:ahLst/>
                  <a:cxnLst>
                    <a:cxn ang="0">
                      <a:pos x="384" y="589"/>
                    </a:cxn>
                    <a:cxn ang="0">
                      <a:pos x="314" y="599"/>
                    </a:cxn>
                    <a:cxn ang="0">
                      <a:pos x="111" y="599"/>
                    </a:cxn>
                    <a:cxn ang="0">
                      <a:pos x="111" y="320"/>
                    </a:cxn>
                    <a:cxn ang="0">
                      <a:pos x="280" y="320"/>
                    </a:cxn>
                    <a:cxn ang="0">
                      <a:pos x="308" y="321"/>
                    </a:cxn>
                    <a:cxn ang="0">
                      <a:pos x="343" y="333"/>
                    </a:cxn>
                    <a:cxn ang="0">
                      <a:pos x="350" y="337"/>
                    </a:cxn>
                    <a:cxn ang="0">
                      <a:pos x="350" y="266"/>
                    </a:cxn>
                    <a:cxn ang="0">
                      <a:pos x="350" y="260"/>
                    </a:cxn>
                    <a:cxn ang="0">
                      <a:pos x="109" y="260"/>
                    </a:cxn>
                    <a:cxn ang="0">
                      <a:pos x="109" y="58"/>
                    </a:cxn>
                    <a:cxn ang="0">
                      <a:pos x="280" y="58"/>
                    </a:cxn>
                    <a:cxn ang="0">
                      <a:pos x="300" y="57"/>
                    </a:cxn>
                    <a:cxn ang="0">
                      <a:pos x="318" y="60"/>
                    </a:cxn>
                    <a:cxn ang="0">
                      <a:pos x="341" y="75"/>
                    </a:cxn>
                    <a:cxn ang="0">
                      <a:pos x="350" y="84"/>
                    </a:cxn>
                    <a:cxn ang="0">
                      <a:pos x="350" y="5"/>
                    </a:cxn>
                    <a:cxn ang="0">
                      <a:pos x="350" y="0"/>
                    </a:cxn>
                    <a:cxn ang="0">
                      <a:pos x="0" y="0"/>
                    </a:cxn>
                    <a:cxn ang="0">
                      <a:pos x="10" y="9"/>
                    </a:cxn>
                    <a:cxn ang="0">
                      <a:pos x="21" y="26"/>
                    </a:cxn>
                    <a:cxn ang="0">
                      <a:pos x="25" y="51"/>
                    </a:cxn>
                    <a:cxn ang="0">
                      <a:pos x="25" y="596"/>
                    </a:cxn>
                    <a:cxn ang="0">
                      <a:pos x="26" y="612"/>
                    </a:cxn>
                    <a:cxn ang="0">
                      <a:pos x="24" y="627"/>
                    </a:cxn>
                    <a:cxn ang="0">
                      <a:pos x="13" y="650"/>
                    </a:cxn>
                    <a:cxn ang="0">
                      <a:pos x="7" y="659"/>
                    </a:cxn>
                    <a:cxn ang="0">
                      <a:pos x="393" y="659"/>
                    </a:cxn>
                    <a:cxn ang="0">
                      <a:pos x="393" y="653"/>
                    </a:cxn>
                    <a:cxn ang="0">
                      <a:pos x="393" y="653"/>
                    </a:cxn>
                    <a:cxn ang="0">
                      <a:pos x="398" y="655"/>
                    </a:cxn>
                    <a:cxn ang="0">
                      <a:pos x="421" y="582"/>
                    </a:cxn>
                    <a:cxn ang="0">
                      <a:pos x="425" y="566"/>
                    </a:cxn>
                    <a:cxn ang="0">
                      <a:pos x="412" y="575"/>
                    </a:cxn>
                    <a:cxn ang="0">
                      <a:pos x="384" y="589"/>
                    </a:cxn>
                  </a:cxnLst>
                  <a:rect l="0" t="0" r="r" b="b"/>
                  <a:pathLst>
                    <a:path w="425" h="659">
                      <a:moveTo>
                        <a:pt x="384" y="589"/>
                      </a:move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0" y="337"/>
                        <a:pt x="350" y="337"/>
                        <a:pt x="350" y="337"/>
                      </a:cubicBezTo>
                      <a:cubicBezTo>
                        <a:pt x="350" y="266"/>
                        <a:pt x="350" y="266"/>
                        <a:pt x="350" y="266"/>
                      </a:cubicBezTo>
                      <a:cubicBezTo>
                        <a:pt x="350" y="260"/>
                        <a:pt x="350" y="260"/>
                        <a:pt x="350" y="260"/>
                      </a:cubicBezTo>
                      <a:cubicBezTo>
                        <a:pt x="109" y="260"/>
                        <a:pt x="109" y="260"/>
                        <a:pt x="109" y="260"/>
                      </a:cubicBezTo>
                      <a:cubicBezTo>
                        <a:pt x="109" y="58"/>
                        <a:pt x="109" y="58"/>
                        <a:pt x="109" y="58"/>
                      </a:cubicBezTo>
                      <a:cubicBezTo>
                        <a:pt x="280" y="58"/>
                        <a:pt x="280" y="58"/>
                        <a:pt x="280" y="58"/>
                      </a:cubicBezTo>
                      <a:cubicBezTo>
                        <a:pt x="287" y="58"/>
                        <a:pt x="294" y="57"/>
                        <a:pt x="300" y="57"/>
                      </a:cubicBezTo>
                      <a:cubicBezTo>
                        <a:pt x="306" y="57"/>
                        <a:pt x="311" y="58"/>
                        <a:pt x="318" y="60"/>
                      </a:cubicBezTo>
                      <a:cubicBezTo>
                        <a:pt x="328" y="64"/>
                        <a:pt x="334" y="67"/>
                        <a:pt x="341" y="75"/>
                      </a:cubicBezTo>
                      <a:cubicBezTo>
                        <a:pt x="350" y="84"/>
                        <a:pt x="350" y="84"/>
                        <a:pt x="350" y="84"/>
                      </a:cubicBezTo>
                      <a:cubicBezTo>
                        <a:pt x="350" y="5"/>
                        <a:pt x="350" y="5"/>
                        <a:pt x="350" y="5"/>
                      </a:cubicBezTo>
                      <a:cubicBezTo>
                        <a:pt x="350" y="0"/>
                        <a:pt x="350" y="0"/>
                        <a:pt x="350" y="0"/>
                      </a:cubicBezTo>
                      <a:cubicBezTo>
                        <a:pt x="0" y="0"/>
                        <a:pt x="0" y="0"/>
                        <a:pt x="0" y="0"/>
                      </a:cubicBezTo>
                      <a:cubicBezTo>
                        <a:pt x="10" y="9"/>
                        <a:pt x="10" y="9"/>
                        <a:pt x="10" y="9"/>
                      </a:cubicBezTo>
                      <a:cubicBezTo>
                        <a:pt x="15" y="15"/>
                        <a:pt x="17" y="18"/>
                        <a:pt x="21" y="26"/>
                      </a:cubicBezTo>
                      <a:cubicBezTo>
                        <a:pt x="24" y="35"/>
                        <a:pt x="25" y="41"/>
                        <a:pt x="25" y="51"/>
                      </a:cubicBezTo>
                      <a:cubicBezTo>
                        <a:pt x="25" y="596"/>
                        <a:pt x="25" y="596"/>
                        <a:pt x="25" y="596"/>
                      </a:cubicBezTo>
                      <a:cubicBezTo>
                        <a:pt x="25" y="602"/>
                        <a:pt x="26" y="607"/>
                        <a:pt x="26" y="612"/>
                      </a:cubicBezTo>
                      <a:cubicBezTo>
                        <a:pt x="26" y="617"/>
                        <a:pt x="25" y="622"/>
                        <a:pt x="24" y="627"/>
                      </a:cubicBezTo>
                      <a:cubicBezTo>
                        <a:pt x="21" y="636"/>
                        <a:pt x="19" y="641"/>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6"/>
                        <a:pt x="425" y="566"/>
                        <a:pt x="425" y="566"/>
                      </a:cubicBezTo>
                      <a:cubicBezTo>
                        <a:pt x="412" y="575"/>
                        <a:pt x="412" y="575"/>
                        <a:pt x="412" y="575"/>
                      </a:cubicBezTo>
                      <a:cubicBezTo>
                        <a:pt x="402" y="582"/>
                        <a:pt x="396" y="585"/>
                        <a:pt x="384" y="58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5" name="Freeform 140"/>
                <p:cNvSpPr>
                  <a:spLocks noChangeAspect="1"/>
                </p:cNvSpPr>
                <p:nvPr userDrawn="1"/>
              </p:nvSpPr>
              <p:spPr bwMode="black">
                <a:xfrm>
                  <a:off x="5066" y="1076"/>
                  <a:ext cx="11" cy="58"/>
                </a:xfrm>
                <a:custGeom>
                  <a:avLst/>
                  <a:gdLst/>
                  <a:ahLst/>
                  <a:cxnLst>
                    <a:cxn ang="0">
                      <a:pos x="126" y="0"/>
                    </a:cxn>
                    <a:cxn ang="0">
                      <a:pos x="10" y="0"/>
                    </a:cxn>
                    <a:cxn ang="0">
                      <a:pos x="0" y="0"/>
                    </a:cxn>
                    <a:cxn ang="0">
                      <a:pos x="5" y="9"/>
                    </a:cxn>
                    <a:cxn ang="0">
                      <a:pos x="18" y="37"/>
                    </a:cxn>
                    <a:cxn ang="0">
                      <a:pos x="23" y="69"/>
                    </a:cxn>
                    <a:cxn ang="0">
                      <a:pos x="23" y="598"/>
                    </a:cxn>
                    <a:cxn ang="0">
                      <a:pos x="19" y="630"/>
                    </a:cxn>
                    <a:cxn ang="0">
                      <a:pos x="9" y="651"/>
                    </a:cxn>
                    <a:cxn ang="0">
                      <a:pos x="3" y="659"/>
                    </a:cxn>
                    <a:cxn ang="0">
                      <a:pos x="115" y="659"/>
                    </a:cxn>
                    <a:cxn ang="0">
                      <a:pos x="125" y="659"/>
                    </a:cxn>
                    <a:cxn ang="0">
                      <a:pos x="120" y="651"/>
                    </a:cxn>
                    <a:cxn ang="0">
                      <a:pos x="108" y="628"/>
                    </a:cxn>
                    <a:cxn ang="0">
                      <a:pos x="106" y="545"/>
                    </a:cxn>
                    <a:cxn ang="0">
                      <a:pos x="106" y="68"/>
                    </a:cxn>
                    <a:cxn ang="0">
                      <a:pos x="112" y="33"/>
                    </a:cxn>
                    <a:cxn ang="0">
                      <a:pos x="112" y="33"/>
                    </a:cxn>
                    <a:cxn ang="0">
                      <a:pos x="122" y="8"/>
                    </a:cxn>
                    <a:cxn ang="0">
                      <a:pos x="126" y="0"/>
                    </a:cxn>
                  </a:cxnLst>
                  <a:rect l="0" t="0" r="r" b="b"/>
                  <a:pathLst>
                    <a:path w="126" h="659">
                      <a:moveTo>
                        <a:pt x="126" y="0"/>
                      </a:moveTo>
                      <a:cubicBezTo>
                        <a:pt x="10" y="0"/>
                        <a:pt x="10" y="0"/>
                        <a:pt x="10" y="0"/>
                      </a:cubicBezTo>
                      <a:cubicBezTo>
                        <a:pt x="0" y="0"/>
                        <a:pt x="0" y="0"/>
                        <a:pt x="0" y="0"/>
                      </a:cubicBezTo>
                      <a:cubicBezTo>
                        <a:pt x="5" y="9"/>
                        <a:pt x="5" y="9"/>
                        <a:pt x="5" y="9"/>
                      </a:cubicBezTo>
                      <a:cubicBezTo>
                        <a:pt x="12" y="19"/>
                        <a:pt x="15" y="26"/>
                        <a:pt x="18" y="37"/>
                      </a:cubicBezTo>
                      <a:cubicBezTo>
                        <a:pt x="23" y="50"/>
                        <a:pt x="23" y="56"/>
                        <a:pt x="23" y="69"/>
                      </a:cubicBezTo>
                      <a:cubicBezTo>
                        <a:pt x="23" y="598"/>
                        <a:pt x="23" y="598"/>
                        <a:pt x="23" y="598"/>
                      </a:cubicBezTo>
                      <a:cubicBezTo>
                        <a:pt x="23" y="611"/>
                        <a:pt x="23"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4" y="642"/>
                        <a:pt x="110" y="637"/>
                        <a:pt x="108" y="628"/>
                      </a:cubicBezTo>
                      <a:cubicBezTo>
                        <a:pt x="106" y="608"/>
                        <a:pt x="106" y="578"/>
                        <a:pt x="106" y="545"/>
                      </a:cubicBezTo>
                      <a:cubicBezTo>
                        <a:pt x="106" y="68"/>
                        <a:pt x="106" y="68"/>
                        <a:pt x="106" y="68"/>
                      </a:cubicBezTo>
                      <a:cubicBezTo>
                        <a:pt x="106" y="58"/>
                        <a:pt x="106" y="53"/>
                        <a:pt x="112" y="33"/>
                      </a:cubicBezTo>
                      <a:cubicBezTo>
                        <a:pt x="112" y="33"/>
                        <a:pt x="112" y="33"/>
                        <a:pt x="112" y="33"/>
                      </a:cubicBezTo>
                      <a:cubicBezTo>
                        <a:pt x="115" y="23"/>
                        <a:pt x="118" y="17"/>
                        <a:pt x="122" y="8"/>
                      </a:cubicBezTo>
                      <a:lnTo>
                        <a:pt x="126"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6" name="Freeform 141"/>
                <p:cNvSpPr>
                  <a:spLocks noChangeAspect="1"/>
                </p:cNvSpPr>
                <p:nvPr userDrawn="1"/>
              </p:nvSpPr>
              <p:spPr bwMode="black">
                <a:xfrm>
                  <a:off x="5045" y="976"/>
                  <a:ext cx="79" cy="61"/>
                </a:xfrm>
                <a:custGeom>
                  <a:avLst/>
                  <a:gdLst/>
                  <a:ahLst/>
                  <a:cxnLst>
                    <a:cxn ang="0">
                      <a:pos x="39" y="31"/>
                    </a:cxn>
                    <a:cxn ang="0">
                      <a:pos x="51" y="53"/>
                    </a:cxn>
                    <a:cxn ang="0">
                      <a:pos x="286" y="686"/>
                    </a:cxn>
                    <a:cxn ang="0">
                      <a:pos x="453" y="224"/>
                    </a:cxn>
                    <a:cxn ang="0">
                      <a:pos x="625" y="683"/>
                    </a:cxn>
                    <a:cxn ang="0">
                      <a:pos x="847" y="65"/>
                    </a:cxn>
                    <a:cxn ang="0">
                      <a:pos x="859" y="40"/>
                    </a:cxn>
                    <a:cxn ang="0">
                      <a:pos x="859" y="40"/>
                    </a:cxn>
                    <a:cxn ang="0">
                      <a:pos x="881" y="9"/>
                    </a:cxn>
                    <a:cxn ang="0">
                      <a:pos x="889" y="0"/>
                    </a:cxn>
                    <a:cxn ang="0">
                      <a:pos x="781" y="0"/>
                    </a:cxn>
                    <a:cxn ang="0">
                      <a:pos x="771" y="0"/>
                    </a:cxn>
                    <a:cxn ang="0">
                      <a:pos x="777" y="9"/>
                    </a:cxn>
                    <a:cxn ang="0">
                      <a:pos x="783" y="30"/>
                    </a:cxn>
                    <a:cxn ang="0">
                      <a:pos x="783" y="33"/>
                    </a:cxn>
                    <a:cxn ang="0">
                      <a:pos x="776" y="57"/>
                    </a:cxn>
                    <a:cxn ang="0">
                      <a:pos x="633" y="482"/>
                    </a:cxn>
                    <a:cxn ang="0">
                      <a:pos x="479" y="53"/>
                    </a:cxn>
                    <a:cxn ang="0">
                      <a:pos x="475" y="34"/>
                    </a:cxn>
                    <a:cxn ang="0">
                      <a:pos x="476" y="25"/>
                    </a:cxn>
                    <a:cxn ang="0">
                      <a:pos x="483" y="10"/>
                    </a:cxn>
                    <a:cxn ang="0">
                      <a:pos x="488" y="1"/>
                    </a:cxn>
                    <a:cxn ang="0">
                      <a:pos x="346" y="1"/>
                    </a:cxn>
                    <a:cxn ang="0">
                      <a:pos x="356" y="11"/>
                    </a:cxn>
                    <a:cxn ang="0">
                      <a:pos x="373" y="30"/>
                    </a:cxn>
                    <a:cxn ang="0">
                      <a:pos x="390" y="54"/>
                    </a:cxn>
                    <a:cxn ang="0">
                      <a:pos x="422" y="136"/>
                    </a:cxn>
                    <a:cxn ang="0">
                      <a:pos x="291" y="481"/>
                    </a:cxn>
                    <a:cxn ang="0">
                      <a:pos x="137" y="43"/>
                    </a:cxn>
                    <a:cxn ang="0">
                      <a:pos x="136" y="36"/>
                    </a:cxn>
                    <a:cxn ang="0">
                      <a:pos x="137" y="27"/>
                    </a:cxn>
                    <a:cxn ang="0">
                      <a:pos x="144" y="10"/>
                    </a:cxn>
                    <a:cxn ang="0">
                      <a:pos x="149" y="1"/>
                    </a:cxn>
                    <a:cxn ang="0">
                      <a:pos x="0" y="1"/>
                    </a:cxn>
                    <a:cxn ang="0">
                      <a:pos x="17" y="11"/>
                    </a:cxn>
                    <a:cxn ang="0">
                      <a:pos x="39" y="31"/>
                    </a:cxn>
                  </a:cxnLst>
                  <a:rect l="0" t="0" r="r" b="b"/>
                  <a:pathLst>
                    <a:path w="889" h="686">
                      <a:moveTo>
                        <a:pt x="39" y="31"/>
                      </a:moveTo>
                      <a:cubicBezTo>
                        <a:pt x="46" y="39"/>
                        <a:pt x="48" y="44"/>
                        <a:pt x="51" y="53"/>
                      </a:cubicBezTo>
                      <a:cubicBezTo>
                        <a:pt x="286" y="686"/>
                        <a:pt x="286" y="686"/>
                        <a:pt x="286" y="686"/>
                      </a:cubicBezTo>
                      <a:cubicBezTo>
                        <a:pt x="453" y="224"/>
                        <a:pt x="453" y="224"/>
                        <a:pt x="453" y="224"/>
                      </a:cubicBezTo>
                      <a:cubicBezTo>
                        <a:pt x="625" y="683"/>
                        <a:pt x="625" y="683"/>
                        <a:pt x="625" y="683"/>
                      </a:cubicBezTo>
                      <a:cubicBezTo>
                        <a:pt x="847" y="65"/>
                        <a:pt x="847" y="65"/>
                        <a:pt x="847" y="65"/>
                      </a:cubicBezTo>
                      <a:cubicBezTo>
                        <a:pt x="850" y="55"/>
                        <a:pt x="854" y="50"/>
                        <a:pt x="859" y="40"/>
                      </a:cubicBezTo>
                      <a:cubicBezTo>
                        <a:pt x="859" y="40"/>
                        <a:pt x="859" y="40"/>
                        <a:pt x="859" y="40"/>
                      </a:cubicBezTo>
                      <a:cubicBezTo>
                        <a:pt x="867" y="28"/>
                        <a:pt x="872" y="20"/>
                        <a:pt x="881" y="9"/>
                      </a:cubicBezTo>
                      <a:cubicBezTo>
                        <a:pt x="889" y="0"/>
                        <a:pt x="889" y="0"/>
                        <a:pt x="889" y="0"/>
                      </a:cubicBezTo>
                      <a:cubicBezTo>
                        <a:pt x="781" y="0"/>
                        <a:pt x="781" y="0"/>
                        <a:pt x="781" y="0"/>
                      </a:cubicBezTo>
                      <a:cubicBezTo>
                        <a:pt x="771" y="0"/>
                        <a:pt x="771" y="0"/>
                        <a:pt x="771" y="0"/>
                      </a:cubicBezTo>
                      <a:cubicBezTo>
                        <a:pt x="777" y="9"/>
                        <a:pt x="777" y="9"/>
                        <a:pt x="777" y="9"/>
                      </a:cubicBezTo>
                      <a:cubicBezTo>
                        <a:pt x="781" y="16"/>
                        <a:pt x="783" y="21"/>
                        <a:pt x="783" y="30"/>
                      </a:cubicBezTo>
                      <a:cubicBezTo>
                        <a:pt x="783" y="30"/>
                        <a:pt x="783" y="32"/>
                        <a:pt x="783" y="33"/>
                      </a:cubicBezTo>
                      <a:cubicBezTo>
                        <a:pt x="783" y="41"/>
                        <a:pt x="781" y="47"/>
                        <a:pt x="776" y="57"/>
                      </a:cubicBezTo>
                      <a:cubicBezTo>
                        <a:pt x="633" y="482"/>
                        <a:pt x="633" y="482"/>
                        <a:pt x="633" y="482"/>
                      </a:cubicBezTo>
                      <a:cubicBezTo>
                        <a:pt x="479" y="53"/>
                        <a:pt x="479" y="53"/>
                        <a:pt x="479" y="53"/>
                      </a:cubicBezTo>
                      <a:cubicBezTo>
                        <a:pt x="476" y="45"/>
                        <a:pt x="475" y="40"/>
                        <a:pt x="475" y="34"/>
                      </a:cubicBezTo>
                      <a:cubicBezTo>
                        <a:pt x="475" y="31"/>
                        <a:pt x="475" y="28"/>
                        <a:pt x="476" y="25"/>
                      </a:cubicBezTo>
                      <a:cubicBezTo>
                        <a:pt x="478" y="18"/>
                        <a:pt x="479" y="16"/>
                        <a:pt x="483" y="10"/>
                      </a:cubicBezTo>
                      <a:cubicBezTo>
                        <a:pt x="488" y="1"/>
                        <a:pt x="488" y="1"/>
                        <a:pt x="488" y="1"/>
                      </a:cubicBezTo>
                      <a:cubicBezTo>
                        <a:pt x="346" y="1"/>
                        <a:pt x="346" y="1"/>
                        <a:pt x="346" y="1"/>
                      </a:cubicBezTo>
                      <a:cubicBezTo>
                        <a:pt x="356" y="11"/>
                        <a:pt x="356" y="11"/>
                        <a:pt x="356" y="11"/>
                      </a:cubicBezTo>
                      <a:cubicBezTo>
                        <a:pt x="363" y="17"/>
                        <a:pt x="367" y="22"/>
                        <a:pt x="373" y="30"/>
                      </a:cubicBezTo>
                      <a:cubicBezTo>
                        <a:pt x="381" y="39"/>
                        <a:pt x="386" y="44"/>
                        <a:pt x="390" y="54"/>
                      </a:cubicBezTo>
                      <a:cubicBezTo>
                        <a:pt x="422" y="136"/>
                        <a:pt x="422" y="136"/>
                        <a:pt x="422" y="136"/>
                      </a:cubicBezTo>
                      <a:cubicBezTo>
                        <a:pt x="291" y="481"/>
                        <a:pt x="291" y="481"/>
                        <a:pt x="291" y="481"/>
                      </a:cubicBezTo>
                      <a:cubicBezTo>
                        <a:pt x="137" y="43"/>
                        <a:pt x="137" y="43"/>
                        <a:pt x="137" y="43"/>
                      </a:cubicBezTo>
                      <a:cubicBezTo>
                        <a:pt x="136" y="40"/>
                        <a:pt x="136" y="38"/>
                        <a:pt x="136" y="36"/>
                      </a:cubicBezTo>
                      <a:cubicBezTo>
                        <a:pt x="136" y="34"/>
                        <a:pt x="136" y="31"/>
                        <a:pt x="137" y="27"/>
                      </a:cubicBezTo>
                      <a:cubicBezTo>
                        <a:pt x="138" y="20"/>
                        <a:pt x="140" y="17"/>
                        <a:pt x="144" y="10"/>
                      </a:cubicBezTo>
                      <a:cubicBezTo>
                        <a:pt x="149" y="1"/>
                        <a:pt x="149" y="1"/>
                        <a:pt x="149" y="1"/>
                      </a:cubicBezTo>
                      <a:cubicBezTo>
                        <a:pt x="0" y="1"/>
                        <a:pt x="0" y="1"/>
                        <a:pt x="0" y="1"/>
                      </a:cubicBezTo>
                      <a:cubicBezTo>
                        <a:pt x="17" y="11"/>
                        <a:pt x="17" y="11"/>
                        <a:pt x="17" y="11"/>
                      </a:cubicBezTo>
                      <a:cubicBezTo>
                        <a:pt x="27" y="17"/>
                        <a:pt x="32" y="22"/>
                        <a:pt x="39" y="3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7" name="Freeform 142"/>
                <p:cNvSpPr>
                  <a:spLocks noChangeAspect="1"/>
                </p:cNvSpPr>
                <p:nvPr userDrawn="1"/>
              </p:nvSpPr>
              <p:spPr bwMode="black">
                <a:xfrm>
                  <a:off x="5298" y="1076"/>
                  <a:ext cx="46" cy="58"/>
                </a:xfrm>
                <a:custGeom>
                  <a:avLst/>
                  <a:gdLst/>
                  <a:ahLst/>
                  <a:cxnLst>
                    <a:cxn ang="0">
                      <a:pos x="64" y="61"/>
                    </a:cxn>
                    <a:cxn ang="0">
                      <a:pos x="222" y="61"/>
                    </a:cxn>
                    <a:cxn ang="0">
                      <a:pos x="222" y="598"/>
                    </a:cxn>
                    <a:cxn ang="0">
                      <a:pos x="223" y="619"/>
                    </a:cxn>
                    <a:cxn ang="0">
                      <a:pos x="222" y="633"/>
                    </a:cxn>
                    <a:cxn ang="0">
                      <a:pos x="213" y="652"/>
                    </a:cxn>
                    <a:cxn ang="0">
                      <a:pos x="209" y="660"/>
                    </a:cxn>
                    <a:cxn ang="0">
                      <a:pos x="319" y="660"/>
                    </a:cxn>
                    <a:cxn ang="0">
                      <a:pos x="329" y="660"/>
                    </a:cxn>
                    <a:cxn ang="0">
                      <a:pos x="324" y="652"/>
                    </a:cxn>
                    <a:cxn ang="0">
                      <a:pos x="315" y="631"/>
                    </a:cxn>
                    <a:cxn ang="0">
                      <a:pos x="312" y="604"/>
                    </a:cxn>
                    <a:cxn ang="0">
                      <a:pos x="312" y="596"/>
                    </a:cxn>
                    <a:cxn ang="0">
                      <a:pos x="312" y="59"/>
                    </a:cxn>
                    <a:cxn ang="0">
                      <a:pos x="448" y="59"/>
                    </a:cxn>
                    <a:cxn ang="0">
                      <a:pos x="485" y="64"/>
                    </a:cxn>
                    <a:cxn ang="0">
                      <a:pos x="486" y="59"/>
                    </a:cxn>
                    <a:cxn ang="0">
                      <a:pos x="486" y="59"/>
                    </a:cxn>
                    <a:cxn ang="0">
                      <a:pos x="485" y="65"/>
                    </a:cxn>
                    <a:cxn ang="0">
                      <a:pos x="513" y="74"/>
                    </a:cxn>
                    <a:cxn ang="0">
                      <a:pos x="522" y="79"/>
                    </a:cxn>
                    <a:cxn ang="0">
                      <a:pos x="515" y="5"/>
                    </a:cxn>
                    <a:cxn ang="0">
                      <a:pos x="22" y="0"/>
                    </a:cxn>
                    <a:cxn ang="0">
                      <a:pos x="2" y="72"/>
                    </a:cxn>
                    <a:cxn ang="0">
                      <a:pos x="0" y="84"/>
                    </a:cxn>
                    <a:cxn ang="0">
                      <a:pos x="11" y="78"/>
                    </a:cxn>
                    <a:cxn ang="0">
                      <a:pos x="43" y="65"/>
                    </a:cxn>
                    <a:cxn ang="0">
                      <a:pos x="64" y="61"/>
                    </a:cxn>
                  </a:cxnLst>
                  <a:rect l="0" t="0" r="r" b="b"/>
                  <a:pathLst>
                    <a:path w="522" h="660">
                      <a:moveTo>
                        <a:pt x="64" y="61"/>
                      </a:moveTo>
                      <a:cubicBezTo>
                        <a:pt x="222" y="61"/>
                        <a:pt x="222" y="61"/>
                        <a:pt x="222" y="61"/>
                      </a:cubicBezTo>
                      <a:cubicBezTo>
                        <a:pt x="222" y="598"/>
                        <a:pt x="222" y="598"/>
                        <a:pt x="222" y="598"/>
                      </a:cubicBezTo>
                      <a:cubicBezTo>
                        <a:pt x="222" y="606"/>
                        <a:pt x="223" y="613"/>
                        <a:pt x="223" y="619"/>
                      </a:cubicBezTo>
                      <a:cubicBezTo>
                        <a:pt x="223" y="623"/>
                        <a:pt x="223" y="628"/>
                        <a:pt x="222" y="633"/>
                      </a:cubicBezTo>
                      <a:cubicBezTo>
                        <a:pt x="219" y="640"/>
                        <a:pt x="218" y="644"/>
                        <a:pt x="213" y="652"/>
                      </a:cubicBezTo>
                      <a:cubicBezTo>
                        <a:pt x="209" y="660"/>
                        <a:pt x="209" y="660"/>
                        <a:pt x="209" y="660"/>
                      </a:cubicBezTo>
                      <a:cubicBezTo>
                        <a:pt x="319" y="660"/>
                        <a:pt x="319" y="660"/>
                        <a:pt x="319" y="660"/>
                      </a:cubicBezTo>
                      <a:cubicBezTo>
                        <a:pt x="329" y="660"/>
                        <a:pt x="329" y="660"/>
                        <a:pt x="329" y="660"/>
                      </a:cubicBezTo>
                      <a:cubicBezTo>
                        <a:pt x="324" y="652"/>
                        <a:pt x="324" y="652"/>
                        <a:pt x="324" y="652"/>
                      </a:cubicBezTo>
                      <a:cubicBezTo>
                        <a:pt x="319" y="643"/>
                        <a:pt x="316" y="638"/>
                        <a:pt x="315" y="631"/>
                      </a:cubicBezTo>
                      <a:cubicBezTo>
                        <a:pt x="312" y="612"/>
                        <a:pt x="312" y="610"/>
                        <a:pt x="312" y="604"/>
                      </a:cubicBezTo>
                      <a:cubicBezTo>
                        <a:pt x="312" y="602"/>
                        <a:pt x="312" y="600"/>
                        <a:pt x="312" y="596"/>
                      </a:cubicBezTo>
                      <a:cubicBezTo>
                        <a:pt x="312" y="59"/>
                        <a:pt x="312" y="59"/>
                        <a:pt x="312" y="59"/>
                      </a:cubicBezTo>
                      <a:cubicBezTo>
                        <a:pt x="448" y="59"/>
                        <a:pt x="448" y="59"/>
                        <a:pt x="448" y="59"/>
                      </a:cubicBezTo>
                      <a:cubicBezTo>
                        <a:pt x="462" y="59"/>
                        <a:pt x="471" y="60"/>
                        <a:pt x="485" y="64"/>
                      </a:cubicBezTo>
                      <a:cubicBezTo>
                        <a:pt x="486" y="59"/>
                        <a:pt x="486" y="59"/>
                        <a:pt x="486" y="59"/>
                      </a:cubicBezTo>
                      <a:cubicBezTo>
                        <a:pt x="486" y="59"/>
                        <a:pt x="486" y="59"/>
                        <a:pt x="486" y="59"/>
                      </a:cubicBezTo>
                      <a:cubicBezTo>
                        <a:pt x="485" y="65"/>
                        <a:pt x="485" y="65"/>
                        <a:pt x="485" y="65"/>
                      </a:cubicBezTo>
                      <a:cubicBezTo>
                        <a:pt x="496" y="67"/>
                        <a:pt x="503" y="69"/>
                        <a:pt x="513" y="74"/>
                      </a:cubicBezTo>
                      <a:cubicBezTo>
                        <a:pt x="522" y="79"/>
                        <a:pt x="522" y="79"/>
                        <a:pt x="522" y="79"/>
                      </a:cubicBezTo>
                      <a:cubicBezTo>
                        <a:pt x="515" y="5"/>
                        <a:pt x="515" y="5"/>
                        <a:pt x="515" y="5"/>
                      </a:cubicBezTo>
                      <a:cubicBezTo>
                        <a:pt x="22" y="0"/>
                        <a:pt x="22" y="0"/>
                        <a:pt x="22" y="0"/>
                      </a:cubicBezTo>
                      <a:cubicBezTo>
                        <a:pt x="2" y="72"/>
                        <a:pt x="2" y="72"/>
                        <a:pt x="2" y="72"/>
                      </a:cubicBezTo>
                      <a:cubicBezTo>
                        <a:pt x="0" y="84"/>
                        <a:pt x="0" y="84"/>
                        <a:pt x="0" y="84"/>
                      </a:cubicBezTo>
                      <a:cubicBezTo>
                        <a:pt x="11" y="78"/>
                        <a:pt x="11" y="78"/>
                        <a:pt x="11" y="78"/>
                      </a:cubicBezTo>
                      <a:cubicBezTo>
                        <a:pt x="22" y="71"/>
                        <a:pt x="30" y="67"/>
                        <a:pt x="43" y="65"/>
                      </a:cubicBezTo>
                      <a:cubicBezTo>
                        <a:pt x="52" y="62"/>
                        <a:pt x="56" y="61"/>
                        <a:pt x="64" y="6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8" name="Freeform 143"/>
                <p:cNvSpPr>
                  <a:spLocks noChangeAspect="1"/>
                </p:cNvSpPr>
                <p:nvPr userDrawn="1"/>
              </p:nvSpPr>
              <p:spPr bwMode="black">
                <a:xfrm>
                  <a:off x="5082" y="1076"/>
                  <a:ext cx="61" cy="60"/>
                </a:xfrm>
                <a:custGeom>
                  <a:avLst/>
                  <a:gdLst/>
                  <a:ahLst/>
                  <a:cxnLst>
                    <a:cxn ang="0">
                      <a:pos x="657" y="42"/>
                    </a:cxn>
                    <a:cxn ang="0">
                      <a:pos x="678" y="10"/>
                    </a:cxn>
                    <a:cxn ang="0">
                      <a:pos x="684" y="1"/>
                    </a:cxn>
                    <a:cxn ang="0">
                      <a:pos x="583" y="1"/>
                    </a:cxn>
                    <a:cxn ang="0">
                      <a:pos x="575" y="1"/>
                    </a:cxn>
                    <a:cxn ang="0">
                      <a:pos x="577" y="9"/>
                    </a:cxn>
                    <a:cxn ang="0">
                      <a:pos x="581" y="30"/>
                    </a:cxn>
                    <a:cxn ang="0">
                      <a:pos x="571" y="58"/>
                    </a:cxn>
                    <a:cxn ang="0">
                      <a:pos x="357" y="517"/>
                    </a:cxn>
                    <a:cxn ang="0">
                      <a:pos x="129" y="38"/>
                    </a:cxn>
                    <a:cxn ang="0">
                      <a:pos x="125" y="22"/>
                    </a:cxn>
                    <a:cxn ang="0">
                      <a:pos x="128" y="9"/>
                    </a:cxn>
                    <a:cxn ang="0">
                      <a:pos x="133" y="0"/>
                    </a:cxn>
                    <a:cxn ang="0">
                      <a:pos x="19" y="0"/>
                    </a:cxn>
                    <a:cxn ang="0">
                      <a:pos x="0" y="0"/>
                    </a:cxn>
                    <a:cxn ang="0">
                      <a:pos x="16" y="11"/>
                    </a:cxn>
                    <a:cxn ang="0">
                      <a:pos x="35" y="30"/>
                    </a:cxn>
                    <a:cxn ang="0">
                      <a:pos x="45" y="51"/>
                    </a:cxn>
                    <a:cxn ang="0">
                      <a:pos x="354" y="682"/>
                    </a:cxn>
                    <a:cxn ang="0">
                      <a:pos x="644" y="67"/>
                    </a:cxn>
                    <a:cxn ang="0">
                      <a:pos x="657" y="42"/>
                    </a:cxn>
                    <a:cxn ang="0">
                      <a:pos x="652" y="39"/>
                    </a:cxn>
                    <a:cxn ang="0">
                      <a:pos x="652" y="39"/>
                    </a:cxn>
                    <a:cxn ang="0">
                      <a:pos x="657" y="42"/>
                    </a:cxn>
                  </a:cxnLst>
                  <a:rect l="0" t="0" r="r" b="b"/>
                  <a:pathLst>
                    <a:path w="684" h="682">
                      <a:moveTo>
                        <a:pt x="657" y="42"/>
                      </a:moveTo>
                      <a:cubicBezTo>
                        <a:pt x="664" y="29"/>
                        <a:pt x="669" y="22"/>
                        <a:pt x="678" y="10"/>
                      </a:cubicBezTo>
                      <a:cubicBezTo>
                        <a:pt x="684" y="1"/>
                        <a:pt x="684" y="1"/>
                        <a:pt x="684" y="1"/>
                      </a:cubicBezTo>
                      <a:cubicBezTo>
                        <a:pt x="583" y="1"/>
                        <a:pt x="583" y="1"/>
                        <a:pt x="583" y="1"/>
                      </a:cubicBezTo>
                      <a:cubicBezTo>
                        <a:pt x="575" y="1"/>
                        <a:pt x="575" y="1"/>
                        <a:pt x="575" y="1"/>
                      </a:cubicBezTo>
                      <a:cubicBezTo>
                        <a:pt x="577" y="9"/>
                        <a:pt x="577" y="9"/>
                        <a:pt x="577" y="9"/>
                      </a:cubicBezTo>
                      <a:cubicBezTo>
                        <a:pt x="580" y="17"/>
                        <a:pt x="581" y="22"/>
                        <a:pt x="581" y="30"/>
                      </a:cubicBezTo>
                      <a:cubicBezTo>
                        <a:pt x="580" y="41"/>
                        <a:pt x="575" y="47"/>
                        <a:pt x="571" y="58"/>
                      </a:cubicBezTo>
                      <a:cubicBezTo>
                        <a:pt x="357" y="517"/>
                        <a:pt x="357" y="517"/>
                        <a:pt x="357" y="517"/>
                      </a:cubicBezTo>
                      <a:cubicBezTo>
                        <a:pt x="129" y="38"/>
                        <a:pt x="129" y="38"/>
                        <a:pt x="129" y="38"/>
                      </a:cubicBezTo>
                      <a:cubicBezTo>
                        <a:pt x="126" y="31"/>
                        <a:pt x="125" y="28"/>
                        <a:pt x="125" y="22"/>
                      </a:cubicBezTo>
                      <a:cubicBezTo>
                        <a:pt x="125" y="17"/>
                        <a:pt x="126" y="15"/>
                        <a:pt x="128" y="9"/>
                      </a:cubicBezTo>
                      <a:cubicBezTo>
                        <a:pt x="133" y="0"/>
                        <a:pt x="133" y="0"/>
                        <a:pt x="133" y="0"/>
                      </a:cubicBezTo>
                      <a:cubicBezTo>
                        <a:pt x="19" y="0"/>
                        <a:pt x="19" y="0"/>
                        <a:pt x="19" y="0"/>
                      </a:cubicBezTo>
                      <a:cubicBezTo>
                        <a:pt x="0" y="0"/>
                        <a:pt x="0" y="0"/>
                        <a:pt x="0" y="0"/>
                      </a:cubicBezTo>
                      <a:cubicBezTo>
                        <a:pt x="16" y="11"/>
                        <a:pt x="16" y="11"/>
                        <a:pt x="16" y="11"/>
                      </a:cubicBezTo>
                      <a:cubicBezTo>
                        <a:pt x="25" y="17"/>
                        <a:pt x="30" y="21"/>
                        <a:pt x="35" y="30"/>
                      </a:cubicBezTo>
                      <a:cubicBezTo>
                        <a:pt x="40" y="37"/>
                        <a:pt x="42" y="43"/>
                        <a:pt x="45" y="51"/>
                      </a:cubicBezTo>
                      <a:cubicBezTo>
                        <a:pt x="354" y="682"/>
                        <a:pt x="354" y="682"/>
                        <a:pt x="354" y="682"/>
                      </a:cubicBezTo>
                      <a:cubicBezTo>
                        <a:pt x="644" y="67"/>
                        <a:pt x="644" y="67"/>
                        <a:pt x="644" y="67"/>
                      </a:cubicBezTo>
                      <a:cubicBezTo>
                        <a:pt x="648" y="57"/>
                        <a:pt x="651" y="52"/>
                        <a:pt x="657" y="42"/>
                      </a:cubicBezTo>
                      <a:cubicBezTo>
                        <a:pt x="652" y="39"/>
                        <a:pt x="652" y="39"/>
                        <a:pt x="652" y="39"/>
                      </a:cubicBezTo>
                      <a:cubicBezTo>
                        <a:pt x="653" y="39"/>
                        <a:pt x="652" y="39"/>
                        <a:pt x="652" y="39"/>
                      </a:cubicBezTo>
                      <a:lnTo>
                        <a:pt x="657" y="4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9" name="Freeform 144"/>
                <p:cNvSpPr>
                  <a:spLocks noChangeAspect="1" noEditPoints="1"/>
                </p:cNvSpPr>
                <p:nvPr userDrawn="1"/>
              </p:nvSpPr>
              <p:spPr bwMode="black">
                <a:xfrm>
                  <a:off x="5193" y="1076"/>
                  <a:ext cx="45" cy="58"/>
                </a:xfrm>
                <a:custGeom>
                  <a:avLst/>
                  <a:gdLst/>
                  <a:ahLst/>
                  <a:cxnLst>
                    <a:cxn ang="0">
                      <a:pos x="490" y="663"/>
                    </a:cxn>
                    <a:cxn ang="0">
                      <a:pos x="507" y="663"/>
                    </a:cxn>
                    <a:cxn ang="0">
                      <a:pos x="493" y="653"/>
                    </a:cxn>
                    <a:cxn ang="0">
                      <a:pos x="460" y="627"/>
                    </a:cxn>
                    <a:cxn ang="0">
                      <a:pos x="405" y="564"/>
                    </a:cxn>
                    <a:cxn ang="0">
                      <a:pos x="251" y="367"/>
                    </a:cxn>
                    <a:cxn ang="0">
                      <a:pos x="205" y="317"/>
                    </a:cxn>
                    <a:cxn ang="0">
                      <a:pos x="204" y="316"/>
                    </a:cxn>
                    <a:cxn ang="0">
                      <a:pos x="211" y="316"/>
                    </a:cxn>
                    <a:cxn ang="0">
                      <a:pos x="370" y="156"/>
                    </a:cxn>
                    <a:cxn ang="0">
                      <a:pos x="370" y="151"/>
                    </a:cxn>
                    <a:cxn ang="0">
                      <a:pos x="205" y="0"/>
                    </a:cxn>
                    <a:cxn ang="0">
                      <a:pos x="0" y="0"/>
                    </a:cxn>
                    <a:cxn ang="0">
                      <a:pos x="5" y="9"/>
                    </a:cxn>
                    <a:cxn ang="0">
                      <a:pos x="16" y="34"/>
                    </a:cxn>
                    <a:cxn ang="0">
                      <a:pos x="21" y="96"/>
                    </a:cxn>
                    <a:cxn ang="0">
                      <a:pos x="21" y="562"/>
                    </a:cxn>
                    <a:cxn ang="0">
                      <a:pos x="19" y="627"/>
                    </a:cxn>
                    <a:cxn ang="0">
                      <a:pos x="9" y="652"/>
                    </a:cxn>
                    <a:cxn ang="0">
                      <a:pos x="5" y="661"/>
                    </a:cxn>
                    <a:cxn ang="0">
                      <a:pos x="110" y="661"/>
                    </a:cxn>
                    <a:cxn ang="0">
                      <a:pos x="117" y="661"/>
                    </a:cxn>
                    <a:cxn ang="0">
                      <a:pos x="115" y="653"/>
                    </a:cxn>
                    <a:cxn ang="0">
                      <a:pos x="105" y="623"/>
                    </a:cxn>
                    <a:cxn ang="0">
                      <a:pos x="103" y="601"/>
                    </a:cxn>
                    <a:cxn ang="0">
                      <a:pos x="103" y="588"/>
                    </a:cxn>
                    <a:cxn ang="0">
                      <a:pos x="103" y="300"/>
                    </a:cxn>
                    <a:cxn ang="0">
                      <a:pos x="105" y="302"/>
                    </a:cxn>
                    <a:cxn ang="0">
                      <a:pos x="122" y="322"/>
                    </a:cxn>
                    <a:cxn ang="0">
                      <a:pos x="383" y="661"/>
                    </a:cxn>
                    <a:cxn ang="0">
                      <a:pos x="387" y="658"/>
                    </a:cxn>
                    <a:cxn ang="0">
                      <a:pos x="387" y="658"/>
                    </a:cxn>
                    <a:cxn ang="0">
                      <a:pos x="387" y="663"/>
                    </a:cxn>
                    <a:cxn ang="0">
                      <a:pos x="490" y="663"/>
                    </a:cxn>
                    <a:cxn ang="0">
                      <a:pos x="104" y="57"/>
                    </a:cxn>
                    <a:cxn ang="0">
                      <a:pos x="167" y="51"/>
                    </a:cxn>
                    <a:cxn ang="0">
                      <a:pos x="288" y="158"/>
                    </a:cxn>
                    <a:cxn ang="0">
                      <a:pos x="288" y="167"/>
                    </a:cxn>
                    <a:cxn ang="0">
                      <a:pos x="154" y="278"/>
                    </a:cxn>
                    <a:cxn ang="0">
                      <a:pos x="138" y="278"/>
                    </a:cxn>
                    <a:cxn ang="0">
                      <a:pos x="104" y="277"/>
                    </a:cxn>
                    <a:cxn ang="0">
                      <a:pos x="104" y="57"/>
                    </a:cxn>
                  </a:cxnLst>
                  <a:rect l="0" t="0" r="r" b="b"/>
                  <a:pathLst>
                    <a:path w="507" h="663">
                      <a:moveTo>
                        <a:pt x="490" y="663"/>
                      </a:moveTo>
                      <a:cubicBezTo>
                        <a:pt x="507" y="663"/>
                        <a:pt x="507" y="663"/>
                        <a:pt x="507" y="663"/>
                      </a:cubicBezTo>
                      <a:cubicBezTo>
                        <a:pt x="493" y="653"/>
                        <a:pt x="493" y="653"/>
                        <a:pt x="493" y="653"/>
                      </a:cubicBezTo>
                      <a:cubicBezTo>
                        <a:pt x="480" y="643"/>
                        <a:pt x="472" y="637"/>
                        <a:pt x="460" y="627"/>
                      </a:cubicBezTo>
                      <a:cubicBezTo>
                        <a:pt x="441" y="610"/>
                        <a:pt x="425" y="590"/>
                        <a:pt x="405" y="564"/>
                      </a:cubicBezTo>
                      <a:cubicBezTo>
                        <a:pt x="251" y="367"/>
                        <a:pt x="251" y="367"/>
                        <a:pt x="251" y="367"/>
                      </a:cubicBezTo>
                      <a:cubicBezTo>
                        <a:pt x="234" y="346"/>
                        <a:pt x="223" y="334"/>
                        <a:pt x="205" y="317"/>
                      </a:cubicBezTo>
                      <a:cubicBezTo>
                        <a:pt x="204" y="317"/>
                        <a:pt x="204" y="316"/>
                        <a:pt x="204" y="316"/>
                      </a:cubicBezTo>
                      <a:cubicBezTo>
                        <a:pt x="206" y="316"/>
                        <a:pt x="209" y="316"/>
                        <a:pt x="211" y="316"/>
                      </a:cubicBezTo>
                      <a:cubicBezTo>
                        <a:pt x="300" y="316"/>
                        <a:pt x="368" y="242"/>
                        <a:pt x="370" y="156"/>
                      </a:cubicBezTo>
                      <a:cubicBezTo>
                        <a:pt x="370" y="154"/>
                        <a:pt x="370" y="153"/>
                        <a:pt x="370" y="151"/>
                      </a:cubicBezTo>
                      <a:cubicBezTo>
                        <a:pt x="370" y="57"/>
                        <a:pt x="291" y="1"/>
                        <a:pt x="205" y="0"/>
                      </a:cubicBezTo>
                      <a:cubicBezTo>
                        <a:pt x="0" y="0"/>
                        <a:pt x="0" y="0"/>
                        <a:pt x="0" y="0"/>
                      </a:cubicBezTo>
                      <a:cubicBezTo>
                        <a:pt x="5" y="9"/>
                        <a:pt x="5" y="9"/>
                        <a:pt x="5" y="9"/>
                      </a:cubicBezTo>
                      <a:cubicBezTo>
                        <a:pt x="10" y="19"/>
                        <a:pt x="14" y="24"/>
                        <a:pt x="16" y="34"/>
                      </a:cubicBezTo>
                      <a:cubicBezTo>
                        <a:pt x="21" y="58"/>
                        <a:pt x="21" y="71"/>
                        <a:pt x="21" y="96"/>
                      </a:cubicBezTo>
                      <a:cubicBezTo>
                        <a:pt x="21" y="562"/>
                        <a:pt x="21" y="562"/>
                        <a:pt x="21" y="562"/>
                      </a:cubicBezTo>
                      <a:cubicBezTo>
                        <a:pt x="21" y="586"/>
                        <a:pt x="21" y="615"/>
                        <a:pt x="19" y="627"/>
                      </a:cubicBezTo>
                      <a:cubicBezTo>
                        <a:pt x="18" y="636"/>
                        <a:pt x="14" y="641"/>
                        <a:pt x="9" y="652"/>
                      </a:cubicBezTo>
                      <a:cubicBezTo>
                        <a:pt x="5" y="661"/>
                        <a:pt x="5" y="661"/>
                        <a:pt x="5" y="661"/>
                      </a:cubicBezTo>
                      <a:cubicBezTo>
                        <a:pt x="110" y="661"/>
                        <a:pt x="110" y="661"/>
                        <a:pt x="110" y="661"/>
                      </a:cubicBezTo>
                      <a:cubicBezTo>
                        <a:pt x="117" y="661"/>
                        <a:pt x="117" y="661"/>
                        <a:pt x="117" y="661"/>
                      </a:cubicBezTo>
                      <a:cubicBezTo>
                        <a:pt x="115" y="653"/>
                        <a:pt x="115" y="653"/>
                        <a:pt x="115" y="653"/>
                      </a:cubicBezTo>
                      <a:cubicBezTo>
                        <a:pt x="110" y="640"/>
                        <a:pt x="107" y="634"/>
                        <a:pt x="105" y="623"/>
                      </a:cubicBezTo>
                      <a:cubicBezTo>
                        <a:pt x="103" y="614"/>
                        <a:pt x="103" y="608"/>
                        <a:pt x="103" y="601"/>
                      </a:cubicBezTo>
                      <a:cubicBezTo>
                        <a:pt x="103" y="597"/>
                        <a:pt x="103" y="593"/>
                        <a:pt x="103" y="588"/>
                      </a:cubicBezTo>
                      <a:cubicBezTo>
                        <a:pt x="103" y="300"/>
                        <a:pt x="103" y="300"/>
                        <a:pt x="103" y="300"/>
                      </a:cubicBezTo>
                      <a:cubicBezTo>
                        <a:pt x="104" y="301"/>
                        <a:pt x="104" y="301"/>
                        <a:pt x="105" y="302"/>
                      </a:cubicBezTo>
                      <a:cubicBezTo>
                        <a:pt x="112" y="307"/>
                        <a:pt x="114" y="313"/>
                        <a:pt x="122" y="322"/>
                      </a:cubicBezTo>
                      <a:cubicBezTo>
                        <a:pt x="383" y="661"/>
                        <a:pt x="383" y="661"/>
                        <a:pt x="383" y="661"/>
                      </a:cubicBezTo>
                      <a:cubicBezTo>
                        <a:pt x="387" y="658"/>
                        <a:pt x="387" y="658"/>
                        <a:pt x="387" y="658"/>
                      </a:cubicBezTo>
                      <a:cubicBezTo>
                        <a:pt x="387" y="658"/>
                        <a:pt x="387" y="658"/>
                        <a:pt x="387" y="658"/>
                      </a:cubicBezTo>
                      <a:cubicBezTo>
                        <a:pt x="387" y="663"/>
                        <a:pt x="387" y="663"/>
                        <a:pt x="387" y="663"/>
                      </a:cubicBezTo>
                      <a:lnTo>
                        <a:pt x="490" y="663"/>
                      </a:lnTo>
                      <a:close/>
                      <a:moveTo>
                        <a:pt x="104" y="57"/>
                      </a:moveTo>
                      <a:cubicBezTo>
                        <a:pt x="125" y="52"/>
                        <a:pt x="140" y="51"/>
                        <a:pt x="167" y="51"/>
                      </a:cubicBezTo>
                      <a:cubicBezTo>
                        <a:pt x="270" y="56"/>
                        <a:pt x="283" y="107"/>
                        <a:pt x="288" y="158"/>
                      </a:cubicBezTo>
                      <a:cubicBezTo>
                        <a:pt x="288" y="161"/>
                        <a:pt x="288" y="164"/>
                        <a:pt x="288" y="167"/>
                      </a:cubicBezTo>
                      <a:cubicBezTo>
                        <a:pt x="288" y="230"/>
                        <a:pt x="239" y="271"/>
                        <a:pt x="154" y="278"/>
                      </a:cubicBezTo>
                      <a:cubicBezTo>
                        <a:pt x="149" y="278"/>
                        <a:pt x="143" y="278"/>
                        <a:pt x="138" y="278"/>
                      </a:cubicBezTo>
                      <a:cubicBezTo>
                        <a:pt x="125" y="278"/>
                        <a:pt x="113" y="278"/>
                        <a:pt x="104" y="277"/>
                      </a:cubicBezTo>
                      <a:lnTo>
                        <a:pt x="104" y="57"/>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0" name="Freeform 145"/>
                <p:cNvSpPr>
                  <a:spLocks noChangeAspect="1" noEditPoints="1"/>
                </p:cNvSpPr>
                <p:nvPr userDrawn="1"/>
              </p:nvSpPr>
              <p:spPr bwMode="black">
                <a:xfrm>
                  <a:off x="5232" y="1174"/>
                  <a:ext cx="60" cy="60"/>
                </a:xfrm>
                <a:custGeom>
                  <a:avLst/>
                  <a:gdLst/>
                  <a:ahLst/>
                  <a:cxnLst>
                    <a:cxn ang="0">
                      <a:pos x="345" y="0"/>
                    </a:cxn>
                    <a:cxn ang="0">
                      <a:pos x="335" y="0"/>
                    </a:cxn>
                    <a:cxn ang="0">
                      <a:pos x="0" y="337"/>
                    </a:cxn>
                    <a:cxn ang="0">
                      <a:pos x="330" y="675"/>
                    </a:cxn>
                    <a:cxn ang="0">
                      <a:pos x="330" y="669"/>
                    </a:cxn>
                    <a:cxn ang="0">
                      <a:pos x="330" y="675"/>
                    </a:cxn>
                    <a:cxn ang="0">
                      <a:pos x="338" y="674"/>
                    </a:cxn>
                    <a:cxn ang="0">
                      <a:pos x="674" y="341"/>
                    </a:cxn>
                    <a:cxn ang="0">
                      <a:pos x="674" y="335"/>
                    </a:cxn>
                    <a:cxn ang="0">
                      <a:pos x="345" y="0"/>
                    </a:cxn>
                    <a:cxn ang="0">
                      <a:pos x="336" y="64"/>
                    </a:cxn>
                    <a:cxn ang="0">
                      <a:pos x="339" y="64"/>
                    </a:cxn>
                    <a:cxn ang="0">
                      <a:pos x="592" y="335"/>
                    </a:cxn>
                    <a:cxn ang="0">
                      <a:pos x="337" y="610"/>
                    </a:cxn>
                    <a:cxn ang="0">
                      <a:pos x="332" y="610"/>
                    </a:cxn>
                    <a:cxn ang="0">
                      <a:pos x="85" y="339"/>
                    </a:cxn>
                    <a:cxn ang="0">
                      <a:pos x="85" y="334"/>
                    </a:cxn>
                    <a:cxn ang="0">
                      <a:pos x="336" y="64"/>
                    </a:cxn>
                  </a:cxnLst>
                  <a:rect l="0" t="0" r="r" b="b"/>
                  <a:pathLst>
                    <a:path w="674" h="675">
                      <a:moveTo>
                        <a:pt x="345" y="0"/>
                      </a:moveTo>
                      <a:cubicBezTo>
                        <a:pt x="341"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4"/>
                        <a:pt x="338" y="674"/>
                      </a:cubicBezTo>
                      <a:cubicBezTo>
                        <a:pt x="520" y="674"/>
                        <a:pt x="674" y="533"/>
                        <a:pt x="674" y="341"/>
                      </a:cubicBezTo>
                      <a:cubicBezTo>
                        <a:pt x="674" y="339"/>
                        <a:pt x="674" y="337"/>
                        <a:pt x="674" y="335"/>
                      </a:cubicBezTo>
                      <a:cubicBezTo>
                        <a:pt x="670" y="154"/>
                        <a:pt x="533" y="7"/>
                        <a:pt x="345" y="0"/>
                      </a:cubicBezTo>
                      <a:close/>
                      <a:moveTo>
                        <a:pt x="336" y="64"/>
                      </a:moveTo>
                      <a:cubicBezTo>
                        <a:pt x="337" y="64"/>
                        <a:pt x="338" y="64"/>
                        <a:pt x="339" y="64"/>
                      </a:cubicBezTo>
                      <a:cubicBezTo>
                        <a:pt x="488" y="67"/>
                        <a:pt x="590" y="191"/>
                        <a:pt x="592" y="335"/>
                      </a:cubicBezTo>
                      <a:cubicBezTo>
                        <a:pt x="592" y="479"/>
                        <a:pt x="481" y="609"/>
                        <a:pt x="337" y="610"/>
                      </a:cubicBezTo>
                      <a:cubicBezTo>
                        <a:pt x="335" y="610"/>
                        <a:pt x="333" y="610"/>
                        <a:pt x="332" y="610"/>
                      </a:cubicBezTo>
                      <a:cubicBezTo>
                        <a:pt x="186" y="606"/>
                        <a:pt x="85" y="480"/>
                        <a:pt x="85" y="339"/>
                      </a:cubicBezTo>
                      <a:cubicBezTo>
                        <a:pt x="85" y="337"/>
                        <a:pt x="85" y="335"/>
                        <a:pt x="85" y="334"/>
                      </a:cubicBezTo>
                      <a:cubicBezTo>
                        <a:pt x="88" y="191"/>
                        <a:pt x="186" y="64"/>
                        <a:pt x="336" y="6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1" name="Freeform 146"/>
                <p:cNvSpPr>
                  <a:spLocks noChangeAspect="1"/>
                </p:cNvSpPr>
                <p:nvPr userDrawn="1"/>
              </p:nvSpPr>
              <p:spPr bwMode="black">
                <a:xfrm>
                  <a:off x="5055" y="1174"/>
                  <a:ext cx="52" cy="61"/>
                </a:xfrm>
                <a:custGeom>
                  <a:avLst/>
                  <a:gdLst/>
                  <a:ahLst/>
                  <a:cxnLst>
                    <a:cxn ang="0">
                      <a:pos x="379" y="617"/>
                    </a:cxn>
                    <a:cxn ang="0">
                      <a:pos x="370" y="617"/>
                    </a:cxn>
                    <a:cxn ang="0">
                      <a:pos x="84" y="347"/>
                    </a:cxn>
                    <a:cxn ang="0">
                      <a:pos x="84" y="342"/>
                    </a:cxn>
                    <a:cxn ang="0">
                      <a:pos x="368" y="62"/>
                    </a:cxn>
                    <a:cxn ang="0">
                      <a:pos x="375" y="62"/>
                    </a:cxn>
                    <a:cxn ang="0">
                      <a:pos x="523" y="102"/>
                    </a:cxn>
                    <a:cxn ang="0">
                      <a:pos x="532" y="107"/>
                    </a:cxn>
                    <a:cxn ang="0">
                      <a:pos x="532" y="34"/>
                    </a:cxn>
                    <a:cxn ang="0">
                      <a:pos x="373" y="0"/>
                    </a:cxn>
                    <a:cxn ang="0">
                      <a:pos x="369" y="0"/>
                    </a:cxn>
                    <a:cxn ang="0">
                      <a:pos x="0" y="341"/>
                    </a:cxn>
                    <a:cxn ang="0">
                      <a:pos x="1" y="343"/>
                    </a:cxn>
                    <a:cxn ang="0">
                      <a:pos x="360" y="681"/>
                    </a:cxn>
                    <a:cxn ang="0">
                      <a:pos x="380" y="680"/>
                    </a:cxn>
                    <a:cxn ang="0">
                      <a:pos x="538" y="657"/>
                    </a:cxn>
                    <a:cxn ang="0">
                      <a:pos x="537" y="652"/>
                    </a:cxn>
                    <a:cxn ang="0">
                      <a:pos x="542" y="654"/>
                    </a:cxn>
                    <a:cxn ang="0">
                      <a:pos x="583" y="550"/>
                    </a:cxn>
                    <a:cxn ang="0">
                      <a:pos x="568" y="561"/>
                    </a:cxn>
                    <a:cxn ang="0">
                      <a:pos x="379" y="617"/>
                    </a:cxn>
                  </a:cxnLst>
                  <a:rect l="0" t="0" r="r" b="b"/>
                  <a:pathLst>
                    <a:path w="583" h="681">
                      <a:moveTo>
                        <a:pt x="379" y="617"/>
                      </a:moveTo>
                      <a:cubicBezTo>
                        <a:pt x="376" y="617"/>
                        <a:pt x="373" y="617"/>
                        <a:pt x="370" y="617"/>
                      </a:cubicBezTo>
                      <a:cubicBezTo>
                        <a:pt x="208" y="617"/>
                        <a:pt x="84" y="507"/>
                        <a:pt x="84" y="347"/>
                      </a:cubicBezTo>
                      <a:cubicBezTo>
                        <a:pt x="84" y="346"/>
                        <a:pt x="84" y="344"/>
                        <a:pt x="84" y="342"/>
                      </a:cubicBezTo>
                      <a:cubicBezTo>
                        <a:pt x="85" y="187"/>
                        <a:pt x="200" y="62"/>
                        <a:pt x="368" y="62"/>
                      </a:cubicBezTo>
                      <a:cubicBezTo>
                        <a:pt x="370" y="62"/>
                        <a:pt x="372" y="62"/>
                        <a:pt x="375" y="62"/>
                      </a:cubicBezTo>
                      <a:cubicBezTo>
                        <a:pt x="435" y="63"/>
                        <a:pt x="472" y="73"/>
                        <a:pt x="523" y="102"/>
                      </a:cubicBezTo>
                      <a:cubicBezTo>
                        <a:pt x="532" y="107"/>
                        <a:pt x="532" y="107"/>
                        <a:pt x="532" y="107"/>
                      </a:cubicBezTo>
                      <a:cubicBezTo>
                        <a:pt x="532" y="34"/>
                        <a:pt x="532" y="34"/>
                        <a:pt x="532" y="34"/>
                      </a:cubicBezTo>
                      <a:cubicBezTo>
                        <a:pt x="472" y="4"/>
                        <a:pt x="432" y="1"/>
                        <a:pt x="373" y="0"/>
                      </a:cubicBezTo>
                      <a:cubicBezTo>
                        <a:pt x="372" y="0"/>
                        <a:pt x="370" y="0"/>
                        <a:pt x="369" y="0"/>
                      </a:cubicBezTo>
                      <a:cubicBezTo>
                        <a:pt x="159" y="0"/>
                        <a:pt x="1" y="145"/>
                        <a:pt x="0" y="341"/>
                      </a:cubicBezTo>
                      <a:cubicBezTo>
                        <a:pt x="0" y="342"/>
                        <a:pt x="0" y="343"/>
                        <a:pt x="1" y="343"/>
                      </a:cubicBezTo>
                      <a:cubicBezTo>
                        <a:pt x="1" y="533"/>
                        <a:pt x="151" y="681"/>
                        <a:pt x="360" y="681"/>
                      </a:cubicBezTo>
                      <a:cubicBezTo>
                        <a:pt x="367" y="681"/>
                        <a:pt x="373" y="680"/>
                        <a:pt x="380" y="680"/>
                      </a:cubicBezTo>
                      <a:cubicBezTo>
                        <a:pt x="442" y="678"/>
                        <a:pt x="480" y="678"/>
                        <a:pt x="538" y="657"/>
                      </a:cubicBezTo>
                      <a:cubicBezTo>
                        <a:pt x="537" y="652"/>
                        <a:pt x="537" y="652"/>
                        <a:pt x="537" y="652"/>
                      </a:cubicBezTo>
                      <a:cubicBezTo>
                        <a:pt x="542" y="654"/>
                        <a:pt x="542" y="654"/>
                        <a:pt x="542" y="654"/>
                      </a:cubicBezTo>
                      <a:cubicBezTo>
                        <a:pt x="583" y="550"/>
                        <a:pt x="583" y="550"/>
                        <a:pt x="583" y="550"/>
                      </a:cubicBezTo>
                      <a:cubicBezTo>
                        <a:pt x="568" y="561"/>
                        <a:pt x="568" y="561"/>
                        <a:pt x="568" y="561"/>
                      </a:cubicBezTo>
                      <a:cubicBezTo>
                        <a:pt x="506" y="605"/>
                        <a:pt x="438" y="616"/>
                        <a:pt x="379" y="61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2" name="Freeform 147"/>
                <p:cNvSpPr>
                  <a:spLocks noChangeAspect="1"/>
                </p:cNvSpPr>
                <p:nvPr userDrawn="1"/>
              </p:nvSpPr>
              <p:spPr bwMode="black">
                <a:xfrm>
                  <a:off x="5112" y="1175"/>
                  <a:ext cx="48" cy="59"/>
                </a:xfrm>
                <a:custGeom>
                  <a:avLst/>
                  <a:gdLst/>
                  <a:ahLst/>
                  <a:cxnLst>
                    <a:cxn ang="0">
                      <a:pos x="529" y="626"/>
                    </a:cxn>
                    <a:cxn ang="0">
                      <a:pos x="526" y="598"/>
                    </a:cxn>
                    <a:cxn ang="0">
                      <a:pos x="526" y="90"/>
                    </a:cxn>
                    <a:cxn ang="0">
                      <a:pos x="525" y="66"/>
                    </a:cxn>
                    <a:cxn ang="0">
                      <a:pos x="529" y="35"/>
                    </a:cxn>
                    <a:cxn ang="0">
                      <a:pos x="538" y="9"/>
                    </a:cxn>
                    <a:cxn ang="0">
                      <a:pos x="542" y="1"/>
                    </a:cxn>
                    <a:cxn ang="0">
                      <a:pos x="432" y="1"/>
                    </a:cxn>
                    <a:cxn ang="0">
                      <a:pos x="419" y="1"/>
                    </a:cxn>
                    <a:cxn ang="0">
                      <a:pos x="427" y="10"/>
                    </a:cxn>
                    <a:cxn ang="0">
                      <a:pos x="443" y="38"/>
                    </a:cxn>
                    <a:cxn ang="0">
                      <a:pos x="445" y="56"/>
                    </a:cxn>
                    <a:cxn ang="0">
                      <a:pos x="445" y="72"/>
                    </a:cxn>
                    <a:cxn ang="0">
                      <a:pos x="445" y="259"/>
                    </a:cxn>
                    <a:cxn ang="0">
                      <a:pos x="103" y="259"/>
                    </a:cxn>
                    <a:cxn ang="0">
                      <a:pos x="103" y="81"/>
                    </a:cxn>
                    <a:cxn ang="0">
                      <a:pos x="103" y="67"/>
                    </a:cxn>
                    <a:cxn ang="0">
                      <a:pos x="108" y="30"/>
                    </a:cxn>
                    <a:cxn ang="0">
                      <a:pos x="118" y="8"/>
                    </a:cxn>
                    <a:cxn ang="0">
                      <a:pos x="123" y="0"/>
                    </a:cxn>
                    <a:cxn ang="0">
                      <a:pos x="11" y="0"/>
                    </a:cxn>
                    <a:cxn ang="0">
                      <a:pos x="0" y="0"/>
                    </a:cxn>
                    <a:cxn ang="0">
                      <a:pos x="7" y="9"/>
                    </a:cxn>
                    <a:cxn ang="0">
                      <a:pos x="21" y="34"/>
                    </a:cxn>
                    <a:cxn ang="0">
                      <a:pos x="24" y="65"/>
                    </a:cxn>
                    <a:cxn ang="0">
                      <a:pos x="24" y="603"/>
                    </a:cxn>
                    <a:cxn ang="0">
                      <a:pos x="24" y="613"/>
                    </a:cxn>
                    <a:cxn ang="0">
                      <a:pos x="21" y="635"/>
                    </a:cxn>
                    <a:cxn ang="0">
                      <a:pos x="10" y="652"/>
                    </a:cxn>
                    <a:cxn ang="0">
                      <a:pos x="4" y="661"/>
                    </a:cxn>
                    <a:cxn ang="0">
                      <a:pos x="115" y="661"/>
                    </a:cxn>
                    <a:cxn ang="0">
                      <a:pos x="126" y="661"/>
                    </a:cxn>
                    <a:cxn ang="0">
                      <a:pos x="120" y="652"/>
                    </a:cxn>
                    <a:cxn ang="0">
                      <a:pos x="108" y="632"/>
                    </a:cxn>
                    <a:cxn ang="0">
                      <a:pos x="103" y="598"/>
                    </a:cxn>
                    <a:cxn ang="0">
                      <a:pos x="104" y="575"/>
                    </a:cxn>
                    <a:cxn ang="0">
                      <a:pos x="104" y="318"/>
                    </a:cxn>
                    <a:cxn ang="0">
                      <a:pos x="445" y="318"/>
                    </a:cxn>
                    <a:cxn ang="0">
                      <a:pos x="445" y="603"/>
                    </a:cxn>
                    <a:cxn ang="0">
                      <a:pos x="445" y="618"/>
                    </a:cxn>
                    <a:cxn ang="0">
                      <a:pos x="445" y="625"/>
                    </a:cxn>
                    <a:cxn ang="0">
                      <a:pos x="433" y="650"/>
                    </a:cxn>
                    <a:cxn ang="0">
                      <a:pos x="426" y="659"/>
                    </a:cxn>
                    <a:cxn ang="0">
                      <a:pos x="438" y="659"/>
                    </a:cxn>
                    <a:cxn ang="0">
                      <a:pos x="534" y="659"/>
                    </a:cxn>
                    <a:cxn ang="0">
                      <a:pos x="544" y="659"/>
                    </a:cxn>
                    <a:cxn ang="0">
                      <a:pos x="539" y="651"/>
                    </a:cxn>
                    <a:cxn ang="0">
                      <a:pos x="529" y="626"/>
                    </a:cxn>
                  </a:cxnLst>
                  <a:rect l="0" t="0" r="r" b="b"/>
                  <a:pathLst>
                    <a:path w="544" h="661">
                      <a:moveTo>
                        <a:pt x="529" y="626"/>
                      </a:moveTo>
                      <a:cubicBezTo>
                        <a:pt x="527" y="615"/>
                        <a:pt x="526" y="608"/>
                        <a:pt x="526" y="598"/>
                      </a:cubicBezTo>
                      <a:cubicBezTo>
                        <a:pt x="526" y="90"/>
                        <a:pt x="526" y="90"/>
                        <a:pt x="526" y="90"/>
                      </a:cubicBezTo>
                      <a:cubicBezTo>
                        <a:pt x="526" y="81"/>
                        <a:pt x="525" y="73"/>
                        <a:pt x="525" y="66"/>
                      </a:cubicBezTo>
                      <a:cubicBezTo>
                        <a:pt x="525" y="56"/>
                        <a:pt x="526" y="46"/>
                        <a:pt x="529" y="35"/>
                      </a:cubicBezTo>
                      <a:cubicBezTo>
                        <a:pt x="532" y="24"/>
                        <a:pt x="534" y="18"/>
                        <a:pt x="538" y="9"/>
                      </a:cubicBezTo>
                      <a:cubicBezTo>
                        <a:pt x="542" y="1"/>
                        <a:pt x="542" y="1"/>
                        <a:pt x="542" y="1"/>
                      </a:cubicBezTo>
                      <a:cubicBezTo>
                        <a:pt x="432" y="1"/>
                        <a:pt x="432" y="1"/>
                        <a:pt x="432" y="1"/>
                      </a:cubicBezTo>
                      <a:cubicBezTo>
                        <a:pt x="419" y="1"/>
                        <a:pt x="419" y="1"/>
                        <a:pt x="419" y="1"/>
                      </a:cubicBezTo>
                      <a:cubicBezTo>
                        <a:pt x="427" y="10"/>
                        <a:pt x="427" y="10"/>
                        <a:pt x="427" y="10"/>
                      </a:cubicBezTo>
                      <a:cubicBezTo>
                        <a:pt x="436" y="19"/>
                        <a:pt x="439" y="26"/>
                        <a:pt x="443" y="38"/>
                      </a:cubicBezTo>
                      <a:cubicBezTo>
                        <a:pt x="445" y="44"/>
                        <a:pt x="445" y="49"/>
                        <a:pt x="445" y="56"/>
                      </a:cubicBezTo>
                      <a:cubicBezTo>
                        <a:pt x="445" y="61"/>
                        <a:pt x="445" y="66"/>
                        <a:pt x="445" y="72"/>
                      </a:cubicBezTo>
                      <a:cubicBezTo>
                        <a:pt x="445" y="259"/>
                        <a:pt x="445" y="259"/>
                        <a:pt x="445" y="259"/>
                      </a:cubicBezTo>
                      <a:cubicBezTo>
                        <a:pt x="103" y="259"/>
                        <a:pt x="103" y="259"/>
                        <a:pt x="103" y="259"/>
                      </a:cubicBezTo>
                      <a:cubicBezTo>
                        <a:pt x="103" y="81"/>
                        <a:pt x="103" y="81"/>
                        <a:pt x="103" y="81"/>
                      </a:cubicBezTo>
                      <a:cubicBezTo>
                        <a:pt x="103" y="76"/>
                        <a:pt x="103" y="71"/>
                        <a:pt x="103" y="67"/>
                      </a:cubicBezTo>
                      <a:cubicBezTo>
                        <a:pt x="103" y="54"/>
                        <a:pt x="104" y="43"/>
                        <a:pt x="108" y="30"/>
                      </a:cubicBezTo>
                      <a:cubicBezTo>
                        <a:pt x="111" y="21"/>
                        <a:pt x="113" y="16"/>
                        <a:pt x="118" y="8"/>
                      </a:cubicBezTo>
                      <a:cubicBezTo>
                        <a:pt x="123" y="0"/>
                        <a:pt x="123" y="0"/>
                        <a:pt x="123" y="0"/>
                      </a:cubicBezTo>
                      <a:cubicBezTo>
                        <a:pt x="11" y="0"/>
                        <a:pt x="11" y="0"/>
                        <a:pt x="11" y="0"/>
                      </a:cubicBezTo>
                      <a:cubicBezTo>
                        <a:pt x="0" y="0"/>
                        <a:pt x="0" y="0"/>
                        <a:pt x="0" y="0"/>
                      </a:cubicBezTo>
                      <a:cubicBezTo>
                        <a:pt x="7" y="9"/>
                        <a:pt x="7" y="9"/>
                        <a:pt x="7" y="9"/>
                      </a:cubicBezTo>
                      <a:cubicBezTo>
                        <a:pt x="14" y="18"/>
                        <a:pt x="17" y="23"/>
                        <a:pt x="21" y="34"/>
                      </a:cubicBezTo>
                      <a:cubicBezTo>
                        <a:pt x="24" y="44"/>
                        <a:pt x="24" y="52"/>
                        <a:pt x="24" y="65"/>
                      </a:cubicBezTo>
                      <a:cubicBezTo>
                        <a:pt x="24" y="603"/>
                        <a:pt x="24" y="603"/>
                        <a:pt x="24" y="603"/>
                      </a:cubicBezTo>
                      <a:cubicBezTo>
                        <a:pt x="24" y="606"/>
                        <a:pt x="24" y="610"/>
                        <a:pt x="24" y="613"/>
                      </a:cubicBezTo>
                      <a:cubicBezTo>
                        <a:pt x="24" y="621"/>
                        <a:pt x="24" y="627"/>
                        <a:pt x="21" y="635"/>
                      </a:cubicBezTo>
                      <a:cubicBezTo>
                        <a:pt x="18" y="641"/>
                        <a:pt x="15" y="645"/>
                        <a:pt x="10" y="652"/>
                      </a:cubicBezTo>
                      <a:cubicBezTo>
                        <a:pt x="4" y="661"/>
                        <a:pt x="4" y="661"/>
                        <a:pt x="4" y="661"/>
                      </a:cubicBezTo>
                      <a:cubicBezTo>
                        <a:pt x="115" y="661"/>
                        <a:pt x="115" y="661"/>
                        <a:pt x="115" y="661"/>
                      </a:cubicBezTo>
                      <a:cubicBezTo>
                        <a:pt x="126" y="661"/>
                        <a:pt x="126" y="661"/>
                        <a:pt x="126" y="661"/>
                      </a:cubicBezTo>
                      <a:cubicBezTo>
                        <a:pt x="120" y="652"/>
                        <a:pt x="120" y="652"/>
                        <a:pt x="120" y="652"/>
                      </a:cubicBezTo>
                      <a:cubicBezTo>
                        <a:pt x="114" y="644"/>
                        <a:pt x="110" y="639"/>
                        <a:pt x="108" y="632"/>
                      </a:cubicBezTo>
                      <a:cubicBezTo>
                        <a:pt x="104" y="616"/>
                        <a:pt x="104" y="607"/>
                        <a:pt x="103" y="598"/>
                      </a:cubicBezTo>
                      <a:cubicBezTo>
                        <a:pt x="103" y="592"/>
                        <a:pt x="104" y="585"/>
                        <a:pt x="104" y="575"/>
                      </a:cubicBezTo>
                      <a:cubicBezTo>
                        <a:pt x="104" y="318"/>
                        <a:pt x="104" y="318"/>
                        <a:pt x="104" y="318"/>
                      </a:cubicBezTo>
                      <a:cubicBezTo>
                        <a:pt x="445" y="318"/>
                        <a:pt x="445" y="318"/>
                        <a:pt x="445" y="318"/>
                      </a:cubicBezTo>
                      <a:cubicBezTo>
                        <a:pt x="445" y="603"/>
                        <a:pt x="445" y="603"/>
                        <a:pt x="445" y="603"/>
                      </a:cubicBezTo>
                      <a:cubicBezTo>
                        <a:pt x="445" y="609"/>
                        <a:pt x="445" y="614"/>
                        <a:pt x="445" y="618"/>
                      </a:cubicBezTo>
                      <a:cubicBezTo>
                        <a:pt x="445" y="620"/>
                        <a:pt x="445" y="622"/>
                        <a:pt x="445" y="625"/>
                      </a:cubicBezTo>
                      <a:cubicBezTo>
                        <a:pt x="443" y="635"/>
                        <a:pt x="440" y="641"/>
                        <a:pt x="433" y="650"/>
                      </a:cubicBezTo>
                      <a:cubicBezTo>
                        <a:pt x="426" y="659"/>
                        <a:pt x="426" y="659"/>
                        <a:pt x="426" y="659"/>
                      </a:cubicBezTo>
                      <a:cubicBezTo>
                        <a:pt x="438" y="659"/>
                        <a:pt x="438" y="659"/>
                        <a:pt x="438" y="659"/>
                      </a:cubicBezTo>
                      <a:cubicBezTo>
                        <a:pt x="534" y="659"/>
                        <a:pt x="534" y="659"/>
                        <a:pt x="534" y="659"/>
                      </a:cubicBezTo>
                      <a:cubicBezTo>
                        <a:pt x="544" y="659"/>
                        <a:pt x="544" y="659"/>
                        <a:pt x="544" y="659"/>
                      </a:cubicBezTo>
                      <a:cubicBezTo>
                        <a:pt x="539" y="651"/>
                        <a:pt x="539" y="651"/>
                        <a:pt x="539" y="651"/>
                      </a:cubicBezTo>
                      <a:cubicBezTo>
                        <a:pt x="534" y="641"/>
                        <a:pt x="532" y="635"/>
                        <a:pt x="529" y="6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3" name="Freeform 148"/>
                <p:cNvSpPr>
                  <a:spLocks noChangeAspect="1"/>
                </p:cNvSpPr>
                <p:nvPr userDrawn="1"/>
              </p:nvSpPr>
              <p:spPr bwMode="black">
                <a:xfrm>
                  <a:off x="5300" y="1175"/>
                  <a:ext cx="38" cy="59"/>
                </a:xfrm>
                <a:custGeom>
                  <a:avLst/>
                  <a:gdLst/>
                  <a:ahLst/>
                  <a:cxnLst>
                    <a:cxn ang="0">
                      <a:pos x="387" y="590"/>
                    </a:cxn>
                    <a:cxn ang="0">
                      <a:pos x="351" y="596"/>
                    </a:cxn>
                    <a:cxn ang="0">
                      <a:pos x="106" y="597"/>
                    </a:cxn>
                    <a:cxn ang="0">
                      <a:pos x="105" y="84"/>
                    </a:cxn>
                    <a:cxn ang="0">
                      <a:pos x="104" y="61"/>
                    </a:cxn>
                    <a:cxn ang="0">
                      <a:pos x="108" y="31"/>
                    </a:cxn>
                    <a:cxn ang="0">
                      <a:pos x="117" y="8"/>
                    </a:cxn>
                    <a:cxn ang="0">
                      <a:pos x="121" y="0"/>
                    </a:cxn>
                    <a:cxn ang="0">
                      <a:pos x="11" y="0"/>
                    </a:cxn>
                    <a:cxn ang="0">
                      <a:pos x="0" y="0"/>
                    </a:cxn>
                    <a:cxn ang="0">
                      <a:pos x="7" y="9"/>
                    </a:cxn>
                    <a:cxn ang="0">
                      <a:pos x="20" y="36"/>
                    </a:cxn>
                    <a:cxn ang="0">
                      <a:pos x="24" y="67"/>
                    </a:cxn>
                    <a:cxn ang="0">
                      <a:pos x="24" y="599"/>
                    </a:cxn>
                    <a:cxn ang="0">
                      <a:pos x="24" y="609"/>
                    </a:cxn>
                    <a:cxn ang="0">
                      <a:pos x="20" y="632"/>
                    </a:cxn>
                    <a:cxn ang="0">
                      <a:pos x="10" y="649"/>
                    </a:cxn>
                    <a:cxn ang="0">
                      <a:pos x="4" y="658"/>
                    </a:cxn>
                    <a:cxn ang="0">
                      <a:pos x="391" y="658"/>
                    </a:cxn>
                    <a:cxn ang="0">
                      <a:pos x="391" y="652"/>
                    </a:cxn>
                    <a:cxn ang="0">
                      <a:pos x="392" y="652"/>
                    </a:cxn>
                    <a:cxn ang="0">
                      <a:pos x="392" y="652"/>
                    </a:cxn>
                    <a:cxn ang="0">
                      <a:pos x="397" y="654"/>
                    </a:cxn>
                    <a:cxn ang="0">
                      <a:pos x="425" y="580"/>
                    </a:cxn>
                    <a:cxn ang="0">
                      <a:pos x="415" y="573"/>
                    </a:cxn>
                    <a:cxn ang="0">
                      <a:pos x="387" y="590"/>
                    </a:cxn>
                  </a:cxnLst>
                  <a:rect l="0" t="0" r="r" b="b"/>
                  <a:pathLst>
                    <a:path w="425" h="658">
                      <a:moveTo>
                        <a:pt x="387" y="590"/>
                      </a:moveTo>
                      <a:cubicBezTo>
                        <a:pt x="372" y="596"/>
                        <a:pt x="365" y="596"/>
                        <a:pt x="351" y="596"/>
                      </a:cubicBezTo>
                      <a:cubicBezTo>
                        <a:pt x="106" y="597"/>
                        <a:pt x="106" y="597"/>
                        <a:pt x="106" y="597"/>
                      </a:cubicBezTo>
                      <a:cubicBezTo>
                        <a:pt x="105" y="84"/>
                        <a:pt x="105" y="84"/>
                        <a:pt x="105" y="84"/>
                      </a:cubicBezTo>
                      <a:cubicBezTo>
                        <a:pt x="105" y="75"/>
                        <a:pt x="104" y="68"/>
                        <a:pt x="104" y="61"/>
                      </a:cubicBezTo>
                      <a:cubicBezTo>
                        <a:pt x="104" y="51"/>
                        <a:pt x="105" y="42"/>
                        <a:pt x="108" y="31"/>
                      </a:cubicBezTo>
                      <a:cubicBezTo>
                        <a:pt x="111" y="22"/>
                        <a:pt x="113" y="16"/>
                        <a:pt x="117" y="8"/>
                      </a:cubicBezTo>
                      <a:cubicBezTo>
                        <a:pt x="121" y="0"/>
                        <a:pt x="121" y="0"/>
                        <a:pt x="121" y="0"/>
                      </a:cubicBezTo>
                      <a:cubicBezTo>
                        <a:pt x="11" y="0"/>
                        <a:pt x="11" y="0"/>
                        <a:pt x="11" y="0"/>
                      </a:cubicBezTo>
                      <a:cubicBezTo>
                        <a:pt x="0" y="0"/>
                        <a:pt x="0" y="0"/>
                        <a:pt x="0" y="0"/>
                      </a:cubicBezTo>
                      <a:cubicBezTo>
                        <a:pt x="7" y="9"/>
                        <a:pt x="7" y="9"/>
                        <a:pt x="7" y="9"/>
                      </a:cubicBezTo>
                      <a:cubicBezTo>
                        <a:pt x="14" y="18"/>
                        <a:pt x="16" y="25"/>
                        <a:pt x="20" y="36"/>
                      </a:cubicBezTo>
                      <a:cubicBezTo>
                        <a:pt x="23" y="48"/>
                        <a:pt x="24" y="54"/>
                        <a:pt x="24" y="67"/>
                      </a:cubicBezTo>
                      <a:cubicBezTo>
                        <a:pt x="24" y="599"/>
                        <a:pt x="24" y="599"/>
                        <a:pt x="24" y="599"/>
                      </a:cubicBezTo>
                      <a:cubicBezTo>
                        <a:pt x="24" y="603"/>
                        <a:pt x="24" y="606"/>
                        <a:pt x="24" y="609"/>
                      </a:cubicBezTo>
                      <a:cubicBezTo>
                        <a:pt x="24" y="618"/>
                        <a:pt x="24" y="624"/>
                        <a:pt x="20" y="632"/>
                      </a:cubicBezTo>
                      <a:cubicBezTo>
                        <a:pt x="18" y="638"/>
                        <a:pt x="15" y="643"/>
                        <a:pt x="10" y="649"/>
                      </a:cubicBezTo>
                      <a:cubicBezTo>
                        <a:pt x="4" y="658"/>
                        <a:pt x="4" y="658"/>
                        <a:pt x="4" y="658"/>
                      </a:cubicBezTo>
                      <a:cubicBezTo>
                        <a:pt x="391" y="658"/>
                        <a:pt x="391" y="658"/>
                        <a:pt x="391" y="658"/>
                      </a:cubicBezTo>
                      <a:cubicBezTo>
                        <a:pt x="391" y="652"/>
                        <a:pt x="391" y="652"/>
                        <a:pt x="391" y="652"/>
                      </a:cubicBezTo>
                      <a:cubicBezTo>
                        <a:pt x="392" y="652"/>
                        <a:pt x="392" y="652"/>
                        <a:pt x="392" y="652"/>
                      </a:cubicBezTo>
                      <a:cubicBezTo>
                        <a:pt x="392" y="652"/>
                        <a:pt x="392" y="652"/>
                        <a:pt x="392" y="652"/>
                      </a:cubicBezTo>
                      <a:cubicBezTo>
                        <a:pt x="397" y="654"/>
                        <a:pt x="397" y="654"/>
                        <a:pt x="397" y="654"/>
                      </a:cubicBezTo>
                      <a:cubicBezTo>
                        <a:pt x="425" y="580"/>
                        <a:pt x="425" y="580"/>
                        <a:pt x="425" y="580"/>
                      </a:cubicBezTo>
                      <a:cubicBezTo>
                        <a:pt x="415" y="573"/>
                        <a:pt x="415" y="573"/>
                        <a:pt x="415" y="573"/>
                      </a:cubicBezTo>
                      <a:cubicBezTo>
                        <a:pt x="393" y="593"/>
                        <a:pt x="402" y="585"/>
                        <a:pt x="387" y="59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4" name="Freeform 149"/>
                <p:cNvSpPr>
                  <a:spLocks noChangeAspect="1"/>
                </p:cNvSpPr>
                <p:nvPr userDrawn="1"/>
              </p:nvSpPr>
              <p:spPr bwMode="black">
                <a:xfrm>
                  <a:off x="5168" y="1175"/>
                  <a:ext cx="57" cy="61"/>
                </a:xfrm>
                <a:custGeom>
                  <a:avLst/>
                  <a:gdLst/>
                  <a:ahLst/>
                  <a:cxnLst>
                    <a:cxn ang="0">
                      <a:pos x="553" y="0"/>
                    </a:cxn>
                    <a:cxn ang="0">
                      <a:pos x="555" y="7"/>
                    </a:cxn>
                    <a:cxn ang="0">
                      <a:pos x="561" y="32"/>
                    </a:cxn>
                    <a:cxn ang="0">
                      <a:pos x="565" y="82"/>
                    </a:cxn>
                    <a:cxn ang="0">
                      <a:pos x="565" y="113"/>
                    </a:cxn>
                    <a:cxn ang="0">
                      <a:pos x="565" y="511"/>
                    </a:cxn>
                    <a:cxn ang="0">
                      <a:pos x="120" y="3"/>
                    </a:cxn>
                    <a:cxn ang="0">
                      <a:pos x="20" y="1"/>
                    </a:cxn>
                    <a:cxn ang="0">
                      <a:pos x="0" y="1"/>
                    </a:cxn>
                    <a:cxn ang="0">
                      <a:pos x="17" y="11"/>
                    </a:cxn>
                    <a:cxn ang="0">
                      <a:pos x="33" y="29"/>
                    </a:cxn>
                    <a:cxn ang="0">
                      <a:pos x="40" y="54"/>
                    </a:cxn>
                    <a:cxn ang="0">
                      <a:pos x="40" y="597"/>
                    </a:cxn>
                    <a:cxn ang="0">
                      <a:pos x="37" y="630"/>
                    </a:cxn>
                    <a:cxn ang="0">
                      <a:pos x="26" y="652"/>
                    </a:cxn>
                    <a:cxn ang="0">
                      <a:pos x="19" y="661"/>
                    </a:cxn>
                    <a:cxn ang="0">
                      <a:pos x="113" y="661"/>
                    </a:cxn>
                    <a:cxn ang="0">
                      <a:pos x="121" y="661"/>
                    </a:cxn>
                    <a:cxn ang="0">
                      <a:pos x="119" y="653"/>
                    </a:cxn>
                    <a:cxn ang="0">
                      <a:pos x="111" y="626"/>
                    </a:cxn>
                    <a:cxn ang="0">
                      <a:pos x="105" y="579"/>
                    </a:cxn>
                    <a:cxn ang="0">
                      <a:pos x="105" y="111"/>
                    </a:cxn>
                    <a:cxn ang="0">
                      <a:pos x="630" y="692"/>
                    </a:cxn>
                    <a:cxn ang="0">
                      <a:pos x="629" y="69"/>
                    </a:cxn>
                    <a:cxn ang="0">
                      <a:pos x="632" y="35"/>
                    </a:cxn>
                    <a:cxn ang="0">
                      <a:pos x="626" y="34"/>
                    </a:cxn>
                    <a:cxn ang="0">
                      <a:pos x="626" y="34"/>
                    </a:cxn>
                    <a:cxn ang="0">
                      <a:pos x="632" y="35"/>
                    </a:cxn>
                    <a:cxn ang="0">
                      <a:pos x="639" y="7"/>
                    </a:cxn>
                    <a:cxn ang="0">
                      <a:pos x="641" y="0"/>
                    </a:cxn>
                    <a:cxn ang="0">
                      <a:pos x="560" y="0"/>
                    </a:cxn>
                    <a:cxn ang="0">
                      <a:pos x="553" y="0"/>
                    </a:cxn>
                  </a:cxnLst>
                  <a:rect l="0" t="0" r="r" b="b"/>
                  <a:pathLst>
                    <a:path w="641" h="692">
                      <a:moveTo>
                        <a:pt x="553" y="0"/>
                      </a:moveTo>
                      <a:cubicBezTo>
                        <a:pt x="555" y="7"/>
                        <a:pt x="555" y="7"/>
                        <a:pt x="555" y="7"/>
                      </a:cubicBezTo>
                      <a:cubicBezTo>
                        <a:pt x="557" y="17"/>
                        <a:pt x="559" y="22"/>
                        <a:pt x="561" y="32"/>
                      </a:cubicBezTo>
                      <a:cubicBezTo>
                        <a:pt x="565" y="51"/>
                        <a:pt x="565" y="66"/>
                        <a:pt x="565" y="82"/>
                      </a:cubicBezTo>
                      <a:cubicBezTo>
                        <a:pt x="565" y="92"/>
                        <a:pt x="565" y="102"/>
                        <a:pt x="565" y="113"/>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ubicBezTo>
                        <a:pt x="38" y="38"/>
                        <a:pt x="40" y="44"/>
                        <a:pt x="40" y="54"/>
                      </a:cubicBezTo>
                      <a:cubicBezTo>
                        <a:pt x="40" y="597"/>
                        <a:pt x="40" y="597"/>
                        <a:pt x="40" y="597"/>
                      </a:cubicBezTo>
                      <a:cubicBezTo>
                        <a:pt x="40" y="610"/>
                        <a:pt x="40" y="618"/>
                        <a:pt x="37" y="630"/>
                      </a:cubicBezTo>
                      <a:cubicBezTo>
                        <a:pt x="35" y="639"/>
                        <a:pt x="32" y="643"/>
                        <a:pt x="26" y="652"/>
                      </a:cubicBezTo>
                      <a:cubicBezTo>
                        <a:pt x="19" y="661"/>
                        <a:pt x="19" y="661"/>
                        <a:pt x="19" y="661"/>
                      </a:cubicBezTo>
                      <a:cubicBezTo>
                        <a:pt x="113" y="661"/>
                        <a:pt x="113" y="661"/>
                        <a:pt x="113" y="661"/>
                      </a:cubicBezTo>
                      <a:cubicBezTo>
                        <a:pt x="121" y="661"/>
                        <a:pt x="121" y="661"/>
                        <a:pt x="121" y="661"/>
                      </a:cubicBezTo>
                      <a:cubicBezTo>
                        <a:pt x="119" y="653"/>
                        <a:pt x="119" y="653"/>
                        <a:pt x="119" y="653"/>
                      </a:cubicBezTo>
                      <a:cubicBezTo>
                        <a:pt x="115" y="642"/>
                        <a:pt x="113" y="636"/>
                        <a:pt x="111" y="626"/>
                      </a:cubicBezTo>
                      <a:cubicBezTo>
                        <a:pt x="105" y="597"/>
                        <a:pt x="105" y="599"/>
                        <a:pt x="105" y="579"/>
                      </a:cubicBezTo>
                      <a:cubicBezTo>
                        <a:pt x="105" y="111"/>
                        <a:pt x="105" y="111"/>
                        <a:pt x="105" y="111"/>
                      </a:cubicBezTo>
                      <a:cubicBezTo>
                        <a:pt x="630" y="692"/>
                        <a:pt x="630" y="692"/>
                        <a:pt x="630" y="692"/>
                      </a:cubicBezTo>
                      <a:cubicBezTo>
                        <a:pt x="629" y="69"/>
                        <a:pt x="629" y="69"/>
                        <a:pt x="629" y="69"/>
                      </a:cubicBezTo>
                      <a:cubicBezTo>
                        <a:pt x="629" y="56"/>
                        <a:pt x="629" y="49"/>
                        <a:pt x="632" y="35"/>
                      </a:cubicBezTo>
                      <a:cubicBezTo>
                        <a:pt x="626" y="34"/>
                        <a:pt x="626" y="34"/>
                        <a:pt x="626" y="34"/>
                      </a:cubicBezTo>
                      <a:cubicBezTo>
                        <a:pt x="626" y="34"/>
                        <a:pt x="626" y="34"/>
                        <a:pt x="626" y="34"/>
                      </a:cubicBezTo>
                      <a:cubicBezTo>
                        <a:pt x="632" y="35"/>
                        <a:pt x="632" y="35"/>
                        <a:pt x="632" y="35"/>
                      </a:cubicBezTo>
                      <a:cubicBezTo>
                        <a:pt x="634" y="24"/>
                        <a:pt x="635" y="17"/>
                        <a:pt x="639" y="7"/>
                      </a:cubicBezTo>
                      <a:cubicBezTo>
                        <a:pt x="641" y="0"/>
                        <a:pt x="641" y="0"/>
                        <a:pt x="641" y="0"/>
                      </a:cubicBezTo>
                      <a:cubicBezTo>
                        <a:pt x="560" y="0"/>
                        <a:pt x="560" y="0"/>
                        <a:pt x="560" y="0"/>
                      </a:cubicBezTo>
                      <a:lnTo>
                        <a:pt x="55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5" name="Freeform 150"/>
                <p:cNvSpPr>
                  <a:spLocks noChangeAspect="1"/>
                </p:cNvSpPr>
                <p:nvPr userDrawn="1"/>
              </p:nvSpPr>
              <p:spPr bwMode="black">
                <a:xfrm>
                  <a:off x="5000" y="1076"/>
                  <a:ext cx="57" cy="61"/>
                </a:xfrm>
                <a:custGeom>
                  <a:avLst/>
                  <a:gdLst/>
                  <a:ahLst/>
                  <a:cxnLst>
                    <a:cxn ang="0">
                      <a:pos x="111" y="627"/>
                    </a:cxn>
                    <a:cxn ang="0">
                      <a:pos x="105" y="580"/>
                    </a:cxn>
                    <a:cxn ang="0">
                      <a:pos x="105" y="112"/>
                    </a:cxn>
                    <a:cxn ang="0">
                      <a:pos x="630" y="693"/>
                    </a:cxn>
                    <a:cxn ang="0">
                      <a:pos x="629" y="70"/>
                    </a:cxn>
                    <a:cxn ang="0">
                      <a:pos x="632" y="36"/>
                    </a:cxn>
                    <a:cxn ang="0">
                      <a:pos x="627" y="35"/>
                    </a:cxn>
                    <a:cxn ang="0">
                      <a:pos x="627" y="35"/>
                    </a:cxn>
                    <a:cxn ang="0">
                      <a:pos x="632" y="36"/>
                    </a:cxn>
                    <a:cxn ang="0">
                      <a:pos x="639" y="8"/>
                    </a:cxn>
                    <a:cxn ang="0">
                      <a:pos x="641" y="0"/>
                    </a:cxn>
                    <a:cxn ang="0">
                      <a:pos x="560" y="0"/>
                    </a:cxn>
                    <a:cxn ang="0">
                      <a:pos x="553" y="0"/>
                    </a:cxn>
                    <a:cxn ang="0">
                      <a:pos x="555" y="8"/>
                    </a:cxn>
                    <a:cxn ang="0">
                      <a:pos x="561" y="32"/>
                    </a:cxn>
                    <a:cxn ang="0">
                      <a:pos x="565" y="83"/>
                    </a:cxn>
                    <a:cxn ang="0">
                      <a:pos x="565" y="114"/>
                    </a:cxn>
                    <a:cxn ang="0">
                      <a:pos x="565" y="511"/>
                    </a:cxn>
                    <a:cxn ang="0">
                      <a:pos x="120" y="3"/>
                    </a:cxn>
                    <a:cxn ang="0">
                      <a:pos x="20" y="1"/>
                    </a:cxn>
                    <a:cxn ang="0">
                      <a:pos x="0" y="1"/>
                    </a:cxn>
                    <a:cxn ang="0">
                      <a:pos x="18" y="12"/>
                    </a:cxn>
                    <a:cxn ang="0">
                      <a:pos x="33" y="29"/>
                    </a:cxn>
                    <a:cxn ang="0">
                      <a:pos x="40" y="55"/>
                    </a:cxn>
                    <a:cxn ang="0">
                      <a:pos x="40" y="597"/>
                    </a:cxn>
                    <a:cxn ang="0">
                      <a:pos x="37" y="631"/>
                    </a:cxn>
                    <a:cxn ang="0">
                      <a:pos x="26" y="652"/>
                    </a:cxn>
                    <a:cxn ang="0">
                      <a:pos x="20" y="661"/>
                    </a:cxn>
                    <a:cxn ang="0">
                      <a:pos x="113" y="661"/>
                    </a:cxn>
                    <a:cxn ang="0">
                      <a:pos x="121" y="661"/>
                    </a:cxn>
                    <a:cxn ang="0">
                      <a:pos x="119" y="654"/>
                    </a:cxn>
                    <a:cxn ang="0">
                      <a:pos x="111" y="627"/>
                    </a:cxn>
                  </a:cxnLst>
                  <a:rect l="0" t="0" r="r" b="b"/>
                  <a:pathLst>
                    <a:path w="641" h="693">
                      <a:moveTo>
                        <a:pt x="111" y="627"/>
                      </a:moveTo>
                      <a:cubicBezTo>
                        <a:pt x="105" y="598"/>
                        <a:pt x="105" y="599"/>
                        <a:pt x="105" y="580"/>
                      </a:cubicBezTo>
                      <a:cubicBezTo>
                        <a:pt x="105" y="112"/>
                        <a:pt x="105" y="112"/>
                        <a:pt x="105" y="112"/>
                      </a:cubicBezTo>
                      <a:cubicBezTo>
                        <a:pt x="630" y="693"/>
                        <a:pt x="630" y="693"/>
                        <a:pt x="630" y="693"/>
                      </a:cubicBezTo>
                      <a:cubicBezTo>
                        <a:pt x="629" y="70"/>
                        <a:pt x="629" y="70"/>
                        <a:pt x="629" y="70"/>
                      </a:cubicBezTo>
                      <a:cubicBezTo>
                        <a:pt x="629" y="57"/>
                        <a:pt x="629" y="49"/>
                        <a:pt x="632" y="36"/>
                      </a:cubicBezTo>
                      <a:cubicBezTo>
                        <a:pt x="627" y="35"/>
                        <a:pt x="627" y="35"/>
                        <a:pt x="627" y="35"/>
                      </a:cubicBezTo>
                      <a:cubicBezTo>
                        <a:pt x="627" y="35"/>
                        <a:pt x="627" y="35"/>
                        <a:pt x="627" y="35"/>
                      </a:cubicBezTo>
                      <a:cubicBezTo>
                        <a:pt x="632" y="36"/>
                        <a:pt x="632" y="36"/>
                        <a:pt x="632" y="36"/>
                      </a:cubicBezTo>
                      <a:cubicBezTo>
                        <a:pt x="634" y="25"/>
                        <a:pt x="635" y="18"/>
                        <a:pt x="639" y="8"/>
                      </a:cubicBezTo>
                      <a:cubicBezTo>
                        <a:pt x="641" y="0"/>
                        <a:pt x="641" y="0"/>
                        <a:pt x="641" y="0"/>
                      </a:cubicBezTo>
                      <a:cubicBezTo>
                        <a:pt x="560" y="0"/>
                        <a:pt x="560" y="0"/>
                        <a:pt x="560" y="0"/>
                      </a:cubicBezTo>
                      <a:cubicBezTo>
                        <a:pt x="553" y="0"/>
                        <a:pt x="553" y="0"/>
                        <a:pt x="553" y="0"/>
                      </a:cubicBezTo>
                      <a:cubicBezTo>
                        <a:pt x="555" y="8"/>
                        <a:pt x="555" y="8"/>
                        <a:pt x="555" y="8"/>
                      </a:cubicBezTo>
                      <a:cubicBezTo>
                        <a:pt x="558" y="17"/>
                        <a:pt x="559" y="23"/>
                        <a:pt x="561" y="32"/>
                      </a:cubicBezTo>
                      <a:cubicBezTo>
                        <a:pt x="564" y="52"/>
                        <a:pt x="565" y="67"/>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8" y="12"/>
                        <a:pt x="18" y="12"/>
                        <a:pt x="18" y="12"/>
                      </a:cubicBezTo>
                      <a:cubicBezTo>
                        <a:pt x="25" y="17"/>
                        <a:pt x="29" y="20"/>
                        <a:pt x="33" y="29"/>
                      </a:cubicBezTo>
                      <a:cubicBezTo>
                        <a:pt x="38" y="39"/>
                        <a:pt x="40" y="45"/>
                        <a:pt x="40" y="55"/>
                      </a:cubicBezTo>
                      <a:cubicBezTo>
                        <a:pt x="40" y="597"/>
                        <a:pt x="40" y="597"/>
                        <a:pt x="40" y="597"/>
                      </a:cubicBezTo>
                      <a:cubicBezTo>
                        <a:pt x="40" y="611"/>
                        <a:pt x="40" y="618"/>
                        <a:pt x="37" y="631"/>
                      </a:cubicBezTo>
                      <a:cubicBezTo>
                        <a:pt x="35" y="640"/>
                        <a:pt x="32" y="644"/>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3"/>
                        <a:pt x="113" y="637"/>
                        <a:pt x="111" y="62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6" name="Freeform 151"/>
                <p:cNvSpPr>
                  <a:spLocks noChangeAspect="1"/>
                </p:cNvSpPr>
                <p:nvPr userDrawn="1"/>
              </p:nvSpPr>
              <p:spPr bwMode="black">
                <a:xfrm>
                  <a:off x="5424" y="976"/>
                  <a:ext cx="37" cy="59"/>
                </a:xfrm>
                <a:custGeom>
                  <a:avLst/>
                  <a:gdLst/>
                  <a:ahLst/>
                  <a:cxnLst>
                    <a:cxn ang="0">
                      <a:pos x="21" y="26"/>
                    </a:cxn>
                    <a:cxn ang="0">
                      <a:pos x="26" y="52"/>
                    </a:cxn>
                    <a:cxn ang="0">
                      <a:pos x="26" y="596"/>
                    </a:cxn>
                    <a:cxn ang="0">
                      <a:pos x="26" y="612"/>
                    </a:cxn>
                    <a:cxn ang="0">
                      <a:pos x="24" y="628"/>
                    </a:cxn>
                    <a:cxn ang="0">
                      <a:pos x="13" y="650"/>
                    </a:cxn>
                    <a:cxn ang="0">
                      <a:pos x="7" y="659"/>
                    </a:cxn>
                    <a:cxn ang="0">
                      <a:pos x="393" y="659"/>
                    </a:cxn>
                    <a:cxn ang="0">
                      <a:pos x="393" y="653"/>
                    </a:cxn>
                    <a:cxn ang="0">
                      <a:pos x="393" y="653"/>
                    </a:cxn>
                    <a:cxn ang="0">
                      <a:pos x="393" y="653"/>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8" y="321"/>
                    </a:cxn>
                    <a:cxn ang="0">
                      <a:pos x="343" y="333"/>
                    </a:cxn>
                    <a:cxn ang="0">
                      <a:pos x="351" y="337"/>
                    </a:cxn>
                    <a:cxn ang="0">
                      <a:pos x="351" y="266"/>
                    </a:cxn>
                    <a:cxn ang="0">
                      <a:pos x="351" y="261"/>
                    </a:cxn>
                    <a:cxn ang="0">
                      <a:pos x="109" y="261"/>
                    </a:cxn>
                    <a:cxn ang="0">
                      <a:pos x="109" y="58"/>
                    </a:cxn>
                    <a:cxn ang="0">
                      <a:pos x="280" y="58"/>
                    </a:cxn>
                    <a:cxn ang="0">
                      <a:pos x="300" y="57"/>
                    </a:cxn>
                    <a:cxn ang="0">
                      <a:pos x="318" y="60"/>
                    </a:cxn>
                    <a:cxn ang="0">
                      <a:pos x="341" y="75"/>
                    </a:cxn>
                    <a:cxn ang="0">
                      <a:pos x="351" y="85"/>
                    </a:cxn>
                    <a:cxn ang="0">
                      <a:pos x="351" y="6"/>
                    </a:cxn>
                    <a:cxn ang="0">
                      <a:pos x="351" y="0"/>
                    </a:cxn>
                    <a:cxn ang="0">
                      <a:pos x="0" y="0"/>
                    </a:cxn>
                    <a:cxn ang="0">
                      <a:pos x="10" y="9"/>
                    </a:cxn>
                    <a:cxn ang="0">
                      <a:pos x="21" y="26"/>
                    </a:cxn>
                  </a:cxnLst>
                  <a:rect l="0" t="0" r="r" b="b"/>
                  <a:pathLst>
                    <a:path w="425" h="659">
                      <a:moveTo>
                        <a:pt x="21" y="26"/>
                      </a:moveTo>
                      <a:cubicBezTo>
                        <a:pt x="24" y="35"/>
                        <a:pt x="26" y="41"/>
                        <a:pt x="26" y="52"/>
                      </a:cubicBezTo>
                      <a:cubicBezTo>
                        <a:pt x="26" y="596"/>
                        <a:pt x="26" y="596"/>
                        <a:pt x="26" y="596"/>
                      </a:cubicBezTo>
                      <a:cubicBezTo>
                        <a:pt x="26" y="602"/>
                        <a:pt x="26" y="607"/>
                        <a:pt x="26" y="612"/>
                      </a:cubicBezTo>
                      <a:cubicBezTo>
                        <a:pt x="26" y="617"/>
                        <a:pt x="26" y="622"/>
                        <a:pt x="24" y="628"/>
                      </a:cubicBezTo>
                      <a:cubicBezTo>
                        <a:pt x="21" y="637"/>
                        <a:pt x="19" y="642"/>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1" y="337"/>
                        <a:pt x="351" y="337"/>
                        <a:pt x="351" y="337"/>
                      </a:cubicBezTo>
                      <a:cubicBezTo>
                        <a:pt x="351" y="266"/>
                        <a:pt x="351" y="266"/>
                        <a:pt x="351" y="266"/>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8" y="58"/>
                        <a:pt x="294" y="57"/>
                        <a:pt x="300" y="57"/>
                      </a:cubicBezTo>
                      <a:cubicBezTo>
                        <a:pt x="306" y="57"/>
                        <a:pt x="311" y="58"/>
                        <a:pt x="318" y="60"/>
                      </a:cubicBezTo>
                      <a:cubicBezTo>
                        <a:pt x="328" y="64"/>
                        <a:pt x="334" y="67"/>
                        <a:pt x="341" y="75"/>
                      </a:cubicBezTo>
                      <a:cubicBezTo>
                        <a:pt x="351" y="85"/>
                        <a:pt x="351" y="85"/>
                        <a:pt x="351" y="85"/>
                      </a:cubicBezTo>
                      <a:cubicBezTo>
                        <a:pt x="351" y="6"/>
                        <a:pt x="351" y="6"/>
                        <a:pt x="351" y="6"/>
                      </a:cubicBezTo>
                      <a:cubicBezTo>
                        <a:pt x="351" y="0"/>
                        <a:pt x="351" y="0"/>
                        <a:pt x="351" y="0"/>
                      </a:cubicBezTo>
                      <a:cubicBezTo>
                        <a:pt x="0" y="0"/>
                        <a:pt x="0" y="0"/>
                        <a:pt x="0" y="0"/>
                      </a:cubicBezTo>
                      <a:cubicBezTo>
                        <a:pt x="10" y="9"/>
                        <a:pt x="10" y="9"/>
                        <a:pt x="10" y="9"/>
                      </a:cubicBezTo>
                      <a:cubicBezTo>
                        <a:pt x="16" y="15"/>
                        <a:pt x="17" y="18"/>
                        <a:pt x="21" y="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7" name="Freeform 152"/>
                <p:cNvSpPr>
                  <a:spLocks noChangeAspect="1"/>
                </p:cNvSpPr>
                <p:nvPr userDrawn="1"/>
              </p:nvSpPr>
              <p:spPr bwMode="black">
                <a:xfrm>
                  <a:off x="5359" y="976"/>
                  <a:ext cx="57" cy="62"/>
                </a:xfrm>
                <a:custGeom>
                  <a:avLst/>
                  <a:gdLst/>
                  <a:ahLst/>
                  <a:cxnLst>
                    <a:cxn ang="0">
                      <a:pos x="33" y="29"/>
                    </a:cxn>
                    <a:cxn ang="0">
                      <a:pos x="40" y="54"/>
                    </a:cxn>
                    <a:cxn ang="0">
                      <a:pos x="40" y="597"/>
                    </a:cxn>
                    <a:cxn ang="0">
                      <a:pos x="36" y="631"/>
                    </a:cxn>
                    <a:cxn ang="0">
                      <a:pos x="26" y="652"/>
                    </a:cxn>
                    <a:cxn ang="0">
                      <a:pos x="20" y="661"/>
                    </a:cxn>
                    <a:cxn ang="0">
                      <a:pos x="113" y="661"/>
                    </a:cxn>
                    <a:cxn ang="0">
                      <a:pos x="121" y="661"/>
                    </a:cxn>
                    <a:cxn ang="0">
                      <a:pos x="119" y="654"/>
                    </a:cxn>
                    <a:cxn ang="0">
                      <a:pos x="111" y="627"/>
                    </a:cxn>
                    <a:cxn ang="0">
                      <a:pos x="105" y="580"/>
                    </a:cxn>
                    <a:cxn ang="0">
                      <a:pos x="105" y="112"/>
                    </a:cxn>
                    <a:cxn ang="0">
                      <a:pos x="630" y="692"/>
                    </a:cxn>
                    <a:cxn ang="0">
                      <a:pos x="629" y="69"/>
                    </a:cxn>
                    <a:cxn ang="0">
                      <a:pos x="632" y="36"/>
                    </a:cxn>
                    <a:cxn ang="0">
                      <a:pos x="626" y="34"/>
                    </a:cxn>
                    <a:cxn ang="0">
                      <a:pos x="626" y="34"/>
                    </a:cxn>
                    <a:cxn ang="0">
                      <a:pos x="632" y="35"/>
                    </a:cxn>
                    <a:cxn ang="0">
                      <a:pos x="638"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0" y="1"/>
                    </a:cxn>
                    <a:cxn ang="0">
                      <a:pos x="0" y="1"/>
                    </a:cxn>
                    <a:cxn ang="0">
                      <a:pos x="17" y="11"/>
                    </a:cxn>
                    <a:cxn ang="0">
                      <a:pos x="33" y="29"/>
                    </a:cxn>
                  </a:cxnLst>
                  <a:rect l="0" t="0" r="r" b="b"/>
                  <a:pathLst>
                    <a:path w="641" h="692">
                      <a:moveTo>
                        <a:pt x="33" y="29"/>
                      </a:moveTo>
                      <a:cubicBezTo>
                        <a:pt x="38" y="38"/>
                        <a:pt x="40" y="45"/>
                        <a:pt x="40" y="54"/>
                      </a:cubicBezTo>
                      <a:cubicBezTo>
                        <a:pt x="40" y="597"/>
                        <a:pt x="40" y="597"/>
                        <a:pt x="40" y="597"/>
                      </a:cubicBezTo>
                      <a:cubicBezTo>
                        <a:pt x="40" y="610"/>
                        <a:pt x="40" y="618"/>
                        <a:pt x="36" y="631"/>
                      </a:cubicBezTo>
                      <a:cubicBezTo>
                        <a:pt x="34" y="639"/>
                        <a:pt x="32" y="643"/>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2"/>
                        <a:pt x="112" y="637"/>
                        <a:pt x="111" y="627"/>
                      </a:cubicBezTo>
                      <a:cubicBezTo>
                        <a:pt x="105" y="597"/>
                        <a:pt x="105" y="599"/>
                        <a:pt x="105" y="580"/>
                      </a:cubicBezTo>
                      <a:cubicBezTo>
                        <a:pt x="105" y="112"/>
                        <a:pt x="105" y="112"/>
                        <a:pt x="105" y="112"/>
                      </a:cubicBezTo>
                      <a:cubicBezTo>
                        <a:pt x="630" y="692"/>
                        <a:pt x="630" y="692"/>
                        <a:pt x="630" y="692"/>
                      </a:cubicBezTo>
                      <a:cubicBezTo>
                        <a:pt x="629" y="69"/>
                        <a:pt x="629" y="69"/>
                        <a:pt x="629" y="69"/>
                      </a:cubicBezTo>
                      <a:cubicBezTo>
                        <a:pt x="629" y="56"/>
                        <a:pt x="629" y="49"/>
                        <a:pt x="632" y="36"/>
                      </a:cubicBezTo>
                      <a:cubicBezTo>
                        <a:pt x="626" y="34"/>
                        <a:pt x="626" y="34"/>
                        <a:pt x="626" y="34"/>
                      </a:cubicBezTo>
                      <a:cubicBezTo>
                        <a:pt x="626" y="34"/>
                        <a:pt x="626" y="34"/>
                        <a:pt x="626" y="34"/>
                      </a:cubicBezTo>
                      <a:cubicBezTo>
                        <a:pt x="632" y="35"/>
                        <a:pt x="632" y="35"/>
                        <a:pt x="632" y="35"/>
                      </a:cubicBezTo>
                      <a:cubicBezTo>
                        <a:pt x="633" y="24"/>
                        <a:pt x="635" y="18"/>
                        <a:pt x="638" y="7"/>
                      </a:cubicBezTo>
                      <a:cubicBezTo>
                        <a:pt x="641" y="0"/>
                        <a:pt x="641" y="0"/>
                        <a:pt x="641" y="0"/>
                      </a:cubicBezTo>
                      <a:cubicBezTo>
                        <a:pt x="560" y="0"/>
                        <a:pt x="560" y="0"/>
                        <a:pt x="560" y="0"/>
                      </a:cubicBezTo>
                      <a:cubicBezTo>
                        <a:pt x="553" y="0"/>
                        <a:pt x="553" y="0"/>
                        <a:pt x="553" y="0"/>
                      </a:cubicBezTo>
                      <a:cubicBezTo>
                        <a:pt x="555" y="7"/>
                        <a:pt x="555" y="7"/>
                        <a:pt x="555" y="7"/>
                      </a:cubicBezTo>
                      <a:cubicBezTo>
                        <a:pt x="557" y="17"/>
                        <a:pt x="559" y="23"/>
                        <a:pt x="561" y="32"/>
                      </a:cubicBezTo>
                      <a:cubicBezTo>
                        <a:pt x="564" y="52"/>
                        <a:pt x="565" y="66"/>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8" name="Freeform 153"/>
                <p:cNvSpPr>
                  <a:spLocks noChangeAspect="1"/>
                </p:cNvSpPr>
                <p:nvPr userDrawn="1"/>
              </p:nvSpPr>
              <p:spPr bwMode="black">
                <a:xfrm>
                  <a:off x="5348" y="1076"/>
                  <a:ext cx="48" cy="58"/>
                </a:xfrm>
                <a:custGeom>
                  <a:avLst/>
                  <a:gdLst/>
                  <a:ahLst/>
                  <a:cxnLst>
                    <a:cxn ang="0">
                      <a:pos x="481" y="62"/>
                    </a:cxn>
                    <a:cxn ang="0">
                      <a:pos x="500" y="34"/>
                    </a:cxn>
                    <a:cxn ang="0">
                      <a:pos x="522" y="10"/>
                    </a:cxn>
                    <a:cxn ang="0">
                      <a:pos x="532" y="0"/>
                    </a:cxn>
                    <a:cxn ang="0">
                      <a:pos x="429" y="0"/>
                    </a:cxn>
                    <a:cxn ang="0">
                      <a:pos x="423" y="0"/>
                    </a:cxn>
                    <a:cxn ang="0">
                      <a:pos x="423" y="7"/>
                    </a:cxn>
                    <a:cxn ang="0">
                      <a:pos x="424" y="14"/>
                    </a:cxn>
                    <a:cxn ang="0">
                      <a:pos x="423" y="22"/>
                    </a:cxn>
                    <a:cxn ang="0">
                      <a:pos x="415" y="40"/>
                    </a:cxn>
                    <a:cxn ang="0">
                      <a:pos x="272" y="266"/>
                    </a:cxn>
                    <a:cxn ang="0">
                      <a:pos x="141" y="54"/>
                    </a:cxn>
                    <a:cxn ang="0">
                      <a:pos x="127" y="28"/>
                    </a:cxn>
                    <a:cxn ang="0">
                      <a:pos x="125" y="14"/>
                    </a:cxn>
                    <a:cxn ang="0">
                      <a:pos x="126" y="8"/>
                    </a:cxn>
                    <a:cxn ang="0">
                      <a:pos x="126" y="1"/>
                    </a:cxn>
                    <a:cxn ang="0">
                      <a:pos x="16" y="1"/>
                    </a:cxn>
                    <a:cxn ang="0">
                      <a:pos x="0" y="1"/>
                    </a:cxn>
                    <a:cxn ang="0">
                      <a:pos x="12" y="11"/>
                    </a:cxn>
                    <a:cxn ang="0">
                      <a:pos x="31" y="30"/>
                    </a:cxn>
                    <a:cxn ang="0">
                      <a:pos x="47" y="53"/>
                    </a:cxn>
                    <a:cxn ang="0">
                      <a:pos x="223" y="331"/>
                    </a:cxn>
                    <a:cxn ang="0">
                      <a:pos x="223" y="619"/>
                    </a:cxn>
                    <a:cxn ang="0">
                      <a:pos x="223" y="628"/>
                    </a:cxn>
                    <a:cxn ang="0">
                      <a:pos x="222" y="635"/>
                    </a:cxn>
                    <a:cxn ang="0">
                      <a:pos x="216" y="654"/>
                    </a:cxn>
                    <a:cxn ang="0">
                      <a:pos x="212" y="662"/>
                    </a:cxn>
                    <a:cxn ang="0">
                      <a:pos x="306" y="662"/>
                    </a:cxn>
                    <a:cxn ang="0">
                      <a:pos x="313" y="662"/>
                    </a:cxn>
                    <a:cxn ang="0">
                      <a:pos x="311" y="655"/>
                    </a:cxn>
                    <a:cxn ang="0">
                      <a:pos x="306" y="636"/>
                    </a:cxn>
                    <a:cxn ang="0">
                      <a:pos x="303" y="616"/>
                    </a:cxn>
                    <a:cxn ang="0">
                      <a:pos x="303" y="328"/>
                    </a:cxn>
                    <a:cxn ang="0">
                      <a:pos x="481" y="62"/>
                    </a:cxn>
                  </a:cxnLst>
                  <a:rect l="0" t="0" r="r" b="b"/>
                  <a:pathLst>
                    <a:path w="532" h="662">
                      <a:moveTo>
                        <a:pt x="481" y="62"/>
                      </a:moveTo>
                      <a:cubicBezTo>
                        <a:pt x="489" y="51"/>
                        <a:pt x="493" y="44"/>
                        <a:pt x="500" y="34"/>
                      </a:cubicBezTo>
                      <a:cubicBezTo>
                        <a:pt x="507" y="24"/>
                        <a:pt x="512" y="19"/>
                        <a:pt x="522" y="10"/>
                      </a:cubicBezTo>
                      <a:cubicBezTo>
                        <a:pt x="532" y="0"/>
                        <a:pt x="532" y="0"/>
                        <a:pt x="532" y="0"/>
                      </a:cubicBezTo>
                      <a:cubicBezTo>
                        <a:pt x="429" y="0"/>
                        <a:pt x="429" y="0"/>
                        <a:pt x="429" y="0"/>
                      </a:cubicBezTo>
                      <a:cubicBezTo>
                        <a:pt x="423" y="0"/>
                        <a:pt x="423" y="0"/>
                        <a:pt x="423" y="0"/>
                      </a:cubicBezTo>
                      <a:cubicBezTo>
                        <a:pt x="423" y="7"/>
                        <a:pt x="423" y="7"/>
                        <a:pt x="423" y="7"/>
                      </a:cubicBezTo>
                      <a:cubicBezTo>
                        <a:pt x="424" y="10"/>
                        <a:pt x="424" y="12"/>
                        <a:pt x="424" y="14"/>
                      </a:cubicBezTo>
                      <a:cubicBezTo>
                        <a:pt x="424" y="17"/>
                        <a:pt x="424" y="19"/>
                        <a:pt x="423" y="22"/>
                      </a:cubicBezTo>
                      <a:cubicBezTo>
                        <a:pt x="422" y="28"/>
                        <a:pt x="419" y="33"/>
                        <a:pt x="415" y="40"/>
                      </a:cubicBezTo>
                      <a:cubicBezTo>
                        <a:pt x="272" y="266"/>
                        <a:pt x="272" y="266"/>
                        <a:pt x="272" y="266"/>
                      </a:cubicBezTo>
                      <a:cubicBezTo>
                        <a:pt x="141" y="54"/>
                        <a:pt x="141" y="54"/>
                        <a:pt x="141" y="54"/>
                      </a:cubicBezTo>
                      <a:cubicBezTo>
                        <a:pt x="135" y="44"/>
                        <a:pt x="131" y="38"/>
                        <a:pt x="127" y="28"/>
                      </a:cubicBezTo>
                      <a:cubicBezTo>
                        <a:pt x="126" y="23"/>
                        <a:pt x="125" y="19"/>
                        <a:pt x="125" y="14"/>
                      </a:cubicBezTo>
                      <a:cubicBezTo>
                        <a:pt x="125" y="12"/>
                        <a:pt x="126" y="10"/>
                        <a:pt x="126" y="8"/>
                      </a:cubicBezTo>
                      <a:cubicBezTo>
                        <a:pt x="126" y="1"/>
                        <a:pt x="126" y="1"/>
                        <a:pt x="126" y="1"/>
                      </a:cubicBezTo>
                      <a:cubicBezTo>
                        <a:pt x="16" y="1"/>
                        <a:pt x="16" y="1"/>
                        <a:pt x="16" y="1"/>
                      </a:cubicBezTo>
                      <a:cubicBezTo>
                        <a:pt x="0" y="1"/>
                        <a:pt x="0" y="1"/>
                        <a:pt x="0" y="1"/>
                      </a:cubicBezTo>
                      <a:cubicBezTo>
                        <a:pt x="12" y="11"/>
                        <a:pt x="12" y="11"/>
                        <a:pt x="12" y="11"/>
                      </a:cubicBezTo>
                      <a:cubicBezTo>
                        <a:pt x="21" y="18"/>
                        <a:pt x="25" y="23"/>
                        <a:pt x="31" y="30"/>
                      </a:cubicBezTo>
                      <a:cubicBezTo>
                        <a:pt x="37" y="39"/>
                        <a:pt x="41" y="44"/>
                        <a:pt x="47" y="53"/>
                      </a:cubicBezTo>
                      <a:cubicBezTo>
                        <a:pt x="223" y="331"/>
                        <a:pt x="223" y="331"/>
                        <a:pt x="223" y="331"/>
                      </a:cubicBezTo>
                      <a:cubicBezTo>
                        <a:pt x="223" y="619"/>
                        <a:pt x="223" y="619"/>
                        <a:pt x="223" y="619"/>
                      </a:cubicBezTo>
                      <a:cubicBezTo>
                        <a:pt x="223" y="623"/>
                        <a:pt x="223" y="626"/>
                        <a:pt x="223" y="628"/>
                      </a:cubicBezTo>
                      <a:cubicBezTo>
                        <a:pt x="223" y="631"/>
                        <a:pt x="223" y="633"/>
                        <a:pt x="222" y="635"/>
                      </a:cubicBezTo>
                      <a:cubicBezTo>
                        <a:pt x="221" y="642"/>
                        <a:pt x="219" y="647"/>
                        <a:pt x="216" y="654"/>
                      </a:cubicBezTo>
                      <a:cubicBezTo>
                        <a:pt x="212" y="662"/>
                        <a:pt x="212" y="662"/>
                        <a:pt x="212" y="662"/>
                      </a:cubicBezTo>
                      <a:cubicBezTo>
                        <a:pt x="306" y="662"/>
                        <a:pt x="306" y="662"/>
                        <a:pt x="306" y="662"/>
                      </a:cubicBezTo>
                      <a:cubicBezTo>
                        <a:pt x="313" y="662"/>
                        <a:pt x="313" y="662"/>
                        <a:pt x="313" y="662"/>
                      </a:cubicBezTo>
                      <a:cubicBezTo>
                        <a:pt x="311" y="655"/>
                        <a:pt x="311" y="655"/>
                        <a:pt x="311" y="655"/>
                      </a:cubicBezTo>
                      <a:cubicBezTo>
                        <a:pt x="308" y="647"/>
                        <a:pt x="308" y="643"/>
                        <a:pt x="306" y="636"/>
                      </a:cubicBezTo>
                      <a:cubicBezTo>
                        <a:pt x="304" y="628"/>
                        <a:pt x="303" y="623"/>
                        <a:pt x="303" y="616"/>
                      </a:cubicBezTo>
                      <a:cubicBezTo>
                        <a:pt x="303" y="328"/>
                        <a:pt x="303" y="328"/>
                        <a:pt x="303" y="328"/>
                      </a:cubicBezTo>
                      <a:lnTo>
                        <a:pt x="481" y="6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9" name="Freeform 154"/>
                <p:cNvSpPr>
                  <a:spLocks noChangeAspect="1" noEditPoints="1"/>
                </p:cNvSpPr>
                <p:nvPr userDrawn="1"/>
              </p:nvSpPr>
              <p:spPr bwMode="black">
                <a:xfrm>
                  <a:off x="5424" y="1074"/>
                  <a:ext cx="60" cy="60"/>
                </a:xfrm>
                <a:custGeom>
                  <a:avLst/>
                  <a:gdLst/>
                  <a:ahLst/>
                  <a:cxnLst>
                    <a:cxn ang="0">
                      <a:pos x="336" y="0"/>
                    </a:cxn>
                    <a:cxn ang="0">
                      <a:pos x="0" y="338"/>
                    </a:cxn>
                    <a:cxn ang="0">
                      <a:pos x="330" y="675"/>
                    </a:cxn>
                    <a:cxn ang="0">
                      <a:pos x="330" y="670"/>
                    </a:cxn>
                    <a:cxn ang="0">
                      <a:pos x="330" y="675"/>
                    </a:cxn>
                    <a:cxn ang="0">
                      <a:pos x="338" y="675"/>
                    </a:cxn>
                    <a:cxn ang="0">
                      <a:pos x="674" y="342"/>
                    </a:cxn>
                    <a:cxn ang="0">
                      <a:pos x="674" y="336"/>
                    </a:cxn>
                    <a:cxn ang="0">
                      <a:pos x="345" y="0"/>
                    </a:cxn>
                    <a:cxn ang="0">
                      <a:pos x="336" y="0"/>
                    </a:cxn>
                    <a:cxn ang="0">
                      <a:pos x="336" y="65"/>
                    </a:cxn>
                    <a:cxn ang="0">
                      <a:pos x="339" y="65"/>
                    </a:cxn>
                    <a:cxn ang="0">
                      <a:pos x="340" y="59"/>
                    </a:cxn>
                    <a:cxn ang="0">
                      <a:pos x="340" y="59"/>
                    </a:cxn>
                    <a:cxn ang="0">
                      <a:pos x="340" y="65"/>
                    </a:cxn>
                    <a:cxn ang="0">
                      <a:pos x="592" y="336"/>
                    </a:cxn>
                    <a:cxn ang="0">
                      <a:pos x="337" y="610"/>
                    </a:cxn>
                    <a:cxn ang="0">
                      <a:pos x="332" y="610"/>
                    </a:cxn>
                    <a:cxn ang="0">
                      <a:pos x="85" y="339"/>
                    </a:cxn>
                    <a:cxn ang="0">
                      <a:pos x="85" y="334"/>
                    </a:cxn>
                    <a:cxn ang="0">
                      <a:pos x="336" y="65"/>
                    </a:cxn>
                  </a:cxnLst>
                  <a:rect l="0" t="0" r="r" b="b"/>
                  <a:pathLst>
                    <a:path w="674" h="675">
                      <a:moveTo>
                        <a:pt x="336" y="0"/>
                      </a:moveTo>
                      <a:cubicBezTo>
                        <a:pt x="151" y="0"/>
                        <a:pt x="0" y="154"/>
                        <a:pt x="0" y="338"/>
                      </a:cubicBezTo>
                      <a:cubicBezTo>
                        <a:pt x="0" y="521"/>
                        <a:pt x="148" y="669"/>
                        <a:pt x="330" y="675"/>
                      </a:cubicBezTo>
                      <a:cubicBezTo>
                        <a:pt x="330" y="670"/>
                        <a:pt x="330" y="670"/>
                        <a:pt x="330" y="670"/>
                      </a:cubicBezTo>
                      <a:cubicBezTo>
                        <a:pt x="330" y="675"/>
                        <a:pt x="330" y="675"/>
                        <a:pt x="330" y="675"/>
                      </a:cubicBezTo>
                      <a:cubicBezTo>
                        <a:pt x="333" y="675"/>
                        <a:pt x="336" y="675"/>
                        <a:pt x="338" y="675"/>
                      </a:cubicBezTo>
                      <a:cubicBezTo>
                        <a:pt x="520" y="675"/>
                        <a:pt x="674" y="534"/>
                        <a:pt x="674" y="342"/>
                      </a:cubicBezTo>
                      <a:cubicBezTo>
                        <a:pt x="674" y="340"/>
                        <a:pt x="674" y="338"/>
                        <a:pt x="674" y="336"/>
                      </a:cubicBezTo>
                      <a:cubicBezTo>
                        <a:pt x="671" y="154"/>
                        <a:pt x="533" y="7"/>
                        <a:pt x="345" y="0"/>
                      </a:cubicBezTo>
                      <a:cubicBezTo>
                        <a:pt x="342" y="0"/>
                        <a:pt x="338" y="0"/>
                        <a:pt x="336" y="0"/>
                      </a:cubicBezTo>
                      <a:close/>
                      <a:moveTo>
                        <a:pt x="336" y="65"/>
                      </a:moveTo>
                      <a:cubicBezTo>
                        <a:pt x="337" y="65"/>
                        <a:pt x="338" y="65"/>
                        <a:pt x="339" y="65"/>
                      </a:cubicBezTo>
                      <a:cubicBezTo>
                        <a:pt x="340" y="59"/>
                        <a:pt x="340" y="59"/>
                        <a:pt x="340" y="59"/>
                      </a:cubicBezTo>
                      <a:cubicBezTo>
                        <a:pt x="340" y="59"/>
                        <a:pt x="340" y="59"/>
                        <a:pt x="340" y="59"/>
                      </a:cubicBezTo>
                      <a:cubicBezTo>
                        <a:pt x="340" y="65"/>
                        <a:pt x="340" y="65"/>
                        <a:pt x="340" y="65"/>
                      </a:cubicBezTo>
                      <a:cubicBezTo>
                        <a:pt x="488" y="67"/>
                        <a:pt x="591" y="191"/>
                        <a:pt x="592" y="336"/>
                      </a:cubicBezTo>
                      <a:cubicBezTo>
                        <a:pt x="592" y="480"/>
                        <a:pt x="481" y="610"/>
                        <a:pt x="337" y="610"/>
                      </a:cubicBezTo>
                      <a:cubicBezTo>
                        <a:pt x="336" y="610"/>
                        <a:pt x="334" y="610"/>
                        <a:pt x="332" y="610"/>
                      </a:cubicBezTo>
                      <a:cubicBezTo>
                        <a:pt x="186" y="607"/>
                        <a:pt x="85" y="481"/>
                        <a:pt x="85" y="339"/>
                      </a:cubicBezTo>
                      <a:cubicBezTo>
                        <a:pt x="85" y="338"/>
                        <a:pt x="85" y="336"/>
                        <a:pt x="85" y="334"/>
                      </a:cubicBezTo>
                      <a:cubicBezTo>
                        <a:pt x="88" y="191"/>
                        <a:pt x="186" y="65"/>
                        <a:pt x="336" y="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0" name="Freeform 155"/>
                <p:cNvSpPr>
                  <a:spLocks noChangeAspect="1"/>
                </p:cNvSpPr>
                <p:nvPr userDrawn="1"/>
              </p:nvSpPr>
              <p:spPr bwMode="black">
                <a:xfrm>
                  <a:off x="5282" y="1076"/>
                  <a:ext cx="11" cy="58"/>
                </a:xfrm>
                <a:custGeom>
                  <a:avLst/>
                  <a:gdLst/>
                  <a:ahLst/>
                  <a:cxnLst>
                    <a:cxn ang="0">
                      <a:pos x="112" y="33"/>
                    </a:cxn>
                    <a:cxn ang="0">
                      <a:pos x="122" y="8"/>
                    </a:cxn>
                    <a:cxn ang="0">
                      <a:pos x="126" y="0"/>
                    </a:cxn>
                    <a:cxn ang="0">
                      <a:pos x="10" y="0"/>
                    </a:cxn>
                    <a:cxn ang="0">
                      <a:pos x="0" y="0"/>
                    </a:cxn>
                    <a:cxn ang="0">
                      <a:pos x="5" y="9"/>
                    </a:cxn>
                    <a:cxn ang="0">
                      <a:pos x="19" y="37"/>
                    </a:cxn>
                    <a:cxn ang="0">
                      <a:pos x="24" y="69"/>
                    </a:cxn>
                    <a:cxn ang="0">
                      <a:pos x="24" y="598"/>
                    </a:cxn>
                    <a:cxn ang="0">
                      <a:pos x="19" y="630"/>
                    </a:cxn>
                    <a:cxn ang="0">
                      <a:pos x="9" y="651"/>
                    </a:cxn>
                    <a:cxn ang="0">
                      <a:pos x="3" y="659"/>
                    </a:cxn>
                    <a:cxn ang="0">
                      <a:pos x="115" y="659"/>
                    </a:cxn>
                    <a:cxn ang="0">
                      <a:pos x="125" y="659"/>
                    </a:cxn>
                    <a:cxn ang="0">
                      <a:pos x="120" y="651"/>
                    </a:cxn>
                    <a:cxn ang="0">
                      <a:pos x="109" y="628"/>
                    </a:cxn>
                    <a:cxn ang="0">
                      <a:pos x="106" y="545"/>
                    </a:cxn>
                    <a:cxn ang="0">
                      <a:pos x="106" y="68"/>
                    </a:cxn>
                    <a:cxn ang="0">
                      <a:pos x="112" y="33"/>
                    </a:cxn>
                  </a:cxnLst>
                  <a:rect l="0" t="0" r="r" b="b"/>
                  <a:pathLst>
                    <a:path w="126" h="659">
                      <a:moveTo>
                        <a:pt x="112" y="33"/>
                      </a:moveTo>
                      <a:cubicBezTo>
                        <a:pt x="116" y="23"/>
                        <a:pt x="118" y="17"/>
                        <a:pt x="122" y="8"/>
                      </a:cubicBezTo>
                      <a:cubicBezTo>
                        <a:pt x="126" y="0"/>
                        <a:pt x="126" y="0"/>
                        <a:pt x="126" y="0"/>
                      </a:cubicBezTo>
                      <a:cubicBezTo>
                        <a:pt x="10" y="0"/>
                        <a:pt x="10" y="0"/>
                        <a:pt x="10" y="0"/>
                      </a:cubicBezTo>
                      <a:cubicBezTo>
                        <a:pt x="0" y="0"/>
                        <a:pt x="0" y="0"/>
                        <a:pt x="0" y="0"/>
                      </a:cubicBezTo>
                      <a:cubicBezTo>
                        <a:pt x="5" y="9"/>
                        <a:pt x="5" y="9"/>
                        <a:pt x="5" y="9"/>
                      </a:cubicBezTo>
                      <a:cubicBezTo>
                        <a:pt x="12" y="19"/>
                        <a:pt x="15" y="26"/>
                        <a:pt x="19" y="37"/>
                      </a:cubicBezTo>
                      <a:cubicBezTo>
                        <a:pt x="23" y="50"/>
                        <a:pt x="24" y="57"/>
                        <a:pt x="24" y="69"/>
                      </a:cubicBezTo>
                      <a:cubicBezTo>
                        <a:pt x="24" y="598"/>
                        <a:pt x="24" y="598"/>
                        <a:pt x="24" y="598"/>
                      </a:cubicBezTo>
                      <a:cubicBezTo>
                        <a:pt x="24" y="611"/>
                        <a:pt x="24"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5" y="642"/>
                        <a:pt x="110" y="637"/>
                        <a:pt x="109" y="628"/>
                      </a:cubicBezTo>
                      <a:cubicBezTo>
                        <a:pt x="106" y="608"/>
                        <a:pt x="106" y="578"/>
                        <a:pt x="106" y="545"/>
                      </a:cubicBezTo>
                      <a:cubicBezTo>
                        <a:pt x="106" y="68"/>
                        <a:pt x="106" y="68"/>
                        <a:pt x="106" y="68"/>
                      </a:cubicBezTo>
                      <a:cubicBezTo>
                        <a:pt x="106" y="58"/>
                        <a:pt x="106" y="53"/>
                        <a:pt x="112" y="33"/>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1" name="Freeform 156"/>
                <p:cNvSpPr>
                  <a:spLocks noChangeAspect="1"/>
                </p:cNvSpPr>
                <p:nvPr userDrawn="1"/>
              </p:nvSpPr>
              <p:spPr bwMode="black">
                <a:xfrm>
                  <a:off x="5461" y="1175"/>
                  <a:ext cx="47" cy="59"/>
                </a:xfrm>
                <a:custGeom>
                  <a:avLst/>
                  <a:gdLst/>
                  <a:ahLst/>
                  <a:cxnLst>
                    <a:cxn ang="0">
                      <a:pos x="423" y="0"/>
                    </a:cxn>
                    <a:cxn ang="0">
                      <a:pos x="424" y="6"/>
                    </a:cxn>
                    <a:cxn ang="0">
                      <a:pos x="424" y="14"/>
                    </a:cxn>
                    <a:cxn ang="0">
                      <a:pos x="424" y="21"/>
                    </a:cxn>
                    <a:cxn ang="0">
                      <a:pos x="415" y="39"/>
                    </a:cxn>
                    <a:cxn ang="0">
                      <a:pos x="272" y="265"/>
                    </a:cxn>
                    <a:cxn ang="0">
                      <a:pos x="141" y="53"/>
                    </a:cxn>
                    <a:cxn ang="0">
                      <a:pos x="127" y="27"/>
                    </a:cxn>
                    <a:cxn ang="0">
                      <a:pos x="125" y="13"/>
                    </a:cxn>
                    <a:cxn ang="0">
                      <a:pos x="126" y="7"/>
                    </a:cxn>
                    <a:cxn ang="0">
                      <a:pos x="127" y="1"/>
                    </a:cxn>
                    <a:cxn ang="0">
                      <a:pos x="16" y="1"/>
                    </a:cxn>
                    <a:cxn ang="0">
                      <a:pos x="0" y="1"/>
                    </a:cxn>
                    <a:cxn ang="0">
                      <a:pos x="13" y="11"/>
                    </a:cxn>
                    <a:cxn ang="0">
                      <a:pos x="31" y="29"/>
                    </a:cxn>
                    <a:cxn ang="0">
                      <a:pos x="47" y="53"/>
                    </a:cxn>
                    <a:cxn ang="0">
                      <a:pos x="224" y="330"/>
                    </a:cxn>
                    <a:cxn ang="0">
                      <a:pos x="223" y="619"/>
                    </a:cxn>
                    <a:cxn ang="0">
                      <a:pos x="223" y="628"/>
                    </a:cxn>
                    <a:cxn ang="0">
                      <a:pos x="222" y="634"/>
                    </a:cxn>
                    <a:cxn ang="0">
                      <a:pos x="216" y="654"/>
                    </a:cxn>
                    <a:cxn ang="0">
                      <a:pos x="213" y="662"/>
                    </a:cxn>
                    <a:cxn ang="0">
                      <a:pos x="306" y="662"/>
                    </a:cxn>
                    <a:cxn ang="0">
                      <a:pos x="314" y="662"/>
                    </a:cxn>
                    <a:cxn ang="0">
                      <a:pos x="311" y="654"/>
                    </a:cxn>
                    <a:cxn ang="0">
                      <a:pos x="306" y="635"/>
                    </a:cxn>
                    <a:cxn ang="0">
                      <a:pos x="303" y="615"/>
                    </a:cxn>
                    <a:cxn ang="0">
                      <a:pos x="303" y="327"/>
                    </a:cxn>
                    <a:cxn ang="0">
                      <a:pos x="482" y="62"/>
                    </a:cxn>
                    <a:cxn ang="0">
                      <a:pos x="501" y="33"/>
                    </a:cxn>
                    <a:cxn ang="0">
                      <a:pos x="496" y="30"/>
                    </a:cxn>
                    <a:cxn ang="0">
                      <a:pos x="496" y="30"/>
                    </a:cxn>
                    <a:cxn ang="0">
                      <a:pos x="501" y="33"/>
                    </a:cxn>
                    <a:cxn ang="0">
                      <a:pos x="522" y="10"/>
                    </a:cxn>
                    <a:cxn ang="0">
                      <a:pos x="533" y="0"/>
                    </a:cxn>
                    <a:cxn ang="0">
                      <a:pos x="429" y="0"/>
                    </a:cxn>
                    <a:cxn ang="0">
                      <a:pos x="423" y="0"/>
                    </a:cxn>
                  </a:cxnLst>
                  <a:rect l="0" t="0" r="r" b="b"/>
                  <a:pathLst>
                    <a:path w="533" h="662">
                      <a:moveTo>
                        <a:pt x="423" y="0"/>
                      </a:moveTo>
                      <a:cubicBezTo>
                        <a:pt x="424" y="6"/>
                        <a:pt x="424" y="6"/>
                        <a:pt x="424" y="6"/>
                      </a:cubicBezTo>
                      <a:cubicBezTo>
                        <a:pt x="424" y="9"/>
                        <a:pt x="424" y="11"/>
                        <a:pt x="424" y="14"/>
                      </a:cubicBezTo>
                      <a:cubicBezTo>
                        <a:pt x="424" y="16"/>
                        <a:pt x="424" y="18"/>
                        <a:pt x="424" y="21"/>
                      </a:cubicBezTo>
                      <a:cubicBezTo>
                        <a:pt x="422" y="27"/>
                        <a:pt x="419" y="32"/>
                        <a:pt x="415" y="39"/>
                      </a:cubicBezTo>
                      <a:cubicBezTo>
                        <a:pt x="272" y="265"/>
                        <a:pt x="272" y="265"/>
                        <a:pt x="272" y="265"/>
                      </a:cubicBezTo>
                      <a:cubicBezTo>
                        <a:pt x="141" y="53"/>
                        <a:pt x="141" y="53"/>
                        <a:pt x="141" y="53"/>
                      </a:cubicBezTo>
                      <a:cubicBezTo>
                        <a:pt x="135" y="43"/>
                        <a:pt x="131" y="38"/>
                        <a:pt x="127" y="27"/>
                      </a:cubicBezTo>
                      <a:cubicBezTo>
                        <a:pt x="126" y="22"/>
                        <a:pt x="125" y="18"/>
                        <a:pt x="125" y="13"/>
                      </a:cubicBezTo>
                      <a:cubicBezTo>
                        <a:pt x="125" y="11"/>
                        <a:pt x="126" y="9"/>
                        <a:pt x="126" y="7"/>
                      </a:cubicBezTo>
                      <a:cubicBezTo>
                        <a:pt x="127" y="1"/>
                        <a:pt x="127" y="1"/>
                        <a:pt x="127" y="1"/>
                      </a:cubicBezTo>
                      <a:cubicBezTo>
                        <a:pt x="16" y="1"/>
                        <a:pt x="16" y="1"/>
                        <a:pt x="16" y="1"/>
                      </a:cubicBezTo>
                      <a:cubicBezTo>
                        <a:pt x="0" y="1"/>
                        <a:pt x="0" y="1"/>
                        <a:pt x="0" y="1"/>
                      </a:cubicBezTo>
                      <a:cubicBezTo>
                        <a:pt x="13" y="11"/>
                        <a:pt x="13" y="11"/>
                        <a:pt x="13" y="11"/>
                      </a:cubicBezTo>
                      <a:cubicBezTo>
                        <a:pt x="21" y="17"/>
                        <a:pt x="25" y="22"/>
                        <a:pt x="31" y="29"/>
                      </a:cubicBezTo>
                      <a:cubicBezTo>
                        <a:pt x="38" y="38"/>
                        <a:pt x="41" y="43"/>
                        <a:pt x="47" y="53"/>
                      </a:cubicBezTo>
                      <a:cubicBezTo>
                        <a:pt x="224" y="330"/>
                        <a:pt x="224" y="330"/>
                        <a:pt x="224" y="330"/>
                      </a:cubicBezTo>
                      <a:cubicBezTo>
                        <a:pt x="223" y="619"/>
                        <a:pt x="223" y="619"/>
                        <a:pt x="223" y="619"/>
                      </a:cubicBezTo>
                      <a:cubicBezTo>
                        <a:pt x="223" y="622"/>
                        <a:pt x="223" y="625"/>
                        <a:pt x="223" y="628"/>
                      </a:cubicBezTo>
                      <a:cubicBezTo>
                        <a:pt x="223" y="630"/>
                        <a:pt x="223" y="632"/>
                        <a:pt x="222" y="634"/>
                      </a:cubicBezTo>
                      <a:cubicBezTo>
                        <a:pt x="221" y="642"/>
                        <a:pt x="219" y="646"/>
                        <a:pt x="216" y="654"/>
                      </a:cubicBezTo>
                      <a:cubicBezTo>
                        <a:pt x="213" y="662"/>
                        <a:pt x="213" y="662"/>
                        <a:pt x="213" y="662"/>
                      </a:cubicBezTo>
                      <a:cubicBezTo>
                        <a:pt x="306" y="662"/>
                        <a:pt x="306" y="662"/>
                        <a:pt x="306" y="662"/>
                      </a:cubicBezTo>
                      <a:cubicBezTo>
                        <a:pt x="314" y="662"/>
                        <a:pt x="314" y="662"/>
                        <a:pt x="314" y="662"/>
                      </a:cubicBezTo>
                      <a:cubicBezTo>
                        <a:pt x="311" y="654"/>
                        <a:pt x="311" y="654"/>
                        <a:pt x="311" y="654"/>
                      </a:cubicBezTo>
                      <a:cubicBezTo>
                        <a:pt x="308" y="647"/>
                        <a:pt x="308" y="642"/>
                        <a:pt x="306" y="635"/>
                      </a:cubicBezTo>
                      <a:cubicBezTo>
                        <a:pt x="304" y="627"/>
                        <a:pt x="303" y="623"/>
                        <a:pt x="303" y="615"/>
                      </a:cubicBezTo>
                      <a:cubicBezTo>
                        <a:pt x="303" y="327"/>
                        <a:pt x="303" y="327"/>
                        <a:pt x="303" y="327"/>
                      </a:cubicBezTo>
                      <a:cubicBezTo>
                        <a:pt x="482" y="62"/>
                        <a:pt x="482" y="62"/>
                        <a:pt x="482" y="62"/>
                      </a:cubicBezTo>
                      <a:cubicBezTo>
                        <a:pt x="489" y="50"/>
                        <a:pt x="493" y="44"/>
                        <a:pt x="501" y="33"/>
                      </a:cubicBezTo>
                      <a:cubicBezTo>
                        <a:pt x="496" y="30"/>
                        <a:pt x="496" y="30"/>
                        <a:pt x="496" y="30"/>
                      </a:cubicBezTo>
                      <a:cubicBezTo>
                        <a:pt x="496" y="30"/>
                        <a:pt x="496" y="30"/>
                        <a:pt x="496" y="30"/>
                      </a:cubicBezTo>
                      <a:cubicBezTo>
                        <a:pt x="501" y="33"/>
                        <a:pt x="501" y="33"/>
                        <a:pt x="501" y="33"/>
                      </a:cubicBezTo>
                      <a:cubicBezTo>
                        <a:pt x="508" y="24"/>
                        <a:pt x="512" y="18"/>
                        <a:pt x="522" y="10"/>
                      </a:cubicBezTo>
                      <a:cubicBezTo>
                        <a:pt x="533" y="0"/>
                        <a:pt x="533" y="0"/>
                        <a:pt x="533" y="0"/>
                      </a:cubicBezTo>
                      <a:cubicBezTo>
                        <a:pt x="429" y="0"/>
                        <a:pt x="429" y="0"/>
                        <a:pt x="429" y="0"/>
                      </a:cubicBezTo>
                      <a:lnTo>
                        <a:pt x="4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2" name="Freeform 157"/>
                <p:cNvSpPr>
                  <a:spLocks noChangeAspect="1"/>
                </p:cNvSpPr>
                <p:nvPr userDrawn="1"/>
              </p:nvSpPr>
              <p:spPr bwMode="black">
                <a:xfrm>
                  <a:off x="5492" y="1076"/>
                  <a:ext cx="30" cy="58"/>
                </a:xfrm>
                <a:custGeom>
                  <a:avLst/>
                  <a:gdLst/>
                  <a:ahLst/>
                  <a:cxnLst>
                    <a:cxn ang="0">
                      <a:pos x="102" y="261"/>
                    </a:cxn>
                    <a:cxn ang="0">
                      <a:pos x="102" y="59"/>
                    </a:cxn>
                    <a:cxn ang="0">
                      <a:pos x="273" y="59"/>
                    </a:cxn>
                    <a:cxn ang="0">
                      <a:pos x="288" y="59"/>
                    </a:cxn>
                    <a:cxn ang="0">
                      <a:pos x="313" y="62"/>
                    </a:cxn>
                    <a:cxn ang="0">
                      <a:pos x="335" y="76"/>
                    </a:cxn>
                    <a:cxn ang="0">
                      <a:pos x="344" y="83"/>
                    </a:cxn>
                    <a:cxn ang="0">
                      <a:pos x="344" y="6"/>
                    </a:cxn>
                    <a:cxn ang="0">
                      <a:pos x="344" y="0"/>
                    </a:cxn>
                    <a:cxn ang="0">
                      <a:pos x="0" y="0"/>
                    </a:cxn>
                    <a:cxn ang="0">
                      <a:pos x="6" y="9"/>
                    </a:cxn>
                    <a:cxn ang="0">
                      <a:pos x="16" y="27"/>
                    </a:cxn>
                    <a:cxn ang="0">
                      <a:pos x="21" y="52"/>
                    </a:cxn>
                    <a:cxn ang="0">
                      <a:pos x="21" y="596"/>
                    </a:cxn>
                    <a:cxn ang="0">
                      <a:pos x="21" y="616"/>
                    </a:cxn>
                    <a:cxn ang="0">
                      <a:pos x="20" y="629"/>
                    </a:cxn>
                    <a:cxn ang="0">
                      <a:pos x="10" y="653"/>
                    </a:cxn>
                    <a:cxn ang="0">
                      <a:pos x="5" y="661"/>
                    </a:cxn>
                    <a:cxn ang="0">
                      <a:pos x="110" y="661"/>
                    </a:cxn>
                    <a:cxn ang="0">
                      <a:pos x="117" y="661"/>
                    </a:cxn>
                    <a:cxn ang="0">
                      <a:pos x="115" y="654"/>
                    </a:cxn>
                    <a:cxn ang="0">
                      <a:pos x="109" y="636"/>
                    </a:cxn>
                    <a:cxn ang="0">
                      <a:pos x="104" y="552"/>
                    </a:cxn>
                    <a:cxn ang="0">
                      <a:pos x="104" y="320"/>
                    </a:cxn>
                    <a:cxn ang="0">
                      <a:pos x="273" y="320"/>
                    </a:cxn>
                    <a:cxn ang="0">
                      <a:pos x="297" y="320"/>
                    </a:cxn>
                    <a:cxn ang="0">
                      <a:pos x="310" y="320"/>
                    </a:cxn>
                    <a:cxn ang="0">
                      <a:pos x="310" y="315"/>
                    </a:cxn>
                    <a:cxn ang="0">
                      <a:pos x="310" y="320"/>
                    </a:cxn>
                    <a:cxn ang="0">
                      <a:pos x="338" y="325"/>
                    </a:cxn>
                    <a:cxn ang="0">
                      <a:pos x="345" y="327"/>
                    </a:cxn>
                    <a:cxn ang="0">
                      <a:pos x="345" y="267"/>
                    </a:cxn>
                    <a:cxn ang="0">
                      <a:pos x="345" y="261"/>
                    </a:cxn>
                    <a:cxn ang="0">
                      <a:pos x="102" y="261"/>
                    </a:cxn>
                  </a:cxnLst>
                  <a:rect l="0" t="0" r="r" b="b"/>
                  <a:pathLst>
                    <a:path w="345" h="661">
                      <a:moveTo>
                        <a:pt x="102" y="261"/>
                      </a:moveTo>
                      <a:cubicBezTo>
                        <a:pt x="102" y="59"/>
                        <a:pt x="102" y="59"/>
                        <a:pt x="102" y="59"/>
                      </a:cubicBezTo>
                      <a:cubicBezTo>
                        <a:pt x="273" y="59"/>
                        <a:pt x="273" y="59"/>
                        <a:pt x="273" y="59"/>
                      </a:cubicBezTo>
                      <a:cubicBezTo>
                        <a:pt x="278" y="59"/>
                        <a:pt x="283" y="59"/>
                        <a:pt x="288" y="59"/>
                      </a:cubicBezTo>
                      <a:cubicBezTo>
                        <a:pt x="297" y="59"/>
                        <a:pt x="305" y="60"/>
                        <a:pt x="313" y="62"/>
                      </a:cubicBezTo>
                      <a:cubicBezTo>
                        <a:pt x="322" y="65"/>
                        <a:pt x="326" y="68"/>
                        <a:pt x="335" y="76"/>
                      </a:cubicBezTo>
                      <a:cubicBezTo>
                        <a:pt x="344" y="83"/>
                        <a:pt x="344" y="83"/>
                        <a:pt x="344" y="83"/>
                      </a:cubicBezTo>
                      <a:cubicBezTo>
                        <a:pt x="344" y="6"/>
                        <a:pt x="344" y="6"/>
                        <a:pt x="344" y="6"/>
                      </a:cubicBezTo>
                      <a:cubicBezTo>
                        <a:pt x="344" y="0"/>
                        <a:pt x="344" y="0"/>
                        <a:pt x="344" y="0"/>
                      </a:cubicBezTo>
                      <a:cubicBezTo>
                        <a:pt x="0" y="0"/>
                        <a:pt x="0" y="0"/>
                        <a:pt x="0" y="0"/>
                      </a:cubicBezTo>
                      <a:cubicBezTo>
                        <a:pt x="6" y="9"/>
                        <a:pt x="6" y="9"/>
                        <a:pt x="6" y="9"/>
                      </a:cubicBezTo>
                      <a:cubicBezTo>
                        <a:pt x="10" y="15"/>
                        <a:pt x="14" y="20"/>
                        <a:pt x="16" y="27"/>
                      </a:cubicBezTo>
                      <a:cubicBezTo>
                        <a:pt x="19" y="36"/>
                        <a:pt x="21" y="42"/>
                        <a:pt x="21" y="52"/>
                      </a:cubicBezTo>
                      <a:cubicBezTo>
                        <a:pt x="21" y="596"/>
                        <a:pt x="21" y="596"/>
                        <a:pt x="21" y="596"/>
                      </a:cubicBezTo>
                      <a:cubicBezTo>
                        <a:pt x="21" y="604"/>
                        <a:pt x="21" y="610"/>
                        <a:pt x="21" y="616"/>
                      </a:cubicBezTo>
                      <a:cubicBezTo>
                        <a:pt x="21" y="620"/>
                        <a:pt x="21" y="624"/>
                        <a:pt x="20" y="629"/>
                      </a:cubicBezTo>
                      <a:cubicBezTo>
                        <a:pt x="18" y="638"/>
                        <a:pt x="15" y="644"/>
                        <a:pt x="10" y="653"/>
                      </a:cubicBezTo>
                      <a:cubicBezTo>
                        <a:pt x="5" y="661"/>
                        <a:pt x="5" y="661"/>
                        <a:pt x="5" y="661"/>
                      </a:cubicBezTo>
                      <a:cubicBezTo>
                        <a:pt x="110" y="661"/>
                        <a:pt x="110" y="661"/>
                        <a:pt x="110" y="661"/>
                      </a:cubicBezTo>
                      <a:cubicBezTo>
                        <a:pt x="117" y="661"/>
                        <a:pt x="117" y="661"/>
                        <a:pt x="117" y="661"/>
                      </a:cubicBezTo>
                      <a:cubicBezTo>
                        <a:pt x="115" y="654"/>
                        <a:pt x="115" y="654"/>
                        <a:pt x="115" y="654"/>
                      </a:cubicBezTo>
                      <a:cubicBezTo>
                        <a:pt x="113" y="645"/>
                        <a:pt x="110" y="643"/>
                        <a:pt x="109" y="636"/>
                      </a:cubicBezTo>
                      <a:cubicBezTo>
                        <a:pt x="105" y="598"/>
                        <a:pt x="104" y="584"/>
                        <a:pt x="104" y="552"/>
                      </a:cubicBezTo>
                      <a:cubicBezTo>
                        <a:pt x="104" y="320"/>
                        <a:pt x="104" y="320"/>
                        <a:pt x="104" y="320"/>
                      </a:cubicBezTo>
                      <a:cubicBezTo>
                        <a:pt x="273" y="320"/>
                        <a:pt x="273" y="320"/>
                        <a:pt x="273" y="320"/>
                      </a:cubicBezTo>
                      <a:cubicBezTo>
                        <a:pt x="282" y="320"/>
                        <a:pt x="289" y="320"/>
                        <a:pt x="297" y="320"/>
                      </a:cubicBezTo>
                      <a:cubicBezTo>
                        <a:pt x="300" y="320"/>
                        <a:pt x="305" y="320"/>
                        <a:pt x="310" y="320"/>
                      </a:cubicBezTo>
                      <a:cubicBezTo>
                        <a:pt x="310" y="315"/>
                        <a:pt x="310" y="315"/>
                        <a:pt x="310" y="315"/>
                      </a:cubicBezTo>
                      <a:cubicBezTo>
                        <a:pt x="310" y="320"/>
                        <a:pt x="310" y="320"/>
                        <a:pt x="310" y="320"/>
                      </a:cubicBezTo>
                      <a:cubicBezTo>
                        <a:pt x="320" y="320"/>
                        <a:pt x="326" y="323"/>
                        <a:pt x="338" y="325"/>
                      </a:cubicBezTo>
                      <a:cubicBezTo>
                        <a:pt x="345" y="327"/>
                        <a:pt x="345" y="327"/>
                        <a:pt x="345" y="327"/>
                      </a:cubicBezTo>
                      <a:cubicBezTo>
                        <a:pt x="345" y="267"/>
                        <a:pt x="345" y="267"/>
                        <a:pt x="345" y="267"/>
                      </a:cubicBezTo>
                      <a:cubicBezTo>
                        <a:pt x="345" y="261"/>
                        <a:pt x="345" y="261"/>
                        <a:pt x="345" y="261"/>
                      </a:cubicBezTo>
                      <a:lnTo>
                        <a:pt x="102" y="261"/>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3" name="Freeform 158"/>
                <p:cNvSpPr>
                  <a:spLocks noChangeAspect="1" noEditPoints="1"/>
                </p:cNvSpPr>
                <p:nvPr userDrawn="1"/>
              </p:nvSpPr>
              <p:spPr bwMode="black">
                <a:xfrm>
                  <a:off x="5338" y="1174"/>
                  <a:ext cx="60" cy="60"/>
                </a:xfrm>
                <a:custGeom>
                  <a:avLst/>
                  <a:gdLst/>
                  <a:ahLst/>
                  <a:cxnLst>
                    <a:cxn ang="0">
                      <a:pos x="345" y="0"/>
                    </a:cxn>
                    <a:cxn ang="0">
                      <a:pos x="335" y="0"/>
                    </a:cxn>
                    <a:cxn ang="0">
                      <a:pos x="0" y="337"/>
                    </a:cxn>
                    <a:cxn ang="0">
                      <a:pos x="330" y="675"/>
                    </a:cxn>
                    <a:cxn ang="0">
                      <a:pos x="330" y="669"/>
                    </a:cxn>
                    <a:cxn ang="0">
                      <a:pos x="330" y="675"/>
                    </a:cxn>
                    <a:cxn ang="0">
                      <a:pos x="338" y="675"/>
                    </a:cxn>
                    <a:cxn ang="0">
                      <a:pos x="674" y="341"/>
                    </a:cxn>
                    <a:cxn ang="0">
                      <a:pos x="674" y="335"/>
                    </a:cxn>
                    <a:cxn ang="0">
                      <a:pos x="345" y="0"/>
                    </a:cxn>
                    <a:cxn ang="0">
                      <a:pos x="85" y="334"/>
                    </a:cxn>
                    <a:cxn ang="0">
                      <a:pos x="336" y="64"/>
                    </a:cxn>
                    <a:cxn ang="0">
                      <a:pos x="339" y="64"/>
                    </a:cxn>
                    <a:cxn ang="0">
                      <a:pos x="592" y="335"/>
                    </a:cxn>
                    <a:cxn ang="0">
                      <a:pos x="337" y="610"/>
                    </a:cxn>
                    <a:cxn ang="0">
                      <a:pos x="332" y="610"/>
                    </a:cxn>
                    <a:cxn ang="0">
                      <a:pos x="85" y="339"/>
                    </a:cxn>
                    <a:cxn ang="0">
                      <a:pos x="85" y="334"/>
                    </a:cxn>
                  </a:cxnLst>
                  <a:rect l="0" t="0" r="r" b="b"/>
                  <a:pathLst>
                    <a:path w="674" h="675">
                      <a:moveTo>
                        <a:pt x="345" y="0"/>
                      </a:moveTo>
                      <a:cubicBezTo>
                        <a:pt x="342"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5"/>
                        <a:pt x="338" y="675"/>
                      </a:cubicBezTo>
                      <a:cubicBezTo>
                        <a:pt x="520" y="674"/>
                        <a:pt x="674" y="533"/>
                        <a:pt x="674" y="341"/>
                      </a:cubicBezTo>
                      <a:cubicBezTo>
                        <a:pt x="674" y="339"/>
                        <a:pt x="674" y="337"/>
                        <a:pt x="674" y="335"/>
                      </a:cubicBezTo>
                      <a:cubicBezTo>
                        <a:pt x="670" y="154"/>
                        <a:pt x="533" y="7"/>
                        <a:pt x="345" y="0"/>
                      </a:cubicBezTo>
                      <a:close/>
                      <a:moveTo>
                        <a:pt x="85" y="334"/>
                      </a:moveTo>
                      <a:cubicBezTo>
                        <a:pt x="88" y="191"/>
                        <a:pt x="186" y="64"/>
                        <a:pt x="336" y="64"/>
                      </a:cubicBezTo>
                      <a:cubicBezTo>
                        <a:pt x="337" y="64"/>
                        <a:pt x="338" y="64"/>
                        <a:pt x="339" y="64"/>
                      </a:cubicBezTo>
                      <a:cubicBezTo>
                        <a:pt x="488" y="67"/>
                        <a:pt x="591" y="191"/>
                        <a:pt x="592" y="335"/>
                      </a:cubicBezTo>
                      <a:cubicBezTo>
                        <a:pt x="592" y="479"/>
                        <a:pt x="481" y="609"/>
                        <a:pt x="337" y="610"/>
                      </a:cubicBezTo>
                      <a:cubicBezTo>
                        <a:pt x="335" y="610"/>
                        <a:pt x="334" y="610"/>
                        <a:pt x="332" y="610"/>
                      </a:cubicBezTo>
                      <a:cubicBezTo>
                        <a:pt x="186" y="606"/>
                        <a:pt x="85" y="480"/>
                        <a:pt x="85" y="339"/>
                      </a:cubicBezTo>
                      <a:cubicBezTo>
                        <a:pt x="85" y="337"/>
                        <a:pt x="85" y="335"/>
                        <a:pt x="85" y="33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4" name="Freeform 159"/>
                <p:cNvSpPr>
                  <a:spLocks noChangeAspect="1" noEditPoints="1"/>
                </p:cNvSpPr>
                <p:nvPr userDrawn="1"/>
              </p:nvSpPr>
              <p:spPr bwMode="black">
                <a:xfrm>
                  <a:off x="5213" y="976"/>
                  <a:ext cx="36" cy="59"/>
                </a:xfrm>
                <a:custGeom>
                  <a:avLst/>
                  <a:gdLst/>
                  <a:ahLst/>
                  <a:cxnLst>
                    <a:cxn ang="0">
                      <a:pos x="20" y="32"/>
                    </a:cxn>
                    <a:cxn ang="0">
                      <a:pos x="28" y="68"/>
                    </a:cxn>
                    <a:cxn ang="0">
                      <a:pos x="28" y="603"/>
                    </a:cxn>
                    <a:cxn ang="0">
                      <a:pos x="22" y="635"/>
                    </a:cxn>
                    <a:cxn ang="0">
                      <a:pos x="13" y="652"/>
                    </a:cxn>
                    <a:cxn ang="0">
                      <a:pos x="6" y="661"/>
                    </a:cxn>
                    <a:cxn ang="0">
                      <a:pos x="191" y="661"/>
                    </a:cxn>
                    <a:cxn ang="0">
                      <a:pos x="192" y="661"/>
                    </a:cxn>
                    <a:cxn ang="0">
                      <a:pos x="411" y="470"/>
                    </a:cxn>
                    <a:cxn ang="0">
                      <a:pos x="295" y="302"/>
                    </a:cxn>
                    <a:cxn ang="0">
                      <a:pos x="280" y="297"/>
                    </a:cxn>
                    <a:cxn ang="0">
                      <a:pos x="294" y="288"/>
                    </a:cxn>
                    <a:cxn ang="0">
                      <a:pos x="367" y="167"/>
                    </a:cxn>
                    <a:cxn ang="0">
                      <a:pos x="367" y="161"/>
                    </a:cxn>
                    <a:cxn ang="0">
                      <a:pos x="208" y="0"/>
                    </a:cxn>
                    <a:cxn ang="0">
                      <a:pos x="0" y="0"/>
                    </a:cxn>
                    <a:cxn ang="0">
                      <a:pos x="7" y="9"/>
                    </a:cxn>
                    <a:cxn ang="0">
                      <a:pos x="20" y="32"/>
                    </a:cxn>
                    <a:cxn ang="0">
                      <a:pos x="159" y="277"/>
                    </a:cxn>
                    <a:cxn ang="0">
                      <a:pos x="108" y="277"/>
                    </a:cxn>
                    <a:cxn ang="0">
                      <a:pos x="108" y="55"/>
                    </a:cxn>
                    <a:cxn ang="0">
                      <a:pos x="166" y="55"/>
                    </a:cxn>
                    <a:cxn ang="0">
                      <a:pos x="289" y="162"/>
                    </a:cxn>
                    <a:cxn ang="0">
                      <a:pos x="289" y="167"/>
                    </a:cxn>
                    <a:cxn ang="0">
                      <a:pos x="159" y="277"/>
                    </a:cxn>
                    <a:cxn ang="0">
                      <a:pos x="156" y="611"/>
                    </a:cxn>
                    <a:cxn ang="0">
                      <a:pos x="108" y="603"/>
                    </a:cxn>
                    <a:cxn ang="0">
                      <a:pos x="112" y="330"/>
                    </a:cxn>
                    <a:cxn ang="0">
                      <a:pos x="163" y="330"/>
                    </a:cxn>
                    <a:cxn ang="0">
                      <a:pos x="330" y="469"/>
                    </a:cxn>
                    <a:cxn ang="0">
                      <a:pos x="330" y="473"/>
                    </a:cxn>
                    <a:cxn ang="0">
                      <a:pos x="169" y="611"/>
                    </a:cxn>
                    <a:cxn ang="0">
                      <a:pos x="156" y="611"/>
                    </a:cxn>
                  </a:cxnLst>
                  <a:rect l="0" t="0" r="r" b="b"/>
                  <a:pathLst>
                    <a:path w="411" h="661">
                      <a:moveTo>
                        <a:pt x="20" y="32"/>
                      </a:moveTo>
                      <a:cubicBezTo>
                        <a:pt x="26" y="46"/>
                        <a:pt x="28" y="54"/>
                        <a:pt x="28" y="68"/>
                      </a:cubicBezTo>
                      <a:cubicBezTo>
                        <a:pt x="28" y="603"/>
                        <a:pt x="28" y="603"/>
                        <a:pt x="28" y="603"/>
                      </a:cubicBezTo>
                      <a:cubicBezTo>
                        <a:pt x="28" y="616"/>
                        <a:pt x="27" y="623"/>
                        <a:pt x="22" y="635"/>
                      </a:cubicBezTo>
                      <a:cubicBezTo>
                        <a:pt x="19" y="642"/>
                        <a:pt x="18" y="645"/>
                        <a:pt x="13" y="652"/>
                      </a:cubicBezTo>
                      <a:cubicBezTo>
                        <a:pt x="6" y="661"/>
                        <a:pt x="6" y="661"/>
                        <a:pt x="6" y="661"/>
                      </a:cubicBezTo>
                      <a:cubicBezTo>
                        <a:pt x="191" y="661"/>
                        <a:pt x="191" y="661"/>
                        <a:pt x="191" y="661"/>
                      </a:cubicBezTo>
                      <a:cubicBezTo>
                        <a:pt x="191" y="661"/>
                        <a:pt x="191" y="661"/>
                        <a:pt x="192" y="661"/>
                      </a:cubicBezTo>
                      <a:cubicBezTo>
                        <a:pt x="325" y="661"/>
                        <a:pt x="410" y="588"/>
                        <a:pt x="411" y="470"/>
                      </a:cubicBezTo>
                      <a:cubicBezTo>
                        <a:pt x="411" y="383"/>
                        <a:pt x="369" y="327"/>
                        <a:pt x="295" y="302"/>
                      </a:cubicBezTo>
                      <a:cubicBezTo>
                        <a:pt x="280" y="297"/>
                        <a:pt x="280" y="297"/>
                        <a:pt x="280" y="297"/>
                      </a:cubicBezTo>
                      <a:cubicBezTo>
                        <a:pt x="294" y="288"/>
                        <a:pt x="294" y="288"/>
                        <a:pt x="294" y="288"/>
                      </a:cubicBezTo>
                      <a:cubicBezTo>
                        <a:pt x="340" y="261"/>
                        <a:pt x="368" y="227"/>
                        <a:pt x="367" y="167"/>
                      </a:cubicBezTo>
                      <a:cubicBezTo>
                        <a:pt x="367" y="165"/>
                        <a:pt x="367" y="163"/>
                        <a:pt x="367" y="161"/>
                      </a:cubicBezTo>
                      <a:cubicBezTo>
                        <a:pt x="363" y="74"/>
                        <a:pt x="296" y="0"/>
                        <a:pt x="208" y="0"/>
                      </a:cubicBezTo>
                      <a:cubicBezTo>
                        <a:pt x="0" y="0"/>
                        <a:pt x="0" y="0"/>
                        <a:pt x="0" y="0"/>
                      </a:cubicBezTo>
                      <a:cubicBezTo>
                        <a:pt x="7" y="9"/>
                        <a:pt x="7" y="9"/>
                        <a:pt x="7" y="9"/>
                      </a:cubicBezTo>
                      <a:cubicBezTo>
                        <a:pt x="13" y="17"/>
                        <a:pt x="16" y="23"/>
                        <a:pt x="20" y="32"/>
                      </a:cubicBezTo>
                      <a:close/>
                      <a:moveTo>
                        <a:pt x="159" y="277"/>
                      </a:moveTo>
                      <a:cubicBezTo>
                        <a:pt x="108" y="277"/>
                        <a:pt x="108" y="277"/>
                        <a:pt x="108" y="277"/>
                      </a:cubicBezTo>
                      <a:cubicBezTo>
                        <a:pt x="108" y="55"/>
                        <a:pt x="108" y="55"/>
                        <a:pt x="108" y="55"/>
                      </a:cubicBezTo>
                      <a:cubicBezTo>
                        <a:pt x="166" y="55"/>
                        <a:pt x="166" y="55"/>
                        <a:pt x="166" y="55"/>
                      </a:cubicBezTo>
                      <a:cubicBezTo>
                        <a:pt x="245" y="55"/>
                        <a:pt x="285" y="99"/>
                        <a:pt x="289" y="162"/>
                      </a:cubicBezTo>
                      <a:cubicBezTo>
                        <a:pt x="289" y="163"/>
                        <a:pt x="289" y="166"/>
                        <a:pt x="289" y="167"/>
                      </a:cubicBezTo>
                      <a:cubicBezTo>
                        <a:pt x="289" y="232"/>
                        <a:pt x="249" y="277"/>
                        <a:pt x="159" y="277"/>
                      </a:cubicBezTo>
                      <a:close/>
                      <a:moveTo>
                        <a:pt x="156" y="611"/>
                      </a:moveTo>
                      <a:cubicBezTo>
                        <a:pt x="139" y="611"/>
                        <a:pt x="126" y="608"/>
                        <a:pt x="108" y="603"/>
                      </a:cubicBezTo>
                      <a:cubicBezTo>
                        <a:pt x="112" y="330"/>
                        <a:pt x="112" y="330"/>
                        <a:pt x="112" y="330"/>
                      </a:cubicBezTo>
                      <a:cubicBezTo>
                        <a:pt x="129" y="330"/>
                        <a:pt x="141" y="330"/>
                        <a:pt x="163" y="330"/>
                      </a:cubicBezTo>
                      <a:cubicBezTo>
                        <a:pt x="248" y="334"/>
                        <a:pt x="327" y="362"/>
                        <a:pt x="330" y="469"/>
                      </a:cubicBezTo>
                      <a:cubicBezTo>
                        <a:pt x="330" y="470"/>
                        <a:pt x="330" y="472"/>
                        <a:pt x="330" y="473"/>
                      </a:cubicBezTo>
                      <a:cubicBezTo>
                        <a:pt x="330" y="560"/>
                        <a:pt x="252" y="605"/>
                        <a:pt x="169" y="611"/>
                      </a:cubicBezTo>
                      <a:cubicBezTo>
                        <a:pt x="164" y="611"/>
                        <a:pt x="160" y="611"/>
                        <a:pt x="156" y="61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5" name="Freeform 160"/>
                <p:cNvSpPr>
                  <a:spLocks noChangeAspect="1"/>
                </p:cNvSpPr>
                <p:nvPr userDrawn="1"/>
              </p:nvSpPr>
              <p:spPr bwMode="black">
                <a:xfrm>
                  <a:off x="5406" y="1174"/>
                  <a:ext cx="54" cy="61"/>
                </a:xfrm>
                <a:custGeom>
                  <a:avLst/>
                  <a:gdLst/>
                  <a:ahLst/>
                  <a:cxnLst>
                    <a:cxn ang="0">
                      <a:pos x="484" y="336"/>
                    </a:cxn>
                    <a:cxn ang="0">
                      <a:pos x="493" y="345"/>
                    </a:cxn>
                    <a:cxn ang="0">
                      <a:pos x="512" y="374"/>
                    </a:cxn>
                    <a:cxn ang="0">
                      <a:pos x="518" y="426"/>
                    </a:cxn>
                    <a:cxn ang="0">
                      <a:pos x="518" y="449"/>
                    </a:cxn>
                    <a:cxn ang="0">
                      <a:pos x="518" y="574"/>
                    </a:cxn>
                    <a:cxn ang="0">
                      <a:pos x="377" y="609"/>
                    </a:cxn>
                    <a:cxn ang="0">
                      <a:pos x="362" y="609"/>
                    </a:cxn>
                    <a:cxn ang="0">
                      <a:pos x="82" y="340"/>
                    </a:cxn>
                    <a:cxn ang="0">
                      <a:pos x="82" y="333"/>
                    </a:cxn>
                    <a:cxn ang="0">
                      <a:pos x="346" y="63"/>
                    </a:cxn>
                    <a:cxn ang="0">
                      <a:pos x="525" y="105"/>
                    </a:cxn>
                    <a:cxn ang="0">
                      <a:pos x="533" y="111"/>
                    </a:cxn>
                    <a:cxn ang="0">
                      <a:pos x="533" y="34"/>
                    </a:cxn>
                    <a:cxn ang="0">
                      <a:pos x="359" y="1"/>
                    </a:cxn>
                    <a:cxn ang="0">
                      <a:pos x="355" y="1"/>
                    </a:cxn>
                    <a:cxn ang="0">
                      <a:pos x="0" y="341"/>
                    </a:cxn>
                    <a:cxn ang="0">
                      <a:pos x="0" y="346"/>
                    </a:cxn>
                    <a:cxn ang="0">
                      <a:pos x="357" y="678"/>
                    </a:cxn>
                    <a:cxn ang="0">
                      <a:pos x="375" y="678"/>
                    </a:cxn>
                    <a:cxn ang="0">
                      <a:pos x="594" y="612"/>
                    </a:cxn>
                    <a:cxn ang="0">
                      <a:pos x="596" y="391"/>
                    </a:cxn>
                    <a:cxn ang="0">
                      <a:pos x="595" y="381"/>
                    </a:cxn>
                    <a:cxn ang="0">
                      <a:pos x="598" y="366"/>
                    </a:cxn>
                    <a:cxn ang="0">
                      <a:pos x="593" y="364"/>
                    </a:cxn>
                    <a:cxn ang="0">
                      <a:pos x="598" y="365"/>
                    </a:cxn>
                    <a:cxn ang="0">
                      <a:pos x="609" y="345"/>
                    </a:cxn>
                    <a:cxn ang="0">
                      <a:pos x="616" y="336"/>
                    </a:cxn>
                    <a:cxn ang="0">
                      <a:pos x="497" y="336"/>
                    </a:cxn>
                    <a:cxn ang="0">
                      <a:pos x="484" y="336"/>
                    </a:cxn>
                  </a:cxnLst>
                  <a:rect l="0" t="0" r="r" b="b"/>
                  <a:pathLst>
                    <a:path w="616" h="678">
                      <a:moveTo>
                        <a:pt x="484" y="336"/>
                      </a:moveTo>
                      <a:cubicBezTo>
                        <a:pt x="493" y="345"/>
                        <a:pt x="493" y="345"/>
                        <a:pt x="493" y="345"/>
                      </a:cubicBezTo>
                      <a:cubicBezTo>
                        <a:pt x="503" y="356"/>
                        <a:pt x="508" y="361"/>
                        <a:pt x="512" y="374"/>
                      </a:cubicBezTo>
                      <a:cubicBezTo>
                        <a:pt x="517" y="393"/>
                        <a:pt x="518" y="408"/>
                        <a:pt x="518" y="426"/>
                      </a:cubicBezTo>
                      <a:cubicBezTo>
                        <a:pt x="518" y="433"/>
                        <a:pt x="518" y="441"/>
                        <a:pt x="518" y="449"/>
                      </a:cubicBezTo>
                      <a:cubicBezTo>
                        <a:pt x="518" y="574"/>
                        <a:pt x="518" y="574"/>
                        <a:pt x="518" y="574"/>
                      </a:cubicBezTo>
                      <a:cubicBezTo>
                        <a:pt x="470" y="598"/>
                        <a:pt x="431" y="606"/>
                        <a:pt x="377" y="609"/>
                      </a:cubicBezTo>
                      <a:cubicBezTo>
                        <a:pt x="372" y="609"/>
                        <a:pt x="366" y="609"/>
                        <a:pt x="362" y="609"/>
                      </a:cubicBezTo>
                      <a:cubicBezTo>
                        <a:pt x="202" y="609"/>
                        <a:pt x="87" y="493"/>
                        <a:pt x="82" y="340"/>
                      </a:cubicBezTo>
                      <a:cubicBezTo>
                        <a:pt x="82" y="338"/>
                        <a:pt x="82" y="335"/>
                        <a:pt x="82" y="333"/>
                      </a:cubicBezTo>
                      <a:cubicBezTo>
                        <a:pt x="82" y="200"/>
                        <a:pt x="169" y="66"/>
                        <a:pt x="346" y="63"/>
                      </a:cubicBezTo>
                      <a:cubicBezTo>
                        <a:pt x="400" y="63"/>
                        <a:pt x="464" y="69"/>
                        <a:pt x="525" y="105"/>
                      </a:cubicBezTo>
                      <a:cubicBezTo>
                        <a:pt x="533" y="111"/>
                        <a:pt x="533" y="111"/>
                        <a:pt x="533" y="111"/>
                      </a:cubicBezTo>
                      <a:cubicBezTo>
                        <a:pt x="533" y="34"/>
                        <a:pt x="533" y="34"/>
                        <a:pt x="533" y="34"/>
                      </a:cubicBezTo>
                      <a:cubicBezTo>
                        <a:pt x="468" y="4"/>
                        <a:pt x="425" y="2"/>
                        <a:pt x="359" y="1"/>
                      </a:cubicBezTo>
                      <a:cubicBezTo>
                        <a:pt x="357" y="1"/>
                        <a:pt x="356" y="1"/>
                        <a:pt x="355" y="1"/>
                      </a:cubicBezTo>
                      <a:cubicBezTo>
                        <a:pt x="155" y="0"/>
                        <a:pt x="3" y="126"/>
                        <a:pt x="0" y="341"/>
                      </a:cubicBezTo>
                      <a:cubicBezTo>
                        <a:pt x="0" y="343"/>
                        <a:pt x="0" y="344"/>
                        <a:pt x="0" y="346"/>
                      </a:cubicBezTo>
                      <a:cubicBezTo>
                        <a:pt x="0" y="531"/>
                        <a:pt x="157" y="678"/>
                        <a:pt x="357" y="678"/>
                      </a:cubicBezTo>
                      <a:cubicBezTo>
                        <a:pt x="363" y="678"/>
                        <a:pt x="369" y="678"/>
                        <a:pt x="375" y="678"/>
                      </a:cubicBezTo>
                      <a:cubicBezTo>
                        <a:pt x="463" y="674"/>
                        <a:pt x="547" y="643"/>
                        <a:pt x="594" y="612"/>
                      </a:cubicBezTo>
                      <a:cubicBezTo>
                        <a:pt x="596" y="391"/>
                        <a:pt x="596" y="391"/>
                        <a:pt x="596" y="391"/>
                      </a:cubicBezTo>
                      <a:cubicBezTo>
                        <a:pt x="596" y="387"/>
                        <a:pt x="595" y="384"/>
                        <a:pt x="595" y="381"/>
                      </a:cubicBezTo>
                      <a:cubicBezTo>
                        <a:pt x="595" y="376"/>
                        <a:pt x="596" y="372"/>
                        <a:pt x="598" y="366"/>
                      </a:cubicBezTo>
                      <a:cubicBezTo>
                        <a:pt x="593" y="364"/>
                        <a:pt x="593" y="364"/>
                        <a:pt x="593" y="364"/>
                      </a:cubicBezTo>
                      <a:cubicBezTo>
                        <a:pt x="598" y="365"/>
                        <a:pt x="598" y="365"/>
                        <a:pt x="598" y="365"/>
                      </a:cubicBezTo>
                      <a:cubicBezTo>
                        <a:pt x="601" y="357"/>
                        <a:pt x="603" y="353"/>
                        <a:pt x="609" y="345"/>
                      </a:cubicBezTo>
                      <a:cubicBezTo>
                        <a:pt x="616" y="336"/>
                        <a:pt x="616" y="336"/>
                        <a:pt x="616" y="336"/>
                      </a:cubicBezTo>
                      <a:cubicBezTo>
                        <a:pt x="497" y="336"/>
                        <a:pt x="497" y="336"/>
                        <a:pt x="497" y="336"/>
                      </a:cubicBezTo>
                      <a:lnTo>
                        <a:pt x="484" y="336"/>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6" name="Freeform 161"/>
                <p:cNvSpPr>
                  <a:spLocks noChangeAspect="1"/>
                </p:cNvSpPr>
                <p:nvPr userDrawn="1"/>
              </p:nvSpPr>
              <p:spPr bwMode="black">
                <a:xfrm>
                  <a:off x="5148" y="976"/>
                  <a:ext cx="57" cy="62"/>
                </a:xfrm>
                <a:custGeom>
                  <a:avLst/>
                  <a:gdLst/>
                  <a:ahLst/>
                  <a:cxnLst>
                    <a:cxn ang="0">
                      <a:pos x="33" y="29"/>
                    </a:cxn>
                    <a:cxn ang="0">
                      <a:pos x="40" y="54"/>
                    </a:cxn>
                    <a:cxn ang="0">
                      <a:pos x="40" y="597"/>
                    </a:cxn>
                    <a:cxn ang="0">
                      <a:pos x="37" y="630"/>
                    </a:cxn>
                    <a:cxn ang="0">
                      <a:pos x="26" y="652"/>
                    </a:cxn>
                    <a:cxn ang="0">
                      <a:pos x="20" y="661"/>
                    </a:cxn>
                    <a:cxn ang="0">
                      <a:pos x="114" y="661"/>
                    </a:cxn>
                    <a:cxn ang="0">
                      <a:pos x="121" y="661"/>
                    </a:cxn>
                    <a:cxn ang="0">
                      <a:pos x="119" y="654"/>
                    </a:cxn>
                    <a:cxn ang="0">
                      <a:pos x="111" y="627"/>
                    </a:cxn>
                    <a:cxn ang="0">
                      <a:pos x="105" y="580"/>
                    </a:cxn>
                    <a:cxn ang="0">
                      <a:pos x="105" y="112"/>
                    </a:cxn>
                    <a:cxn ang="0">
                      <a:pos x="630" y="692"/>
                    </a:cxn>
                    <a:cxn ang="0">
                      <a:pos x="630" y="69"/>
                    </a:cxn>
                    <a:cxn ang="0">
                      <a:pos x="632" y="36"/>
                    </a:cxn>
                    <a:cxn ang="0">
                      <a:pos x="627" y="34"/>
                    </a:cxn>
                    <a:cxn ang="0">
                      <a:pos x="632" y="35"/>
                    </a:cxn>
                    <a:cxn ang="0">
                      <a:pos x="639"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1" y="1"/>
                    </a:cxn>
                    <a:cxn ang="0">
                      <a:pos x="0" y="1"/>
                    </a:cxn>
                    <a:cxn ang="0">
                      <a:pos x="18" y="11"/>
                    </a:cxn>
                    <a:cxn ang="0">
                      <a:pos x="33" y="29"/>
                    </a:cxn>
                  </a:cxnLst>
                  <a:rect l="0" t="0" r="r" b="b"/>
                  <a:pathLst>
                    <a:path w="641" h="692">
                      <a:moveTo>
                        <a:pt x="33" y="29"/>
                      </a:moveTo>
                      <a:cubicBezTo>
                        <a:pt x="39" y="38"/>
                        <a:pt x="40" y="45"/>
                        <a:pt x="40" y="54"/>
                      </a:cubicBezTo>
                      <a:cubicBezTo>
                        <a:pt x="40" y="597"/>
                        <a:pt x="40" y="597"/>
                        <a:pt x="40" y="597"/>
                      </a:cubicBezTo>
                      <a:cubicBezTo>
                        <a:pt x="40" y="610"/>
                        <a:pt x="40" y="618"/>
                        <a:pt x="37" y="630"/>
                      </a:cubicBezTo>
                      <a:cubicBezTo>
                        <a:pt x="35" y="639"/>
                        <a:pt x="32" y="643"/>
                        <a:pt x="26" y="652"/>
                      </a:cubicBezTo>
                      <a:cubicBezTo>
                        <a:pt x="20" y="661"/>
                        <a:pt x="20" y="661"/>
                        <a:pt x="20" y="661"/>
                      </a:cubicBezTo>
                      <a:cubicBezTo>
                        <a:pt x="114" y="661"/>
                        <a:pt x="114" y="661"/>
                        <a:pt x="114" y="661"/>
                      </a:cubicBezTo>
                      <a:cubicBezTo>
                        <a:pt x="121" y="661"/>
                        <a:pt x="121" y="661"/>
                        <a:pt x="121" y="661"/>
                      </a:cubicBezTo>
                      <a:cubicBezTo>
                        <a:pt x="119" y="654"/>
                        <a:pt x="119" y="654"/>
                        <a:pt x="119" y="654"/>
                      </a:cubicBezTo>
                      <a:cubicBezTo>
                        <a:pt x="115" y="642"/>
                        <a:pt x="113" y="637"/>
                        <a:pt x="111" y="627"/>
                      </a:cubicBezTo>
                      <a:cubicBezTo>
                        <a:pt x="105" y="597"/>
                        <a:pt x="105" y="599"/>
                        <a:pt x="105" y="580"/>
                      </a:cubicBezTo>
                      <a:cubicBezTo>
                        <a:pt x="105" y="112"/>
                        <a:pt x="105" y="112"/>
                        <a:pt x="105" y="112"/>
                      </a:cubicBezTo>
                      <a:cubicBezTo>
                        <a:pt x="630" y="692"/>
                        <a:pt x="630" y="692"/>
                        <a:pt x="630" y="692"/>
                      </a:cubicBezTo>
                      <a:cubicBezTo>
                        <a:pt x="630" y="69"/>
                        <a:pt x="630" y="69"/>
                        <a:pt x="630" y="69"/>
                      </a:cubicBezTo>
                      <a:cubicBezTo>
                        <a:pt x="630" y="56"/>
                        <a:pt x="630" y="49"/>
                        <a:pt x="632" y="36"/>
                      </a:cubicBezTo>
                      <a:cubicBezTo>
                        <a:pt x="627" y="34"/>
                        <a:pt x="627" y="34"/>
                        <a:pt x="627" y="34"/>
                      </a:cubicBezTo>
                      <a:cubicBezTo>
                        <a:pt x="632" y="35"/>
                        <a:pt x="632" y="35"/>
                        <a:pt x="632" y="35"/>
                      </a:cubicBezTo>
                      <a:cubicBezTo>
                        <a:pt x="634" y="24"/>
                        <a:pt x="635" y="18"/>
                        <a:pt x="639" y="7"/>
                      </a:cubicBezTo>
                      <a:cubicBezTo>
                        <a:pt x="641" y="0"/>
                        <a:pt x="641" y="0"/>
                        <a:pt x="641" y="0"/>
                      </a:cubicBezTo>
                      <a:cubicBezTo>
                        <a:pt x="560" y="0"/>
                        <a:pt x="560" y="0"/>
                        <a:pt x="560" y="0"/>
                      </a:cubicBezTo>
                      <a:cubicBezTo>
                        <a:pt x="553" y="0"/>
                        <a:pt x="553" y="0"/>
                        <a:pt x="553" y="0"/>
                      </a:cubicBezTo>
                      <a:cubicBezTo>
                        <a:pt x="555" y="7"/>
                        <a:pt x="555" y="7"/>
                        <a:pt x="555" y="7"/>
                      </a:cubicBezTo>
                      <a:cubicBezTo>
                        <a:pt x="558" y="17"/>
                        <a:pt x="559" y="23"/>
                        <a:pt x="561" y="32"/>
                      </a:cubicBezTo>
                      <a:cubicBezTo>
                        <a:pt x="565" y="51"/>
                        <a:pt x="565" y="66"/>
                        <a:pt x="565" y="83"/>
                      </a:cubicBezTo>
                      <a:cubicBezTo>
                        <a:pt x="565" y="92"/>
                        <a:pt x="565" y="102"/>
                        <a:pt x="565" y="114"/>
                      </a:cubicBezTo>
                      <a:cubicBezTo>
                        <a:pt x="565" y="511"/>
                        <a:pt x="565" y="511"/>
                        <a:pt x="565" y="511"/>
                      </a:cubicBezTo>
                      <a:cubicBezTo>
                        <a:pt x="120" y="3"/>
                        <a:pt x="120" y="3"/>
                        <a:pt x="120" y="3"/>
                      </a:cubicBezTo>
                      <a:cubicBezTo>
                        <a:pt x="21" y="1"/>
                        <a:pt x="21" y="1"/>
                        <a:pt x="21" y="1"/>
                      </a:cubicBezTo>
                      <a:cubicBezTo>
                        <a:pt x="0" y="1"/>
                        <a:pt x="0" y="1"/>
                        <a:pt x="0" y="1"/>
                      </a:cubicBezTo>
                      <a:cubicBezTo>
                        <a:pt x="18" y="11"/>
                        <a:pt x="18" y="11"/>
                        <a:pt x="18" y="11"/>
                      </a:cubicBezTo>
                      <a:cubicBezTo>
                        <a:pt x="26"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7" name="Freeform 162"/>
                <p:cNvSpPr>
                  <a:spLocks noChangeAspect="1"/>
                </p:cNvSpPr>
                <p:nvPr userDrawn="1"/>
              </p:nvSpPr>
              <p:spPr bwMode="black">
                <a:xfrm>
                  <a:off x="5149" y="1076"/>
                  <a:ext cx="38" cy="58"/>
                </a:xfrm>
                <a:custGeom>
                  <a:avLst/>
                  <a:gdLst/>
                  <a:ahLst/>
                  <a:cxnLst>
                    <a:cxn ang="0">
                      <a:pos x="13" y="650"/>
                    </a:cxn>
                    <a:cxn ang="0">
                      <a:pos x="7" y="659"/>
                    </a:cxn>
                    <a:cxn ang="0">
                      <a:pos x="393" y="659"/>
                    </a:cxn>
                    <a:cxn ang="0">
                      <a:pos x="393" y="654"/>
                    </a:cxn>
                    <a:cxn ang="0">
                      <a:pos x="393" y="654"/>
                    </a:cxn>
                    <a:cxn ang="0">
                      <a:pos x="393" y="654"/>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7" y="322"/>
                    </a:cxn>
                    <a:cxn ang="0">
                      <a:pos x="343" y="334"/>
                    </a:cxn>
                    <a:cxn ang="0">
                      <a:pos x="351" y="337"/>
                    </a:cxn>
                    <a:cxn ang="0">
                      <a:pos x="351" y="267"/>
                    </a:cxn>
                    <a:cxn ang="0">
                      <a:pos x="351" y="261"/>
                    </a:cxn>
                    <a:cxn ang="0">
                      <a:pos x="109" y="261"/>
                    </a:cxn>
                    <a:cxn ang="0">
                      <a:pos x="109" y="58"/>
                    </a:cxn>
                    <a:cxn ang="0">
                      <a:pos x="280" y="58"/>
                    </a:cxn>
                    <a:cxn ang="0">
                      <a:pos x="300" y="58"/>
                    </a:cxn>
                    <a:cxn ang="0">
                      <a:pos x="318" y="61"/>
                    </a:cxn>
                    <a:cxn ang="0">
                      <a:pos x="341" y="75"/>
                    </a:cxn>
                    <a:cxn ang="0">
                      <a:pos x="351" y="84"/>
                    </a:cxn>
                    <a:cxn ang="0">
                      <a:pos x="351" y="6"/>
                    </a:cxn>
                    <a:cxn ang="0">
                      <a:pos x="351" y="0"/>
                    </a:cxn>
                    <a:cxn ang="0">
                      <a:pos x="0" y="0"/>
                    </a:cxn>
                    <a:cxn ang="0">
                      <a:pos x="10" y="10"/>
                    </a:cxn>
                    <a:cxn ang="0">
                      <a:pos x="21" y="26"/>
                    </a:cxn>
                    <a:cxn ang="0">
                      <a:pos x="25" y="52"/>
                    </a:cxn>
                    <a:cxn ang="0">
                      <a:pos x="25" y="596"/>
                    </a:cxn>
                    <a:cxn ang="0">
                      <a:pos x="26" y="613"/>
                    </a:cxn>
                    <a:cxn ang="0">
                      <a:pos x="24" y="628"/>
                    </a:cxn>
                    <a:cxn ang="0">
                      <a:pos x="13" y="650"/>
                    </a:cxn>
                  </a:cxnLst>
                  <a:rect l="0" t="0" r="r" b="b"/>
                  <a:pathLst>
                    <a:path w="425" h="659">
                      <a:moveTo>
                        <a:pt x="13" y="650"/>
                      </a:moveTo>
                      <a:cubicBezTo>
                        <a:pt x="7" y="659"/>
                        <a:pt x="7" y="659"/>
                        <a:pt x="7" y="659"/>
                      </a:cubicBezTo>
                      <a:cubicBezTo>
                        <a:pt x="393" y="659"/>
                        <a:pt x="393" y="659"/>
                        <a:pt x="393" y="659"/>
                      </a:cubicBezTo>
                      <a:cubicBezTo>
                        <a:pt x="393" y="654"/>
                        <a:pt x="393" y="654"/>
                        <a:pt x="393" y="654"/>
                      </a:cubicBezTo>
                      <a:cubicBezTo>
                        <a:pt x="393" y="654"/>
                        <a:pt x="393" y="654"/>
                        <a:pt x="393" y="654"/>
                      </a:cubicBezTo>
                      <a:cubicBezTo>
                        <a:pt x="393" y="654"/>
                        <a:pt x="393" y="654"/>
                        <a:pt x="393" y="654"/>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8"/>
                        <a:pt x="342" y="599"/>
                        <a:pt x="314" y="599"/>
                      </a:cubicBezTo>
                      <a:cubicBezTo>
                        <a:pt x="111" y="599"/>
                        <a:pt x="111" y="599"/>
                        <a:pt x="111" y="599"/>
                      </a:cubicBezTo>
                      <a:cubicBezTo>
                        <a:pt x="111" y="320"/>
                        <a:pt x="111" y="320"/>
                        <a:pt x="111" y="320"/>
                      </a:cubicBezTo>
                      <a:cubicBezTo>
                        <a:pt x="280" y="320"/>
                        <a:pt x="280" y="320"/>
                        <a:pt x="280" y="320"/>
                      </a:cubicBezTo>
                      <a:cubicBezTo>
                        <a:pt x="290" y="320"/>
                        <a:pt x="297" y="320"/>
                        <a:pt x="307" y="322"/>
                      </a:cubicBezTo>
                      <a:cubicBezTo>
                        <a:pt x="322" y="325"/>
                        <a:pt x="330" y="328"/>
                        <a:pt x="343" y="334"/>
                      </a:cubicBezTo>
                      <a:cubicBezTo>
                        <a:pt x="351" y="337"/>
                        <a:pt x="351" y="337"/>
                        <a:pt x="351" y="337"/>
                      </a:cubicBezTo>
                      <a:cubicBezTo>
                        <a:pt x="351" y="267"/>
                        <a:pt x="351" y="267"/>
                        <a:pt x="351" y="267"/>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7" y="58"/>
                        <a:pt x="294" y="58"/>
                        <a:pt x="300" y="58"/>
                      </a:cubicBezTo>
                      <a:cubicBezTo>
                        <a:pt x="306" y="58"/>
                        <a:pt x="311" y="58"/>
                        <a:pt x="318" y="61"/>
                      </a:cubicBezTo>
                      <a:cubicBezTo>
                        <a:pt x="328" y="64"/>
                        <a:pt x="334" y="68"/>
                        <a:pt x="341" y="75"/>
                      </a:cubicBezTo>
                      <a:cubicBezTo>
                        <a:pt x="351" y="84"/>
                        <a:pt x="351" y="84"/>
                        <a:pt x="351" y="84"/>
                      </a:cubicBezTo>
                      <a:cubicBezTo>
                        <a:pt x="351" y="6"/>
                        <a:pt x="351" y="6"/>
                        <a:pt x="351" y="6"/>
                      </a:cubicBezTo>
                      <a:cubicBezTo>
                        <a:pt x="351" y="0"/>
                        <a:pt x="351" y="0"/>
                        <a:pt x="351" y="0"/>
                      </a:cubicBezTo>
                      <a:cubicBezTo>
                        <a:pt x="0" y="0"/>
                        <a:pt x="0" y="0"/>
                        <a:pt x="0" y="0"/>
                      </a:cubicBezTo>
                      <a:cubicBezTo>
                        <a:pt x="10" y="10"/>
                        <a:pt x="10" y="10"/>
                        <a:pt x="10" y="10"/>
                      </a:cubicBezTo>
                      <a:cubicBezTo>
                        <a:pt x="15" y="16"/>
                        <a:pt x="17" y="19"/>
                        <a:pt x="21" y="26"/>
                      </a:cubicBezTo>
                      <a:cubicBezTo>
                        <a:pt x="24" y="35"/>
                        <a:pt x="25" y="41"/>
                        <a:pt x="25" y="52"/>
                      </a:cubicBezTo>
                      <a:cubicBezTo>
                        <a:pt x="25" y="596"/>
                        <a:pt x="25" y="596"/>
                        <a:pt x="25" y="596"/>
                      </a:cubicBezTo>
                      <a:cubicBezTo>
                        <a:pt x="25" y="603"/>
                        <a:pt x="26" y="608"/>
                        <a:pt x="26" y="613"/>
                      </a:cubicBezTo>
                      <a:cubicBezTo>
                        <a:pt x="26" y="618"/>
                        <a:pt x="25" y="622"/>
                        <a:pt x="24" y="628"/>
                      </a:cubicBezTo>
                      <a:cubicBezTo>
                        <a:pt x="21" y="637"/>
                        <a:pt x="19" y="642"/>
                        <a:pt x="13" y="65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8" name="Freeform 163"/>
                <p:cNvSpPr>
                  <a:spLocks noChangeAspect="1" noEditPoints="1"/>
                </p:cNvSpPr>
                <p:nvPr userDrawn="1"/>
              </p:nvSpPr>
              <p:spPr bwMode="black">
                <a:xfrm>
                  <a:off x="5313" y="976"/>
                  <a:ext cx="45" cy="59"/>
                </a:xfrm>
                <a:custGeom>
                  <a:avLst/>
                  <a:gdLst/>
                  <a:ahLst/>
                  <a:cxnLst>
                    <a:cxn ang="0">
                      <a:pos x="17" y="34"/>
                    </a:cxn>
                    <a:cxn ang="0">
                      <a:pos x="22" y="95"/>
                    </a:cxn>
                    <a:cxn ang="0">
                      <a:pos x="22" y="561"/>
                    </a:cxn>
                    <a:cxn ang="0">
                      <a:pos x="19" y="626"/>
                    </a:cxn>
                    <a:cxn ang="0">
                      <a:pos x="9" y="652"/>
                    </a:cxn>
                    <a:cxn ang="0">
                      <a:pos x="5" y="660"/>
                    </a:cxn>
                    <a:cxn ang="0">
                      <a:pos x="110" y="660"/>
                    </a:cxn>
                    <a:cxn ang="0">
                      <a:pos x="118" y="660"/>
                    </a:cxn>
                    <a:cxn ang="0">
                      <a:pos x="115" y="653"/>
                    </a:cxn>
                    <a:cxn ang="0">
                      <a:pos x="106" y="622"/>
                    </a:cxn>
                    <a:cxn ang="0">
                      <a:pos x="103" y="600"/>
                    </a:cxn>
                    <a:cxn ang="0">
                      <a:pos x="103" y="588"/>
                    </a:cxn>
                    <a:cxn ang="0">
                      <a:pos x="103" y="299"/>
                    </a:cxn>
                    <a:cxn ang="0">
                      <a:pos x="105" y="301"/>
                    </a:cxn>
                    <a:cxn ang="0">
                      <a:pos x="122" y="322"/>
                    </a:cxn>
                    <a:cxn ang="0">
                      <a:pos x="383" y="661"/>
                    </a:cxn>
                    <a:cxn ang="0">
                      <a:pos x="387" y="657"/>
                    </a:cxn>
                    <a:cxn ang="0">
                      <a:pos x="387" y="657"/>
                    </a:cxn>
                    <a:cxn ang="0">
                      <a:pos x="387" y="663"/>
                    </a:cxn>
                    <a:cxn ang="0">
                      <a:pos x="490" y="663"/>
                    </a:cxn>
                    <a:cxn ang="0">
                      <a:pos x="507" y="663"/>
                    </a:cxn>
                    <a:cxn ang="0">
                      <a:pos x="493" y="653"/>
                    </a:cxn>
                    <a:cxn ang="0">
                      <a:pos x="460" y="627"/>
                    </a:cxn>
                    <a:cxn ang="0">
                      <a:pos x="406" y="563"/>
                    </a:cxn>
                    <a:cxn ang="0">
                      <a:pos x="251" y="367"/>
                    </a:cxn>
                    <a:cxn ang="0">
                      <a:pos x="205" y="316"/>
                    </a:cxn>
                    <a:cxn ang="0">
                      <a:pos x="204" y="316"/>
                    </a:cxn>
                    <a:cxn ang="0">
                      <a:pos x="211" y="316"/>
                    </a:cxn>
                    <a:cxn ang="0">
                      <a:pos x="370" y="155"/>
                    </a:cxn>
                    <a:cxn ang="0">
                      <a:pos x="370" y="151"/>
                    </a:cxn>
                    <a:cxn ang="0">
                      <a:pos x="206" y="0"/>
                    </a:cxn>
                    <a:cxn ang="0">
                      <a:pos x="0" y="0"/>
                    </a:cxn>
                    <a:cxn ang="0">
                      <a:pos x="5" y="8"/>
                    </a:cxn>
                    <a:cxn ang="0">
                      <a:pos x="17" y="34"/>
                    </a:cxn>
                    <a:cxn ang="0">
                      <a:pos x="138" y="278"/>
                    </a:cxn>
                    <a:cxn ang="0">
                      <a:pos x="104" y="276"/>
                    </a:cxn>
                    <a:cxn ang="0">
                      <a:pos x="104" y="57"/>
                    </a:cxn>
                    <a:cxn ang="0">
                      <a:pos x="167" y="50"/>
                    </a:cxn>
                    <a:cxn ang="0">
                      <a:pos x="288" y="158"/>
                    </a:cxn>
                    <a:cxn ang="0">
                      <a:pos x="288" y="166"/>
                    </a:cxn>
                    <a:cxn ang="0">
                      <a:pos x="155" y="277"/>
                    </a:cxn>
                    <a:cxn ang="0">
                      <a:pos x="138" y="278"/>
                    </a:cxn>
                  </a:cxnLst>
                  <a:rect l="0" t="0" r="r" b="b"/>
                  <a:pathLst>
                    <a:path w="507" h="663">
                      <a:moveTo>
                        <a:pt x="17" y="34"/>
                      </a:moveTo>
                      <a:cubicBezTo>
                        <a:pt x="21" y="58"/>
                        <a:pt x="22" y="71"/>
                        <a:pt x="22" y="95"/>
                      </a:cubicBezTo>
                      <a:cubicBezTo>
                        <a:pt x="22" y="561"/>
                        <a:pt x="22" y="561"/>
                        <a:pt x="22" y="561"/>
                      </a:cubicBezTo>
                      <a:cubicBezTo>
                        <a:pt x="22" y="586"/>
                        <a:pt x="22" y="615"/>
                        <a:pt x="19" y="626"/>
                      </a:cubicBezTo>
                      <a:cubicBezTo>
                        <a:pt x="18" y="636"/>
                        <a:pt x="15" y="641"/>
                        <a:pt x="9" y="652"/>
                      </a:cubicBezTo>
                      <a:cubicBezTo>
                        <a:pt x="5" y="660"/>
                        <a:pt x="5" y="660"/>
                        <a:pt x="5" y="660"/>
                      </a:cubicBezTo>
                      <a:cubicBezTo>
                        <a:pt x="110" y="660"/>
                        <a:pt x="110" y="660"/>
                        <a:pt x="110" y="660"/>
                      </a:cubicBezTo>
                      <a:cubicBezTo>
                        <a:pt x="118" y="660"/>
                        <a:pt x="118" y="660"/>
                        <a:pt x="118" y="660"/>
                      </a:cubicBezTo>
                      <a:cubicBezTo>
                        <a:pt x="115" y="653"/>
                        <a:pt x="115" y="653"/>
                        <a:pt x="115" y="653"/>
                      </a:cubicBezTo>
                      <a:cubicBezTo>
                        <a:pt x="111" y="640"/>
                        <a:pt x="107" y="634"/>
                        <a:pt x="106" y="622"/>
                      </a:cubicBezTo>
                      <a:cubicBezTo>
                        <a:pt x="103" y="613"/>
                        <a:pt x="103" y="607"/>
                        <a:pt x="103" y="600"/>
                      </a:cubicBezTo>
                      <a:cubicBezTo>
                        <a:pt x="103" y="596"/>
                        <a:pt x="103" y="592"/>
                        <a:pt x="103" y="588"/>
                      </a:cubicBezTo>
                      <a:cubicBezTo>
                        <a:pt x="103" y="299"/>
                        <a:pt x="103" y="299"/>
                        <a:pt x="103" y="299"/>
                      </a:cubicBezTo>
                      <a:cubicBezTo>
                        <a:pt x="104" y="300"/>
                        <a:pt x="104" y="300"/>
                        <a:pt x="105" y="301"/>
                      </a:cubicBezTo>
                      <a:cubicBezTo>
                        <a:pt x="112" y="307"/>
                        <a:pt x="115" y="312"/>
                        <a:pt x="122" y="322"/>
                      </a:cubicBezTo>
                      <a:cubicBezTo>
                        <a:pt x="383" y="661"/>
                        <a:pt x="383" y="661"/>
                        <a:pt x="383" y="661"/>
                      </a:cubicBezTo>
                      <a:cubicBezTo>
                        <a:pt x="387" y="657"/>
                        <a:pt x="387" y="657"/>
                        <a:pt x="387" y="657"/>
                      </a:cubicBezTo>
                      <a:cubicBezTo>
                        <a:pt x="387" y="657"/>
                        <a:pt x="387" y="657"/>
                        <a:pt x="387" y="657"/>
                      </a:cubicBezTo>
                      <a:cubicBezTo>
                        <a:pt x="387" y="663"/>
                        <a:pt x="387" y="663"/>
                        <a:pt x="387" y="663"/>
                      </a:cubicBezTo>
                      <a:cubicBezTo>
                        <a:pt x="490" y="663"/>
                        <a:pt x="490" y="663"/>
                        <a:pt x="490" y="663"/>
                      </a:cubicBezTo>
                      <a:cubicBezTo>
                        <a:pt x="507" y="663"/>
                        <a:pt x="507" y="663"/>
                        <a:pt x="507" y="663"/>
                      </a:cubicBezTo>
                      <a:cubicBezTo>
                        <a:pt x="493" y="653"/>
                        <a:pt x="493" y="653"/>
                        <a:pt x="493" y="653"/>
                      </a:cubicBezTo>
                      <a:cubicBezTo>
                        <a:pt x="480" y="643"/>
                        <a:pt x="473" y="637"/>
                        <a:pt x="460" y="627"/>
                      </a:cubicBezTo>
                      <a:cubicBezTo>
                        <a:pt x="441" y="610"/>
                        <a:pt x="426" y="589"/>
                        <a:pt x="406" y="563"/>
                      </a:cubicBezTo>
                      <a:cubicBezTo>
                        <a:pt x="251" y="367"/>
                        <a:pt x="251" y="367"/>
                        <a:pt x="251" y="367"/>
                      </a:cubicBezTo>
                      <a:cubicBezTo>
                        <a:pt x="234" y="346"/>
                        <a:pt x="223" y="334"/>
                        <a:pt x="205" y="316"/>
                      </a:cubicBezTo>
                      <a:cubicBezTo>
                        <a:pt x="205" y="316"/>
                        <a:pt x="204" y="316"/>
                        <a:pt x="204" y="316"/>
                      </a:cubicBezTo>
                      <a:cubicBezTo>
                        <a:pt x="207" y="316"/>
                        <a:pt x="209" y="316"/>
                        <a:pt x="211" y="316"/>
                      </a:cubicBezTo>
                      <a:cubicBezTo>
                        <a:pt x="300" y="316"/>
                        <a:pt x="369" y="241"/>
                        <a:pt x="370" y="155"/>
                      </a:cubicBezTo>
                      <a:cubicBezTo>
                        <a:pt x="370" y="154"/>
                        <a:pt x="370" y="152"/>
                        <a:pt x="370" y="151"/>
                      </a:cubicBezTo>
                      <a:cubicBezTo>
                        <a:pt x="370" y="57"/>
                        <a:pt x="292" y="0"/>
                        <a:pt x="206" y="0"/>
                      </a:cubicBezTo>
                      <a:cubicBezTo>
                        <a:pt x="0" y="0"/>
                        <a:pt x="0" y="0"/>
                        <a:pt x="0" y="0"/>
                      </a:cubicBezTo>
                      <a:cubicBezTo>
                        <a:pt x="5" y="8"/>
                        <a:pt x="5" y="8"/>
                        <a:pt x="5" y="8"/>
                      </a:cubicBezTo>
                      <a:cubicBezTo>
                        <a:pt x="10" y="18"/>
                        <a:pt x="14" y="24"/>
                        <a:pt x="17" y="34"/>
                      </a:cubicBezTo>
                      <a:close/>
                      <a:moveTo>
                        <a:pt x="138" y="278"/>
                      </a:moveTo>
                      <a:cubicBezTo>
                        <a:pt x="125" y="278"/>
                        <a:pt x="113" y="277"/>
                        <a:pt x="104" y="276"/>
                      </a:cubicBezTo>
                      <a:cubicBezTo>
                        <a:pt x="104" y="57"/>
                        <a:pt x="104" y="57"/>
                        <a:pt x="104" y="57"/>
                      </a:cubicBezTo>
                      <a:cubicBezTo>
                        <a:pt x="125" y="51"/>
                        <a:pt x="140" y="51"/>
                        <a:pt x="167" y="50"/>
                      </a:cubicBezTo>
                      <a:cubicBezTo>
                        <a:pt x="270" y="56"/>
                        <a:pt x="283" y="106"/>
                        <a:pt x="288" y="158"/>
                      </a:cubicBezTo>
                      <a:cubicBezTo>
                        <a:pt x="288" y="160"/>
                        <a:pt x="288" y="164"/>
                        <a:pt x="288" y="166"/>
                      </a:cubicBezTo>
                      <a:cubicBezTo>
                        <a:pt x="288" y="230"/>
                        <a:pt x="239" y="271"/>
                        <a:pt x="155" y="277"/>
                      </a:cubicBezTo>
                      <a:cubicBezTo>
                        <a:pt x="149" y="278"/>
                        <a:pt x="143" y="278"/>
                        <a:pt x="138" y="27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9" name="Freeform 164"/>
                <p:cNvSpPr>
                  <a:spLocks noChangeAspect="1"/>
                </p:cNvSpPr>
                <p:nvPr userDrawn="1"/>
              </p:nvSpPr>
              <p:spPr bwMode="black">
                <a:xfrm>
                  <a:off x="5258" y="976"/>
                  <a:ext cx="47" cy="60"/>
                </a:xfrm>
                <a:custGeom>
                  <a:avLst/>
                  <a:gdLst/>
                  <a:ahLst/>
                  <a:cxnLst>
                    <a:cxn ang="0">
                      <a:pos x="11" y="40"/>
                    </a:cxn>
                    <a:cxn ang="0">
                      <a:pos x="12" y="54"/>
                    </a:cxn>
                    <a:cxn ang="0">
                      <a:pos x="11" y="69"/>
                    </a:cxn>
                    <a:cxn ang="0">
                      <a:pos x="11" y="442"/>
                    </a:cxn>
                    <a:cxn ang="0">
                      <a:pos x="273" y="670"/>
                    </a:cxn>
                    <a:cxn ang="0">
                      <a:pos x="277" y="670"/>
                    </a:cxn>
                    <a:cxn ang="0">
                      <a:pos x="524" y="446"/>
                    </a:cxn>
                    <a:cxn ang="0">
                      <a:pos x="524" y="66"/>
                    </a:cxn>
                    <a:cxn ang="0">
                      <a:pos x="523" y="50"/>
                    </a:cxn>
                    <a:cxn ang="0">
                      <a:pos x="525" y="35"/>
                    </a:cxn>
                    <a:cxn ang="0">
                      <a:pos x="519" y="34"/>
                    </a:cxn>
                    <a:cxn ang="0">
                      <a:pos x="525" y="35"/>
                    </a:cxn>
                    <a:cxn ang="0">
                      <a:pos x="531" y="7"/>
                    </a:cxn>
                    <a:cxn ang="0">
                      <a:pos x="534" y="0"/>
                    </a:cxn>
                    <a:cxn ang="0">
                      <a:pos x="436" y="0"/>
                    </a:cxn>
                    <a:cxn ang="0">
                      <a:pos x="427" y="0"/>
                    </a:cxn>
                    <a:cxn ang="0">
                      <a:pos x="430" y="8"/>
                    </a:cxn>
                    <a:cxn ang="0">
                      <a:pos x="439" y="36"/>
                    </a:cxn>
                    <a:cxn ang="0">
                      <a:pos x="440" y="67"/>
                    </a:cxn>
                    <a:cxn ang="0">
                      <a:pos x="440" y="440"/>
                    </a:cxn>
                    <a:cxn ang="0">
                      <a:pos x="277" y="603"/>
                    </a:cxn>
                    <a:cxn ang="0">
                      <a:pos x="271" y="603"/>
                    </a:cxn>
                    <a:cxn ang="0">
                      <a:pos x="93" y="434"/>
                    </a:cxn>
                    <a:cxn ang="0">
                      <a:pos x="93" y="63"/>
                    </a:cxn>
                    <a:cxn ang="0">
                      <a:pos x="93" y="51"/>
                    </a:cxn>
                    <a:cxn ang="0">
                      <a:pos x="95" y="34"/>
                    </a:cxn>
                    <a:cxn ang="0">
                      <a:pos x="102" y="8"/>
                    </a:cxn>
                    <a:cxn ang="0">
                      <a:pos x="106" y="0"/>
                    </a:cxn>
                    <a:cxn ang="0">
                      <a:pos x="9" y="0"/>
                    </a:cxn>
                    <a:cxn ang="0">
                      <a:pos x="0" y="0"/>
                    </a:cxn>
                    <a:cxn ang="0">
                      <a:pos x="3" y="8"/>
                    </a:cxn>
                    <a:cxn ang="0">
                      <a:pos x="11" y="40"/>
                    </a:cxn>
                  </a:cxnLst>
                  <a:rect l="0" t="0" r="r" b="b"/>
                  <a:pathLst>
                    <a:path w="534" h="670">
                      <a:moveTo>
                        <a:pt x="11" y="40"/>
                      </a:moveTo>
                      <a:cubicBezTo>
                        <a:pt x="11" y="46"/>
                        <a:pt x="12" y="50"/>
                        <a:pt x="12" y="54"/>
                      </a:cubicBezTo>
                      <a:cubicBezTo>
                        <a:pt x="12" y="59"/>
                        <a:pt x="11" y="63"/>
                        <a:pt x="11" y="69"/>
                      </a:cubicBezTo>
                      <a:cubicBezTo>
                        <a:pt x="11" y="442"/>
                        <a:pt x="11" y="442"/>
                        <a:pt x="11" y="442"/>
                      </a:cubicBezTo>
                      <a:cubicBezTo>
                        <a:pt x="11" y="577"/>
                        <a:pt x="129" y="670"/>
                        <a:pt x="273" y="670"/>
                      </a:cubicBezTo>
                      <a:cubicBezTo>
                        <a:pt x="274" y="670"/>
                        <a:pt x="276" y="670"/>
                        <a:pt x="277" y="670"/>
                      </a:cubicBezTo>
                      <a:cubicBezTo>
                        <a:pt x="414" y="668"/>
                        <a:pt x="524" y="574"/>
                        <a:pt x="524" y="446"/>
                      </a:cubicBezTo>
                      <a:cubicBezTo>
                        <a:pt x="524" y="66"/>
                        <a:pt x="524" y="66"/>
                        <a:pt x="524" y="66"/>
                      </a:cubicBezTo>
                      <a:cubicBezTo>
                        <a:pt x="524" y="59"/>
                        <a:pt x="523" y="54"/>
                        <a:pt x="523" y="50"/>
                      </a:cubicBezTo>
                      <a:cubicBezTo>
                        <a:pt x="523" y="45"/>
                        <a:pt x="524" y="41"/>
                        <a:pt x="525" y="35"/>
                      </a:cubicBezTo>
                      <a:cubicBezTo>
                        <a:pt x="519" y="34"/>
                        <a:pt x="519" y="34"/>
                        <a:pt x="519" y="34"/>
                      </a:cubicBezTo>
                      <a:cubicBezTo>
                        <a:pt x="525" y="35"/>
                        <a:pt x="525" y="35"/>
                        <a:pt x="525" y="35"/>
                      </a:cubicBezTo>
                      <a:cubicBezTo>
                        <a:pt x="526" y="24"/>
                        <a:pt x="528" y="18"/>
                        <a:pt x="531" y="7"/>
                      </a:cubicBezTo>
                      <a:cubicBezTo>
                        <a:pt x="534" y="0"/>
                        <a:pt x="534" y="0"/>
                        <a:pt x="534" y="0"/>
                      </a:cubicBezTo>
                      <a:cubicBezTo>
                        <a:pt x="436" y="0"/>
                        <a:pt x="436" y="0"/>
                        <a:pt x="436" y="0"/>
                      </a:cubicBezTo>
                      <a:cubicBezTo>
                        <a:pt x="427" y="0"/>
                        <a:pt x="427" y="0"/>
                        <a:pt x="427" y="0"/>
                      </a:cubicBezTo>
                      <a:cubicBezTo>
                        <a:pt x="430" y="8"/>
                        <a:pt x="430" y="8"/>
                        <a:pt x="430" y="8"/>
                      </a:cubicBezTo>
                      <a:cubicBezTo>
                        <a:pt x="435" y="18"/>
                        <a:pt x="436" y="24"/>
                        <a:pt x="439" y="36"/>
                      </a:cubicBezTo>
                      <a:cubicBezTo>
                        <a:pt x="440" y="47"/>
                        <a:pt x="440" y="54"/>
                        <a:pt x="440" y="67"/>
                      </a:cubicBezTo>
                      <a:cubicBezTo>
                        <a:pt x="440" y="440"/>
                        <a:pt x="440" y="440"/>
                        <a:pt x="440" y="440"/>
                      </a:cubicBezTo>
                      <a:cubicBezTo>
                        <a:pt x="440" y="529"/>
                        <a:pt x="373" y="600"/>
                        <a:pt x="277" y="603"/>
                      </a:cubicBezTo>
                      <a:cubicBezTo>
                        <a:pt x="275" y="603"/>
                        <a:pt x="273" y="603"/>
                        <a:pt x="271" y="603"/>
                      </a:cubicBezTo>
                      <a:cubicBezTo>
                        <a:pt x="176" y="603"/>
                        <a:pt x="93" y="529"/>
                        <a:pt x="93" y="434"/>
                      </a:cubicBezTo>
                      <a:cubicBezTo>
                        <a:pt x="93" y="63"/>
                        <a:pt x="93" y="63"/>
                        <a:pt x="93" y="63"/>
                      </a:cubicBezTo>
                      <a:cubicBezTo>
                        <a:pt x="93" y="58"/>
                        <a:pt x="93" y="54"/>
                        <a:pt x="93" y="51"/>
                      </a:cubicBezTo>
                      <a:cubicBezTo>
                        <a:pt x="93" y="45"/>
                        <a:pt x="93" y="40"/>
                        <a:pt x="95" y="34"/>
                      </a:cubicBezTo>
                      <a:cubicBezTo>
                        <a:pt x="97" y="22"/>
                        <a:pt x="98" y="17"/>
                        <a:pt x="102" y="8"/>
                      </a:cubicBezTo>
                      <a:cubicBezTo>
                        <a:pt x="106" y="0"/>
                        <a:pt x="106" y="0"/>
                        <a:pt x="106" y="0"/>
                      </a:cubicBezTo>
                      <a:cubicBezTo>
                        <a:pt x="9" y="0"/>
                        <a:pt x="9" y="0"/>
                        <a:pt x="9" y="0"/>
                      </a:cubicBezTo>
                      <a:cubicBezTo>
                        <a:pt x="0" y="0"/>
                        <a:pt x="0" y="0"/>
                        <a:pt x="0" y="0"/>
                      </a:cubicBezTo>
                      <a:cubicBezTo>
                        <a:pt x="3" y="8"/>
                        <a:pt x="3" y="8"/>
                        <a:pt x="3" y="8"/>
                      </a:cubicBezTo>
                      <a:cubicBezTo>
                        <a:pt x="7" y="20"/>
                        <a:pt x="9" y="26"/>
                        <a:pt x="11" y="4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80" name="Freeform 165"/>
                <p:cNvSpPr>
                  <a:spLocks noChangeAspect="1"/>
                </p:cNvSpPr>
                <p:nvPr userDrawn="1"/>
              </p:nvSpPr>
              <p:spPr bwMode="black">
                <a:xfrm>
                  <a:off x="5237" y="1075"/>
                  <a:ext cx="37" cy="60"/>
                </a:xfrm>
                <a:custGeom>
                  <a:avLst/>
                  <a:gdLst/>
                  <a:ahLst/>
                  <a:cxnLst>
                    <a:cxn ang="0">
                      <a:pos x="0" y="165"/>
                    </a:cxn>
                    <a:cxn ang="0">
                      <a:pos x="1" y="167"/>
                    </a:cxn>
                    <a:cxn ang="0">
                      <a:pos x="105" y="321"/>
                    </a:cxn>
                    <a:cxn ang="0">
                      <a:pos x="223" y="389"/>
                    </a:cxn>
                    <a:cxn ang="0">
                      <a:pos x="320" y="508"/>
                    </a:cxn>
                    <a:cxn ang="0">
                      <a:pos x="171" y="626"/>
                    </a:cxn>
                    <a:cxn ang="0">
                      <a:pos x="161" y="626"/>
                    </a:cxn>
                    <a:cxn ang="0">
                      <a:pos x="12" y="583"/>
                    </a:cxn>
                    <a:cxn ang="0">
                      <a:pos x="3" y="576"/>
                    </a:cxn>
                    <a:cxn ang="0">
                      <a:pos x="3" y="656"/>
                    </a:cxn>
                    <a:cxn ang="0">
                      <a:pos x="154" y="681"/>
                    </a:cxn>
                    <a:cxn ang="0">
                      <a:pos x="154" y="675"/>
                    </a:cxn>
                    <a:cxn ang="0">
                      <a:pos x="154" y="675"/>
                    </a:cxn>
                    <a:cxn ang="0">
                      <a:pos x="154" y="681"/>
                    </a:cxn>
                    <a:cxn ang="0">
                      <a:pos x="165" y="681"/>
                    </a:cxn>
                    <a:cxn ang="0">
                      <a:pos x="413" y="505"/>
                    </a:cxn>
                    <a:cxn ang="0">
                      <a:pos x="413" y="497"/>
                    </a:cxn>
                    <a:cxn ang="0">
                      <a:pos x="262" y="313"/>
                    </a:cxn>
                    <a:cxn ang="0">
                      <a:pos x="159" y="253"/>
                    </a:cxn>
                    <a:cxn ang="0">
                      <a:pos x="85" y="162"/>
                    </a:cxn>
                    <a:cxn ang="0">
                      <a:pos x="84" y="155"/>
                    </a:cxn>
                    <a:cxn ang="0">
                      <a:pos x="214" y="53"/>
                    </a:cxn>
                    <a:cxn ang="0">
                      <a:pos x="222" y="54"/>
                    </a:cxn>
                    <a:cxn ang="0">
                      <a:pos x="342" y="96"/>
                    </a:cxn>
                    <a:cxn ang="0">
                      <a:pos x="352" y="105"/>
                    </a:cxn>
                    <a:cxn ang="0">
                      <a:pos x="352" y="25"/>
                    </a:cxn>
                    <a:cxn ang="0">
                      <a:pos x="216" y="1"/>
                    </a:cxn>
                    <a:cxn ang="0">
                      <a:pos x="207" y="0"/>
                    </a:cxn>
                    <a:cxn ang="0">
                      <a:pos x="0" y="165"/>
                    </a:cxn>
                  </a:cxnLst>
                  <a:rect l="0" t="0" r="r" b="b"/>
                  <a:pathLst>
                    <a:path w="413" h="682">
                      <a:moveTo>
                        <a:pt x="0" y="165"/>
                      </a:moveTo>
                      <a:cubicBezTo>
                        <a:pt x="0" y="166"/>
                        <a:pt x="1" y="167"/>
                        <a:pt x="1" y="167"/>
                      </a:cubicBezTo>
                      <a:cubicBezTo>
                        <a:pt x="1" y="238"/>
                        <a:pt x="41" y="283"/>
                        <a:pt x="105" y="321"/>
                      </a:cubicBezTo>
                      <a:cubicBezTo>
                        <a:pt x="223" y="389"/>
                        <a:pt x="223" y="389"/>
                        <a:pt x="223" y="389"/>
                      </a:cubicBezTo>
                      <a:cubicBezTo>
                        <a:pt x="277" y="419"/>
                        <a:pt x="320" y="450"/>
                        <a:pt x="320" y="508"/>
                      </a:cubicBezTo>
                      <a:cubicBezTo>
                        <a:pt x="320" y="583"/>
                        <a:pt x="266" y="626"/>
                        <a:pt x="171" y="626"/>
                      </a:cubicBezTo>
                      <a:cubicBezTo>
                        <a:pt x="168" y="626"/>
                        <a:pt x="165" y="626"/>
                        <a:pt x="161" y="626"/>
                      </a:cubicBezTo>
                      <a:cubicBezTo>
                        <a:pt x="99" y="625"/>
                        <a:pt x="59" y="621"/>
                        <a:pt x="12" y="583"/>
                      </a:cubicBezTo>
                      <a:cubicBezTo>
                        <a:pt x="3" y="576"/>
                        <a:pt x="3" y="576"/>
                        <a:pt x="3" y="576"/>
                      </a:cubicBezTo>
                      <a:cubicBezTo>
                        <a:pt x="3" y="656"/>
                        <a:pt x="3" y="656"/>
                        <a:pt x="3" y="656"/>
                      </a:cubicBezTo>
                      <a:cubicBezTo>
                        <a:pt x="61" y="682"/>
                        <a:pt x="98" y="680"/>
                        <a:pt x="154" y="681"/>
                      </a:cubicBezTo>
                      <a:cubicBezTo>
                        <a:pt x="154" y="675"/>
                        <a:pt x="154" y="675"/>
                        <a:pt x="154" y="675"/>
                      </a:cubicBezTo>
                      <a:cubicBezTo>
                        <a:pt x="154" y="675"/>
                        <a:pt x="154" y="675"/>
                        <a:pt x="154" y="675"/>
                      </a:cubicBezTo>
                      <a:cubicBezTo>
                        <a:pt x="154" y="681"/>
                        <a:pt x="154" y="681"/>
                        <a:pt x="154" y="681"/>
                      </a:cubicBezTo>
                      <a:cubicBezTo>
                        <a:pt x="157" y="681"/>
                        <a:pt x="161" y="681"/>
                        <a:pt x="165" y="681"/>
                      </a:cubicBezTo>
                      <a:cubicBezTo>
                        <a:pt x="278" y="680"/>
                        <a:pt x="412" y="643"/>
                        <a:pt x="413" y="505"/>
                      </a:cubicBezTo>
                      <a:cubicBezTo>
                        <a:pt x="413" y="503"/>
                        <a:pt x="413" y="500"/>
                        <a:pt x="413" y="497"/>
                      </a:cubicBezTo>
                      <a:cubicBezTo>
                        <a:pt x="408" y="384"/>
                        <a:pt x="339" y="357"/>
                        <a:pt x="262" y="313"/>
                      </a:cubicBezTo>
                      <a:cubicBezTo>
                        <a:pt x="159" y="253"/>
                        <a:pt x="159" y="253"/>
                        <a:pt x="159" y="253"/>
                      </a:cubicBezTo>
                      <a:cubicBezTo>
                        <a:pt x="118" y="229"/>
                        <a:pt x="89" y="206"/>
                        <a:pt x="85" y="162"/>
                      </a:cubicBezTo>
                      <a:cubicBezTo>
                        <a:pt x="84" y="160"/>
                        <a:pt x="84" y="158"/>
                        <a:pt x="84" y="155"/>
                      </a:cubicBezTo>
                      <a:cubicBezTo>
                        <a:pt x="84" y="95"/>
                        <a:pt x="149" y="53"/>
                        <a:pt x="214" y="53"/>
                      </a:cubicBezTo>
                      <a:cubicBezTo>
                        <a:pt x="216" y="53"/>
                        <a:pt x="219" y="53"/>
                        <a:pt x="222" y="54"/>
                      </a:cubicBezTo>
                      <a:cubicBezTo>
                        <a:pt x="273" y="55"/>
                        <a:pt x="307" y="63"/>
                        <a:pt x="342" y="96"/>
                      </a:cubicBezTo>
                      <a:cubicBezTo>
                        <a:pt x="352" y="105"/>
                        <a:pt x="352" y="105"/>
                        <a:pt x="352" y="105"/>
                      </a:cubicBezTo>
                      <a:cubicBezTo>
                        <a:pt x="352" y="25"/>
                        <a:pt x="352" y="25"/>
                        <a:pt x="352" y="25"/>
                      </a:cubicBezTo>
                      <a:cubicBezTo>
                        <a:pt x="300" y="1"/>
                        <a:pt x="267" y="2"/>
                        <a:pt x="216" y="1"/>
                      </a:cubicBezTo>
                      <a:cubicBezTo>
                        <a:pt x="213" y="0"/>
                        <a:pt x="209" y="0"/>
                        <a:pt x="207" y="0"/>
                      </a:cubicBezTo>
                      <a:cubicBezTo>
                        <a:pt x="99" y="1"/>
                        <a:pt x="1" y="62"/>
                        <a:pt x="0" y="1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sp>
            <p:nvSpPr>
              <p:cNvPr id="48" name="Rectangle 166"/>
              <p:cNvSpPr>
                <a:spLocks noChangeAspect="1" noChangeArrowheads="1"/>
              </p:cNvSpPr>
              <p:nvPr userDrawn="1"/>
            </p:nvSpPr>
            <p:spPr bwMode="auto">
              <a:xfrm>
                <a:off x="2790" y="0"/>
                <a:ext cx="756" cy="756"/>
              </a:xfrm>
              <a:prstGeom prst="rect">
                <a:avLst/>
              </a:prstGeom>
              <a:solidFill>
                <a:srgbClr val="000000"/>
              </a:solidFill>
              <a:ln w="9525">
                <a:noFill/>
                <a:miter lim="800000"/>
                <a:headEnd/>
                <a:tailEnd/>
              </a:ln>
            </p:spPr>
            <p:txBody>
              <a:bodyPr/>
              <a:lstStyle/>
              <a:p>
                <a:pPr>
                  <a:defRPr/>
                </a:pPr>
                <a:endParaRPr lang="en-AU" sz="3200">
                  <a:solidFill>
                    <a:srgbClr val="FFFFFF"/>
                  </a:solidFill>
                  <a:ea typeface="+mn-ea"/>
                  <a:cs typeface="+mn-cs"/>
                </a:endParaRPr>
              </a:p>
            </p:txBody>
          </p:sp>
          <p:sp>
            <p:nvSpPr>
              <p:cNvPr id="49" name="Freeform 167"/>
              <p:cNvSpPr>
                <a:spLocks noChangeAspect="1" noEditPoints="1"/>
              </p:cNvSpPr>
              <p:nvPr userDrawn="1"/>
            </p:nvSpPr>
            <p:spPr bwMode="white">
              <a:xfrm>
                <a:off x="2868" y="53"/>
                <a:ext cx="587" cy="637"/>
              </a:xfrm>
              <a:custGeom>
                <a:avLst/>
                <a:gdLst/>
                <a:ahLst/>
                <a:cxnLst>
                  <a:cxn ang="0">
                    <a:pos x="743" y="1280"/>
                  </a:cxn>
                  <a:cxn ang="0">
                    <a:pos x="731" y="152"/>
                  </a:cxn>
                  <a:cxn ang="0">
                    <a:pos x="4037" y="252"/>
                  </a:cxn>
                  <a:cxn ang="0">
                    <a:pos x="1456" y="222"/>
                  </a:cxn>
                  <a:cxn ang="0">
                    <a:pos x="2677" y="560"/>
                  </a:cxn>
                  <a:cxn ang="0">
                    <a:pos x="2824" y="308"/>
                  </a:cxn>
                  <a:cxn ang="0">
                    <a:pos x="4037" y="252"/>
                  </a:cxn>
                  <a:cxn ang="0">
                    <a:pos x="4146" y="906"/>
                  </a:cxn>
                  <a:cxn ang="0">
                    <a:pos x="4105" y="2222"/>
                  </a:cxn>
                  <a:cxn ang="0">
                    <a:pos x="4326" y="2160"/>
                  </a:cxn>
                  <a:cxn ang="0">
                    <a:pos x="4350" y="756"/>
                  </a:cxn>
                  <a:cxn ang="0">
                    <a:pos x="4920" y="2133"/>
                  </a:cxn>
                  <a:cxn ang="0">
                    <a:pos x="4707" y="219"/>
                  </a:cxn>
                  <a:cxn ang="0">
                    <a:pos x="6369" y="153"/>
                  </a:cxn>
                  <a:cxn ang="0">
                    <a:pos x="965" y="4496"/>
                  </a:cxn>
                  <a:cxn ang="0">
                    <a:pos x="1785" y="3476"/>
                  </a:cxn>
                  <a:cxn ang="0">
                    <a:pos x="1184" y="2731"/>
                  </a:cxn>
                  <a:cxn ang="0">
                    <a:pos x="1195" y="3626"/>
                  </a:cxn>
                  <a:cxn ang="0">
                    <a:pos x="4080" y="2784"/>
                  </a:cxn>
                  <a:cxn ang="0">
                    <a:pos x="2457" y="2593"/>
                  </a:cxn>
                  <a:cxn ang="0">
                    <a:pos x="3850" y="3975"/>
                  </a:cxn>
                  <a:cxn ang="0">
                    <a:pos x="5713" y="4665"/>
                  </a:cxn>
                  <a:cxn ang="0">
                    <a:pos x="4830" y="4656"/>
                  </a:cxn>
                  <a:cxn ang="0">
                    <a:pos x="4511" y="2590"/>
                  </a:cxn>
                  <a:cxn ang="0">
                    <a:pos x="5758" y="4377"/>
                  </a:cxn>
                  <a:cxn ang="0">
                    <a:pos x="4794" y="3468"/>
                  </a:cxn>
                  <a:cxn ang="0">
                    <a:pos x="3545" y="7166"/>
                  </a:cxn>
                  <a:cxn ang="0">
                    <a:pos x="1689" y="7022"/>
                  </a:cxn>
                  <a:cxn ang="0">
                    <a:pos x="3374" y="6684"/>
                  </a:cxn>
                  <a:cxn ang="0">
                    <a:pos x="5212" y="7097"/>
                  </a:cxn>
                  <a:cxn ang="0">
                    <a:pos x="4005" y="5033"/>
                  </a:cxn>
                  <a:cxn ang="0">
                    <a:pos x="4290" y="5864"/>
                  </a:cxn>
                  <a:cxn ang="0">
                    <a:pos x="4298" y="6942"/>
                  </a:cxn>
                  <a:cxn ang="0">
                    <a:pos x="334" y="5755"/>
                  </a:cxn>
                  <a:cxn ang="0">
                    <a:pos x="484" y="5969"/>
                  </a:cxn>
                  <a:cxn ang="0">
                    <a:pos x="371" y="5959"/>
                  </a:cxn>
                  <a:cxn ang="0">
                    <a:pos x="228" y="6106"/>
                  </a:cxn>
                  <a:cxn ang="0">
                    <a:pos x="450" y="6090"/>
                  </a:cxn>
                  <a:cxn ang="0">
                    <a:pos x="454" y="6205"/>
                  </a:cxn>
                  <a:cxn ang="0">
                    <a:pos x="655" y="6210"/>
                  </a:cxn>
                  <a:cxn ang="0">
                    <a:pos x="587" y="6053"/>
                  </a:cxn>
                  <a:cxn ang="0">
                    <a:pos x="877" y="6081"/>
                  </a:cxn>
                  <a:cxn ang="0">
                    <a:pos x="713" y="5963"/>
                  </a:cxn>
                  <a:cxn ang="0">
                    <a:pos x="764" y="5880"/>
                  </a:cxn>
                  <a:cxn ang="0">
                    <a:pos x="671" y="5717"/>
                  </a:cxn>
                  <a:cxn ang="0">
                    <a:pos x="528" y="5859"/>
                  </a:cxn>
                  <a:cxn ang="0">
                    <a:pos x="388" y="5708"/>
                  </a:cxn>
                  <a:cxn ang="0">
                    <a:pos x="6357" y="5708"/>
                  </a:cxn>
                  <a:cxn ang="0">
                    <a:pos x="6217" y="5859"/>
                  </a:cxn>
                  <a:cxn ang="0">
                    <a:pos x="6073" y="5717"/>
                  </a:cxn>
                  <a:cxn ang="0">
                    <a:pos x="5981" y="5880"/>
                  </a:cxn>
                  <a:cxn ang="0">
                    <a:pos x="6032" y="5963"/>
                  </a:cxn>
                  <a:cxn ang="0">
                    <a:pos x="5867" y="6081"/>
                  </a:cxn>
                  <a:cxn ang="0">
                    <a:pos x="6157" y="6053"/>
                  </a:cxn>
                  <a:cxn ang="0">
                    <a:pos x="6090" y="6210"/>
                  </a:cxn>
                  <a:cxn ang="0">
                    <a:pos x="6291" y="6205"/>
                  </a:cxn>
                  <a:cxn ang="0">
                    <a:pos x="6294" y="6090"/>
                  </a:cxn>
                  <a:cxn ang="0">
                    <a:pos x="6516" y="6106"/>
                  </a:cxn>
                  <a:cxn ang="0">
                    <a:pos x="6374" y="5959"/>
                  </a:cxn>
                  <a:cxn ang="0">
                    <a:pos x="6261" y="5969"/>
                  </a:cxn>
                  <a:cxn ang="0">
                    <a:pos x="6410" y="5755"/>
                  </a:cxn>
                </a:cxnLst>
                <a:rect l="0" t="0" r="r" b="b"/>
                <a:pathLst>
                  <a:path w="6602" h="7166">
                    <a:moveTo>
                      <a:pt x="500" y="2260"/>
                    </a:moveTo>
                    <a:cubicBezTo>
                      <a:pt x="310" y="2257"/>
                      <a:pt x="190" y="2263"/>
                      <a:pt x="12" y="2195"/>
                    </a:cubicBezTo>
                    <a:cubicBezTo>
                      <a:pt x="12" y="1965"/>
                      <a:pt x="12" y="1965"/>
                      <a:pt x="12" y="1965"/>
                    </a:cubicBezTo>
                    <a:cubicBezTo>
                      <a:pt x="172" y="2096"/>
                      <a:pt x="316" y="2111"/>
                      <a:pt x="523" y="2114"/>
                    </a:cubicBezTo>
                    <a:cubicBezTo>
                      <a:pt x="868" y="2125"/>
                      <a:pt x="1079" y="1970"/>
                      <a:pt x="1079" y="1698"/>
                    </a:cubicBezTo>
                    <a:cubicBezTo>
                      <a:pt x="1079" y="1491"/>
                      <a:pt x="924" y="1383"/>
                      <a:pt x="743" y="1280"/>
                    </a:cubicBezTo>
                    <a:cubicBezTo>
                      <a:pt x="345" y="1052"/>
                      <a:pt x="345" y="1052"/>
                      <a:pt x="345" y="1052"/>
                    </a:cubicBezTo>
                    <a:cubicBezTo>
                      <a:pt x="131" y="927"/>
                      <a:pt x="6" y="783"/>
                      <a:pt x="3" y="550"/>
                    </a:cubicBezTo>
                    <a:cubicBezTo>
                      <a:pt x="0" y="205"/>
                      <a:pt x="339" y="0"/>
                      <a:pt x="707" y="12"/>
                    </a:cubicBezTo>
                    <a:cubicBezTo>
                      <a:pt x="880" y="17"/>
                      <a:pt x="988" y="12"/>
                      <a:pt x="1146" y="76"/>
                    </a:cubicBezTo>
                    <a:cubicBezTo>
                      <a:pt x="1146" y="301"/>
                      <a:pt x="1146" y="301"/>
                      <a:pt x="1146" y="301"/>
                    </a:cubicBezTo>
                    <a:cubicBezTo>
                      <a:pt x="1023" y="184"/>
                      <a:pt x="900" y="158"/>
                      <a:pt x="731" y="152"/>
                    </a:cubicBezTo>
                    <a:cubicBezTo>
                      <a:pt x="491" y="137"/>
                      <a:pt x="228" y="298"/>
                      <a:pt x="248" y="538"/>
                    </a:cubicBezTo>
                    <a:cubicBezTo>
                      <a:pt x="263" y="693"/>
                      <a:pt x="368" y="778"/>
                      <a:pt x="506" y="856"/>
                    </a:cubicBezTo>
                    <a:cubicBezTo>
                      <a:pt x="854" y="1058"/>
                      <a:pt x="854" y="1058"/>
                      <a:pt x="854" y="1058"/>
                    </a:cubicBezTo>
                    <a:cubicBezTo>
                      <a:pt x="1117" y="1210"/>
                      <a:pt x="1336" y="1292"/>
                      <a:pt x="1351" y="1663"/>
                    </a:cubicBezTo>
                    <a:cubicBezTo>
                      <a:pt x="1368" y="2146"/>
                      <a:pt x="895" y="2269"/>
                      <a:pt x="500" y="2260"/>
                    </a:cubicBezTo>
                    <a:close/>
                    <a:moveTo>
                      <a:pt x="4037" y="252"/>
                    </a:moveTo>
                    <a:cubicBezTo>
                      <a:pt x="4020" y="283"/>
                      <a:pt x="4007" y="302"/>
                      <a:pt x="3996" y="335"/>
                    </a:cubicBezTo>
                    <a:cubicBezTo>
                      <a:pt x="3306" y="2258"/>
                      <a:pt x="3306" y="2258"/>
                      <a:pt x="3306" y="2258"/>
                    </a:cubicBezTo>
                    <a:cubicBezTo>
                      <a:pt x="2760" y="795"/>
                      <a:pt x="2760" y="795"/>
                      <a:pt x="2760" y="795"/>
                    </a:cubicBezTo>
                    <a:cubicBezTo>
                      <a:pt x="2226" y="2269"/>
                      <a:pt x="2226" y="2269"/>
                      <a:pt x="2226" y="2269"/>
                    </a:cubicBezTo>
                    <a:cubicBezTo>
                      <a:pt x="1494" y="299"/>
                      <a:pt x="1494" y="299"/>
                      <a:pt x="1494" y="299"/>
                    </a:cubicBezTo>
                    <a:cubicBezTo>
                      <a:pt x="1486" y="269"/>
                      <a:pt x="1478" y="250"/>
                      <a:pt x="1456" y="222"/>
                    </a:cubicBezTo>
                    <a:cubicBezTo>
                      <a:pt x="1431" y="191"/>
                      <a:pt x="1414" y="175"/>
                      <a:pt x="1381" y="155"/>
                    </a:cubicBezTo>
                    <a:cubicBezTo>
                      <a:pt x="1760" y="155"/>
                      <a:pt x="1760" y="155"/>
                      <a:pt x="1760" y="155"/>
                    </a:cubicBezTo>
                    <a:cubicBezTo>
                      <a:pt x="1746" y="177"/>
                      <a:pt x="1738" y="191"/>
                      <a:pt x="1735" y="216"/>
                    </a:cubicBezTo>
                    <a:cubicBezTo>
                      <a:pt x="1730" y="238"/>
                      <a:pt x="1727" y="255"/>
                      <a:pt x="1735" y="277"/>
                    </a:cubicBezTo>
                    <a:cubicBezTo>
                      <a:pt x="2242" y="1717"/>
                      <a:pt x="2242" y="1717"/>
                      <a:pt x="2242" y="1717"/>
                    </a:cubicBezTo>
                    <a:cubicBezTo>
                      <a:pt x="2677" y="560"/>
                      <a:pt x="2677" y="560"/>
                      <a:pt x="2677" y="560"/>
                    </a:cubicBezTo>
                    <a:cubicBezTo>
                      <a:pt x="2575" y="299"/>
                      <a:pt x="2575" y="299"/>
                      <a:pt x="2575" y="299"/>
                    </a:cubicBezTo>
                    <a:cubicBezTo>
                      <a:pt x="2561" y="263"/>
                      <a:pt x="2541" y="247"/>
                      <a:pt x="2519" y="219"/>
                    </a:cubicBezTo>
                    <a:cubicBezTo>
                      <a:pt x="2500" y="194"/>
                      <a:pt x="2483" y="177"/>
                      <a:pt x="2461" y="155"/>
                    </a:cubicBezTo>
                    <a:cubicBezTo>
                      <a:pt x="2838" y="155"/>
                      <a:pt x="2838" y="155"/>
                      <a:pt x="2838" y="155"/>
                    </a:cubicBezTo>
                    <a:cubicBezTo>
                      <a:pt x="2827" y="175"/>
                      <a:pt x="2821" y="186"/>
                      <a:pt x="2816" y="208"/>
                    </a:cubicBezTo>
                    <a:cubicBezTo>
                      <a:pt x="2807" y="247"/>
                      <a:pt x="2813" y="272"/>
                      <a:pt x="2824" y="308"/>
                    </a:cubicBezTo>
                    <a:cubicBezTo>
                      <a:pt x="3334" y="1723"/>
                      <a:pt x="3334" y="1723"/>
                      <a:pt x="3334" y="1723"/>
                    </a:cubicBezTo>
                    <a:cubicBezTo>
                      <a:pt x="3804" y="324"/>
                      <a:pt x="3804" y="324"/>
                      <a:pt x="3804" y="324"/>
                    </a:cubicBezTo>
                    <a:cubicBezTo>
                      <a:pt x="3821" y="288"/>
                      <a:pt x="3832" y="263"/>
                      <a:pt x="3829" y="227"/>
                    </a:cubicBezTo>
                    <a:cubicBezTo>
                      <a:pt x="3827" y="197"/>
                      <a:pt x="3821" y="177"/>
                      <a:pt x="3804" y="153"/>
                    </a:cubicBezTo>
                    <a:cubicBezTo>
                      <a:pt x="4109" y="153"/>
                      <a:pt x="4109" y="153"/>
                      <a:pt x="4109" y="153"/>
                    </a:cubicBezTo>
                    <a:cubicBezTo>
                      <a:pt x="4079" y="189"/>
                      <a:pt x="4062" y="213"/>
                      <a:pt x="4037" y="252"/>
                    </a:cubicBezTo>
                    <a:close/>
                    <a:moveTo>
                      <a:pt x="4350" y="756"/>
                    </a:moveTo>
                    <a:cubicBezTo>
                      <a:pt x="4110" y="756"/>
                      <a:pt x="4110" y="756"/>
                      <a:pt x="4110" y="756"/>
                    </a:cubicBezTo>
                    <a:cubicBezTo>
                      <a:pt x="4097" y="756"/>
                      <a:pt x="4097" y="756"/>
                      <a:pt x="4097" y="756"/>
                    </a:cubicBezTo>
                    <a:cubicBezTo>
                      <a:pt x="4104" y="767"/>
                      <a:pt x="4104" y="767"/>
                      <a:pt x="4104" y="767"/>
                    </a:cubicBezTo>
                    <a:cubicBezTo>
                      <a:pt x="4119" y="789"/>
                      <a:pt x="4127" y="806"/>
                      <a:pt x="4135" y="832"/>
                    </a:cubicBezTo>
                    <a:cubicBezTo>
                      <a:pt x="4145" y="861"/>
                      <a:pt x="4146" y="878"/>
                      <a:pt x="4146" y="906"/>
                    </a:cubicBezTo>
                    <a:cubicBezTo>
                      <a:pt x="4146" y="2091"/>
                      <a:pt x="4146" y="2091"/>
                      <a:pt x="4146" y="2091"/>
                    </a:cubicBezTo>
                    <a:cubicBezTo>
                      <a:pt x="4146" y="2119"/>
                      <a:pt x="4146" y="2138"/>
                      <a:pt x="4135" y="2164"/>
                    </a:cubicBezTo>
                    <a:cubicBezTo>
                      <a:pt x="4135" y="2164"/>
                      <a:pt x="4135" y="2164"/>
                      <a:pt x="4135" y="2164"/>
                    </a:cubicBezTo>
                    <a:cubicBezTo>
                      <a:pt x="4135" y="2165"/>
                      <a:pt x="4135" y="2165"/>
                      <a:pt x="4135" y="2165"/>
                    </a:cubicBezTo>
                    <a:cubicBezTo>
                      <a:pt x="4129" y="2183"/>
                      <a:pt x="4124" y="2194"/>
                      <a:pt x="4112" y="2211"/>
                    </a:cubicBezTo>
                    <a:cubicBezTo>
                      <a:pt x="4105" y="2222"/>
                      <a:pt x="4105" y="2222"/>
                      <a:pt x="4105" y="2222"/>
                    </a:cubicBezTo>
                    <a:cubicBezTo>
                      <a:pt x="4118" y="2222"/>
                      <a:pt x="4118" y="2222"/>
                      <a:pt x="4118" y="2222"/>
                    </a:cubicBezTo>
                    <a:cubicBezTo>
                      <a:pt x="4346" y="2222"/>
                      <a:pt x="4346" y="2222"/>
                      <a:pt x="4346" y="2222"/>
                    </a:cubicBezTo>
                    <a:cubicBezTo>
                      <a:pt x="4359" y="2222"/>
                      <a:pt x="4359" y="2222"/>
                      <a:pt x="4359" y="2222"/>
                    </a:cubicBezTo>
                    <a:cubicBezTo>
                      <a:pt x="4352" y="2212"/>
                      <a:pt x="4352" y="2212"/>
                      <a:pt x="4352" y="2212"/>
                    </a:cubicBezTo>
                    <a:cubicBezTo>
                      <a:pt x="4349" y="2207"/>
                      <a:pt x="4346" y="2202"/>
                      <a:pt x="4343" y="2198"/>
                    </a:cubicBezTo>
                    <a:cubicBezTo>
                      <a:pt x="4335" y="2185"/>
                      <a:pt x="4328" y="2176"/>
                      <a:pt x="4326" y="2160"/>
                    </a:cubicBezTo>
                    <a:cubicBezTo>
                      <a:pt x="4320" y="2112"/>
                      <a:pt x="4320" y="2047"/>
                      <a:pt x="4320" y="1972"/>
                    </a:cubicBezTo>
                    <a:cubicBezTo>
                      <a:pt x="4320" y="902"/>
                      <a:pt x="4320" y="902"/>
                      <a:pt x="4320" y="902"/>
                    </a:cubicBezTo>
                    <a:cubicBezTo>
                      <a:pt x="4320" y="880"/>
                      <a:pt x="4320" y="868"/>
                      <a:pt x="4333" y="822"/>
                    </a:cubicBezTo>
                    <a:cubicBezTo>
                      <a:pt x="4341" y="801"/>
                      <a:pt x="4347" y="786"/>
                      <a:pt x="4356" y="766"/>
                    </a:cubicBezTo>
                    <a:cubicBezTo>
                      <a:pt x="4361" y="756"/>
                      <a:pt x="4361" y="756"/>
                      <a:pt x="4361" y="756"/>
                    </a:cubicBezTo>
                    <a:lnTo>
                      <a:pt x="4350" y="756"/>
                    </a:lnTo>
                    <a:close/>
                    <a:moveTo>
                      <a:pt x="6579" y="244"/>
                    </a:moveTo>
                    <a:cubicBezTo>
                      <a:pt x="6571" y="288"/>
                      <a:pt x="6571" y="313"/>
                      <a:pt x="6571" y="355"/>
                    </a:cubicBezTo>
                    <a:cubicBezTo>
                      <a:pt x="6574" y="2291"/>
                      <a:pt x="6574" y="2291"/>
                      <a:pt x="6574" y="2291"/>
                    </a:cubicBezTo>
                    <a:cubicBezTo>
                      <a:pt x="4901" y="443"/>
                      <a:pt x="4901" y="443"/>
                      <a:pt x="4901" y="443"/>
                    </a:cubicBezTo>
                    <a:cubicBezTo>
                      <a:pt x="4901" y="1981"/>
                      <a:pt x="4901" y="1981"/>
                      <a:pt x="4901" y="1981"/>
                    </a:cubicBezTo>
                    <a:cubicBezTo>
                      <a:pt x="4901" y="2042"/>
                      <a:pt x="4901" y="2042"/>
                      <a:pt x="4920" y="2133"/>
                    </a:cubicBezTo>
                    <a:cubicBezTo>
                      <a:pt x="4926" y="2166"/>
                      <a:pt x="4934" y="2186"/>
                      <a:pt x="4945" y="2222"/>
                    </a:cubicBezTo>
                    <a:cubicBezTo>
                      <a:pt x="4682" y="2222"/>
                      <a:pt x="4682" y="2222"/>
                      <a:pt x="4682" y="2222"/>
                    </a:cubicBezTo>
                    <a:cubicBezTo>
                      <a:pt x="4702" y="2194"/>
                      <a:pt x="4713" y="2177"/>
                      <a:pt x="4718" y="2147"/>
                    </a:cubicBezTo>
                    <a:cubicBezTo>
                      <a:pt x="4729" y="2105"/>
                      <a:pt x="4729" y="2078"/>
                      <a:pt x="4729" y="2036"/>
                    </a:cubicBezTo>
                    <a:cubicBezTo>
                      <a:pt x="4729" y="308"/>
                      <a:pt x="4729" y="308"/>
                      <a:pt x="4729" y="308"/>
                    </a:cubicBezTo>
                    <a:cubicBezTo>
                      <a:pt x="4729" y="274"/>
                      <a:pt x="4724" y="250"/>
                      <a:pt x="4707" y="219"/>
                    </a:cubicBezTo>
                    <a:cubicBezTo>
                      <a:pt x="4693" y="189"/>
                      <a:pt x="4677" y="172"/>
                      <a:pt x="4649" y="155"/>
                    </a:cubicBezTo>
                    <a:cubicBezTo>
                      <a:pt x="4954" y="155"/>
                      <a:pt x="4954" y="155"/>
                      <a:pt x="4954" y="155"/>
                    </a:cubicBezTo>
                    <a:cubicBezTo>
                      <a:pt x="6402" y="1809"/>
                      <a:pt x="6402" y="1809"/>
                      <a:pt x="6402" y="1809"/>
                    </a:cubicBezTo>
                    <a:cubicBezTo>
                      <a:pt x="6402" y="496"/>
                      <a:pt x="6402" y="496"/>
                      <a:pt x="6402" y="496"/>
                    </a:cubicBezTo>
                    <a:cubicBezTo>
                      <a:pt x="6402" y="396"/>
                      <a:pt x="6408" y="333"/>
                      <a:pt x="6388" y="233"/>
                    </a:cubicBezTo>
                    <a:cubicBezTo>
                      <a:pt x="6383" y="202"/>
                      <a:pt x="6377" y="183"/>
                      <a:pt x="6369" y="153"/>
                    </a:cubicBezTo>
                    <a:cubicBezTo>
                      <a:pt x="6602" y="153"/>
                      <a:pt x="6602" y="153"/>
                      <a:pt x="6602" y="153"/>
                    </a:cubicBezTo>
                    <a:cubicBezTo>
                      <a:pt x="6591" y="186"/>
                      <a:pt x="6585" y="208"/>
                      <a:pt x="6579" y="244"/>
                    </a:cubicBezTo>
                    <a:close/>
                    <a:moveTo>
                      <a:pt x="1464" y="4662"/>
                    </a:moveTo>
                    <a:cubicBezTo>
                      <a:pt x="913" y="4662"/>
                      <a:pt x="913" y="4662"/>
                      <a:pt x="913" y="4662"/>
                    </a:cubicBezTo>
                    <a:cubicBezTo>
                      <a:pt x="929" y="4640"/>
                      <a:pt x="935" y="4626"/>
                      <a:pt x="946" y="4604"/>
                    </a:cubicBezTo>
                    <a:cubicBezTo>
                      <a:pt x="960" y="4565"/>
                      <a:pt x="965" y="4537"/>
                      <a:pt x="965" y="4496"/>
                    </a:cubicBezTo>
                    <a:cubicBezTo>
                      <a:pt x="965" y="2792"/>
                      <a:pt x="965" y="2792"/>
                      <a:pt x="965" y="2792"/>
                    </a:cubicBezTo>
                    <a:cubicBezTo>
                      <a:pt x="965" y="2745"/>
                      <a:pt x="957" y="2715"/>
                      <a:pt x="938" y="2670"/>
                    </a:cubicBezTo>
                    <a:cubicBezTo>
                      <a:pt x="924" y="2640"/>
                      <a:pt x="913" y="2621"/>
                      <a:pt x="893" y="2593"/>
                    </a:cubicBezTo>
                    <a:cubicBezTo>
                      <a:pt x="1519" y="2593"/>
                      <a:pt x="1519" y="2593"/>
                      <a:pt x="1519" y="2593"/>
                    </a:cubicBezTo>
                    <a:cubicBezTo>
                      <a:pt x="1788" y="2593"/>
                      <a:pt x="1996" y="2820"/>
                      <a:pt x="2010" y="3089"/>
                    </a:cubicBezTo>
                    <a:cubicBezTo>
                      <a:pt x="2015" y="3285"/>
                      <a:pt x="1935" y="3391"/>
                      <a:pt x="1785" y="3476"/>
                    </a:cubicBezTo>
                    <a:cubicBezTo>
                      <a:pt x="1708" y="3524"/>
                      <a:pt x="1708" y="3524"/>
                      <a:pt x="1708" y="3524"/>
                    </a:cubicBezTo>
                    <a:cubicBezTo>
                      <a:pt x="1791" y="3554"/>
                      <a:pt x="1791" y="3554"/>
                      <a:pt x="1791" y="3554"/>
                    </a:cubicBezTo>
                    <a:cubicBezTo>
                      <a:pt x="2021" y="3632"/>
                      <a:pt x="2148" y="3801"/>
                      <a:pt x="2148" y="4072"/>
                    </a:cubicBezTo>
                    <a:cubicBezTo>
                      <a:pt x="2145" y="4438"/>
                      <a:pt x="1885" y="4662"/>
                      <a:pt x="1464" y="4662"/>
                    </a:cubicBezTo>
                    <a:close/>
                    <a:moveTo>
                      <a:pt x="1386" y="2731"/>
                    </a:moveTo>
                    <a:cubicBezTo>
                      <a:pt x="1184" y="2731"/>
                      <a:pt x="1184" y="2731"/>
                      <a:pt x="1184" y="2731"/>
                    </a:cubicBezTo>
                    <a:cubicBezTo>
                      <a:pt x="1184" y="3476"/>
                      <a:pt x="1184" y="3476"/>
                      <a:pt x="1184" y="3476"/>
                    </a:cubicBezTo>
                    <a:cubicBezTo>
                      <a:pt x="1364" y="3476"/>
                      <a:pt x="1364" y="3476"/>
                      <a:pt x="1364" y="3476"/>
                    </a:cubicBezTo>
                    <a:cubicBezTo>
                      <a:pt x="1666" y="3476"/>
                      <a:pt x="1805" y="3313"/>
                      <a:pt x="1796" y="3089"/>
                    </a:cubicBezTo>
                    <a:cubicBezTo>
                      <a:pt x="1785" y="2881"/>
                      <a:pt x="1644" y="2731"/>
                      <a:pt x="1386" y="2731"/>
                    </a:cubicBezTo>
                    <a:close/>
                    <a:moveTo>
                      <a:pt x="1375" y="3609"/>
                    </a:moveTo>
                    <a:cubicBezTo>
                      <a:pt x="1306" y="3609"/>
                      <a:pt x="1264" y="3609"/>
                      <a:pt x="1195" y="3626"/>
                    </a:cubicBezTo>
                    <a:cubicBezTo>
                      <a:pt x="1195" y="4512"/>
                      <a:pt x="1195" y="4512"/>
                      <a:pt x="1195" y="4512"/>
                    </a:cubicBezTo>
                    <a:cubicBezTo>
                      <a:pt x="1270" y="4534"/>
                      <a:pt x="1320" y="4543"/>
                      <a:pt x="1397" y="4537"/>
                    </a:cubicBezTo>
                    <a:cubicBezTo>
                      <a:pt x="1669" y="4521"/>
                      <a:pt x="1935" y="4368"/>
                      <a:pt x="1926" y="4069"/>
                    </a:cubicBezTo>
                    <a:cubicBezTo>
                      <a:pt x="1918" y="3715"/>
                      <a:pt x="1649" y="3618"/>
                      <a:pt x="1375" y="3609"/>
                    </a:cubicBezTo>
                    <a:close/>
                    <a:moveTo>
                      <a:pt x="4083" y="2684"/>
                    </a:moveTo>
                    <a:cubicBezTo>
                      <a:pt x="4077" y="2723"/>
                      <a:pt x="4080" y="2745"/>
                      <a:pt x="4080" y="2784"/>
                    </a:cubicBezTo>
                    <a:cubicBezTo>
                      <a:pt x="4080" y="3994"/>
                      <a:pt x="4080" y="3994"/>
                      <a:pt x="4080" y="3994"/>
                    </a:cubicBezTo>
                    <a:cubicBezTo>
                      <a:pt x="4080" y="4393"/>
                      <a:pt x="3739" y="4684"/>
                      <a:pt x="3313" y="4692"/>
                    </a:cubicBezTo>
                    <a:cubicBezTo>
                      <a:pt x="2856" y="4698"/>
                      <a:pt x="2485" y="4404"/>
                      <a:pt x="2485" y="3983"/>
                    </a:cubicBezTo>
                    <a:cubicBezTo>
                      <a:pt x="2485" y="2795"/>
                      <a:pt x="2485" y="2795"/>
                      <a:pt x="2485" y="2795"/>
                    </a:cubicBezTo>
                    <a:cubicBezTo>
                      <a:pt x="2485" y="2759"/>
                      <a:pt x="2487" y="2737"/>
                      <a:pt x="2482" y="2701"/>
                    </a:cubicBezTo>
                    <a:cubicBezTo>
                      <a:pt x="2476" y="2657"/>
                      <a:pt x="2471" y="2632"/>
                      <a:pt x="2457" y="2593"/>
                    </a:cubicBezTo>
                    <a:cubicBezTo>
                      <a:pt x="2740" y="2593"/>
                      <a:pt x="2740" y="2593"/>
                      <a:pt x="2740" y="2593"/>
                    </a:cubicBezTo>
                    <a:cubicBezTo>
                      <a:pt x="2726" y="2623"/>
                      <a:pt x="2720" y="2643"/>
                      <a:pt x="2715" y="2679"/>
                    </a:cubicBezTo>
                    <a:cubicBezTo>
                      <a:pt x="2706" y="2715"/>
                      <a:pt x="2709" y="2740"/>
                      <a:pt x="2709" y="2776"/>
                    </a:cubicBezTo>
                    <a:cubicBezTo>
                      <a:pt x="2709" y="3958"/>
                      <a:pt x="2709" y="3958"/>
                      <a:pt x="2709" y="3958"/>
                    </a:cubicBezTo>
                    <a:cubicBezTo>
                      <a:pt x="2709" y="4277"/>
                      <a:pt x="2994" y="4523"/>
                      <a:pt x="3313" y="4512"/>
                    </a:cubicBezTo>
                    <a:cubicBezTo>
                      <a:pt x="3629" y="4504"/>
                      <a:pt x="3850" y="4269"/>
                      <a:pt x="3850" y="3975"/>
                    </a:cubicBezTo>
                    <a:cubicBezTo>
                      <a:pt x="3850" y="2789"/>
                      <a:pt x="3850" y="2789"/>
                      <a:pt x="3850" y="2789"/>
                    </a:cubicBezTo>
                    <a:cubicBezTo>
                      <a:pt x="3850" y="2748"/>
                      <a:pt x="3850" y="2723"/>
                      <a:pt x="3845" y="2684"/>
                    </a:cubicBezTo>
                    <a:cubicBezTo>
                      <a:pt x="3836" y="2648"/>
                      <a:pt x="3831" y="2626"/>
                      <a:pt x="3817" y="2593"/>
                    </a:cubicBezTo>
                    <a:cubicBezTo>
                      <a:pt x="4105" y="2593"/>
                      <a:pt x="4105" y="2593"/>
                      <a:pt x="4105" y="2593"/>
                    </a:cubicBezTo>
                    <a:cubicBezTo>
                      <a:pt x="4094" y="2626"/>
                      <a:pt x="4088" y="2648"/>
                      <a:pt x="4083" y="2684"/>
                    </a:cubicBezTo>
                    <a:close/>
                    <a:moveTo>
                      <a:pt x="5713" y="4665"/>
                    </a:moveTo>
                    <a:cubicBezTo>
                      <a:pt x="4882" y="3584"/>
                      <a:pt x="4882" y="3584"/>
                      <a:pt x="4882" y="3584"/>
                    </a:cubicBezTo>
                    <a:cubicBezTo>
                      <a:pt x="4860" y="3557"/>
                      <a:pt x="4852" y="3537"/>
                      <a:pt x="4827" y="3518"/>
                    </a:cubicBezTo>
                    <a:cubicBezTo>
                      <a:pt x="4816" y="3507"/>
                      <a:pt x="4805" y="3501"/>
                      <a:pt x="4791" y="3493"/>
                    </a:cubicBezTo>
                    <a:cubicBezTo>
                      <a:pt x="4791" y="4443"/>
                      <a:pt x="4791" y="4443"/>
                      <a:pt x="4791" y="4443"/>
                    </a:cubicBezTo>
                    <a:cubicBezTo>
                      <a:pt x="4791" y="4487"/>
                      <a:pt x="4788" y="4512"/>
                      <a:pt x="4799" y="4557"/>
                    </a:cubicBezTo>
                    <a:cubicBezTo>
                      <a:pt x="4805" y="4595"/>
                      <a:pt x="4816" y="4618"/>
                      <a:pt x="4830" y="4656"/>
                    </a:cubicBezTo>
                    <a:cubicBezTo>
                      <a:pt x="4525" y="4656"/>
                      <a:pt x="4525" y="4656"/>
                      <a:pt x="4525" y="4656"/>
                    </a:cubicBezTo>
                    <a:cubicBezTo>
                      <a:pt x="4542" y="4623"/>
                      <a:pt x="4555" y="4604"/>
                      <a:pt x="4558" y="4570"/>
                    </a:cubicBezTo>
                    <a:cubicBezTo>
                      <a:pt x="4567" y="4529"/>
                      <a:pt x="4567" y="4438"/>
                      <a:pt x="4567" y="4360"/>
                    </a:cubicBezTo>
                    <a:cubicBezTo>
                      <a:pt x="4567" y="2875"/>
                      <a:pt x="4567" y="2875"/>
                      <a:pt x="4567" y="2875"/>
                    </a:cubicBezTo>
                    <a:cubicBezTo>
                      <a:pt x="4567" y="2798"/>
                      <a:pt x="4564" y="2754"/>
                      <a:pt x="4550" y="2676"/>
                    </a:cubicBezTo>
                    <a:cubicBezTo>
                      <a:pt x="4542" y="2640"/>
                      <a:pt x="4528" y="2621"/>
                      <a:pt x="4511" y="2590"/>
                    </a:cubicBezTo>
                    <a:cubicBezTo>
                      <a:pt x="5134" y="2590"/>
                      <a:pt x="5134" y="2590"/>
                      <a:pt x="5134" y="2590"/>
                    </a:cubicBezTo>
                    <a:cubicBezTo>
                      <a:pt x="5406" y="2590"/>
                      <a:pt x="5650" y="2770"/>
                      <a:pt x="5641" y="3066"/>
                    </a:cubicBezTo>
                    <a:cubicBezTo>
                      <a:pt x="5636" y="3355"/>
                      <a:pt x="5384" y="3601"/>
                      <a:pt x="5079" y="3554"/>
                    </a:cubicBezTo>
                    <a:cubicBezTo>
                      <a:pt x="5096" y="3568"/>
                      <a:pt x="5104" y="3579"/>
                      <a:pt x="5121" y="3593"/>
                    </a:cubicBezTo>
                    <a:cubicBezTo>
                      <a:pt x="5179" y="3648"/>
                      <a:pt x="5212" y="3684"/>
                      <a:pt x="5265" y="3751"/>
                    </a:cubicBezTo>
                    <a:cubicBezTo>
                      <a:pt x="5758" y="4377"/>
                      <a:pt x="5758" y="4377"/>
                      <a:pt x="5758" y="4377"/>
                    </a:cubicBezTo>
                    <a:cubicBezTo>
                      <a:pt x="5821" y="4460"/>
                      <a:pt x="5871" y="4526"/>
                      <a:pt x="5935" y="4582"/>
                    </a:cubicBezTo>
                    <a:cubicBezTo>
                      <a:pt x="5974" y="4615"/>
                      <a:pt x="5999" y="4634"/>
                      <a:pt x="6040" y="4665"/>
                    </a:cubicBezTo>
                    <a:lnTo>
                      <a:pt x="5713" y="4665"/>
                    </a:lnTo>
                    <a:close/>
                    <a:moveTo>
                      <a:pt x="5013" y="2715"/>
                    </a:moveTo>
                    <a:cubicBezTo>
                      <a:pt x="4927" y="2715"/>
                      <a:pt x="4874" y="2718"/>
                      <a:pt x="4794" y="2754"/>
                    </a:cubicBezTo>
                    <a:cubicBezTo>
                      <a:pt x="4794" y="3468"/>
                      <a:pt x="4794" y="3468"/>
                      <a:pt x="4794" y="3468"/>
                    </a:cubicBezTo>
                    <a:cubicBezTo>
                      <a:pt x="4833" y="3474"/>
                      <a:pt x="4907" y="3476"/>
                      <a:pt x="4974" y="3474"/>
                    </a:cubicBezTo>
                    <a:cubicBezTo>
                      <a:pt x="5259" y="3451"/>
                      <a:pt x="5431" y="3302"/>
                      <a:pt x="5414" y="3072"/>
                    </a:cubicBezTo>
                    <a:cubicBezTo>
                      <a:pt x="5403" y="2906"/>
                      <a:pt x="5348" y="2729"/>
                      <a:pt x="5013" y="2715"/>
                    </a:cubicBezTo>
                    <a:close/>
                    <a:moveTo>
                      <a:pt x="3551" y="5119"/>
                    </a:moveTo>
                    <a:cubicBezTo>
                      <a:pt x="3542" y="5163"/>
                      <a:pt x="3542" y="5188"/>
                      <a:pt x="3542" y="5230"/>
                    </a:cubicBezTo>
                    <a:cubicBezTo>
                      <a:pt x="3545" y="7166"/>
                      <a:pt x="3545" y="7166"/>
                      <a:pt x="3545" y="7166"/>
                    </a:cubicBezTo>
                    <a:cubicBezTo>
                      <a:pt x="1872" y="5318"/>
                      <a:pt x="1872" y="5318"/>
                      <a:pt x="1872" y="5318"/>
                    </a:cubicBezTo>
                    <a:cubicBezTo>
                      <a:pt x="1872" y="6856"/>
                      <a:pt x="1872" y="6856"/>
                      <a:pt x="1872" y="6856"/>
                    </a:cubicBezTo>
                    <a:cubicBezTo>
                      <a:pt x="1872" y="6917"/>
                      <a:pt x="1872" y="6917"/>
                      <a:pt x="1892" y="7008"/>
                    </a:cubicBezTo>
                    <a:cubicBezTo>
                      <a:pt x="1897" y="7041"/>
                      <a:pt x="1905" y="7061"/>
                      <a:pt x="1917" y="7097"/>
                    </a:cubicBezTo>
                    <a:cubicBezTo>
                      <a:pt x="1654" y="7097"/>
                      <a:pt x="1654" y="7097"/>
                      <a:pt x="1654" y="7097"/>
                    </a:cubicBezTo>
                    <a:cubicBezTo>
                      <a:pt x="1673" y="7069"/>
                      <a:pt x="1684" y="7052"/>
                      <a:pt x="1689" y="7022"/>
                    </a:cubicBezTo>
                    <a:cubicBezTo>
                      <a:pt x="1701" y="6980"/>
                      <a:pt x="1701" y="6953"/>
                      <a:pt x="1701" y="6911"/>
                    </a:cubicBezTo>
                    <a:cubicBezTo>
                      <a:pt x="1701" y="5183"/>
                      <a:pt x="1701" y="5183"/>
                      <a:pt x="1701" y="5183"/>
                    </a:cubicBezTo>
                    <a:cubicBezTo>
                      <a:pt x="1701" y="5150"/>
                      <a:pt x="1695" y="5125"/>
                      <a:pt x="1678" y="5094"/>
                    </a:cubicBezTo>
                    <a:cubicBezTo>
                      <a:pt x="1665" y="5064"/>
                      <a:pt x="1648" y="5047"/>
                      <a:pt x="1620" y="5030"/>
                    </a:cubicBezTo>
                    <a:cubicBezTo>
                      <a:pt x="1925" y="5030"/>
                      <a:pt x="1925" y="5030"/>
                      <a:pt x="1925" y="5030"/>
                    </a:cubicBezTo>
                    <a:cubicBezTo>
                      <a:pt x="3374" y="6684"/>
                      <a:pt x="3374" y="6684"/>
                      <a:pt x="3374" y="6684"/>
                    </a:cubicBezTo>
                    <a:cubicBezTo>
                      <a:pt x="3374" y="5371"/>
                      <a:pt x="3374" y="5371"/>
                      <a:pt x="3374" y="5371"/>
                    </a:cubicBezTo>
                    <a:cubicBezTo>
                      <a:pt x="3374" y="5271"/>
                      <a:pt x="3379" y="5208"/>
                      <a:pt x="3360" y="5108"/>
                    </a:cubicBezTo>
                    <a:cubicBezTo>
                      <a:pt x="3354" y="5077"/>
                      <a:pt x="3349" y="5058"/>
                      <a:pt x="3340" y="5028"/>
                    </a:cubicBezTo>
                    <a:cubicBezTo>
                      <a:pt x="3573" y="5028"/>
                      <a:pt x="3573" y="5028"/>
                      <a:pt x="3573" y="5028"/>
                    </a:cubicBezTo>
                    <a:cubicBezTo>
                      <a:pt x="3562" y="5061"/>
                      <a:pt x="3556" y="5083"/>
                      <a:pt x="3551" y="5119"/>
                    </a:cubicBezTo>
                    <a:close/>
                    <a:moveTo>
                      <a:pt x="5212" y="7097"/>
                    </a:moveTo>
                    <a:cubicBezTo>
                      <a:pt x="4019" y="7097"/>
                      <a:pt x="4019" y="7097"/>
                      <a:pt x="4019" y="7097"/>
                    </a:cubicBezTo>
                    <a:cubicBezTo>
                      <a:pt x="4038" y="7069"/>
                      <a:pt x="4046" y="7050"/>
                      <a:pt x="4055" y="7019"/>
                    </a:cubicBezTo>
                    <a:cubicBezTo>
                      <a:pt x="4066" y="6980"/>
                      <a:pt x="4060" y="6953"/>
                      <a:pt x="4060" y="6914"/>
                    </a:cubicBezTo>
                    <a:cubicBezTo>
                      <a:pt x="4060" y="5180"/>
                      <a:pt x="4060" y="5180"/>
                      <a:pt x="4060" y="5180"/>
                    </a:cubicBezTo>
                    <a:cubicBezTo>
                      <a:pt x="4060" y="5144"/>
                      <a:pt x="4055" y="5122"/>
                      <a:pt x="4044" y="5091"/>
                    </a:cubicBezTo>
                    <a:cubicBezTo>
                      <a:pt x="4032" y="5066"/>
                      <a:pt x="4024" y="5053"/>
                      <a:pt x="4005" y="5033"/>
                    </a:cubicBezTo>
                    <a:cubicBezTo>
                      <a:pt x="5060" y="5033"/>
                      <a:pt x="5060" y="5033"/>
                      <a:pt x="5060" y="5033"/>
                    </a:cubicBezTo>
                    <a:cubicBezTo>
                      <a:pt x="5060" y="5241"/>
                      <a:pt x="5060" y="5241"/>
                      <a:pt x="5060" y="5241"/>
                    </a:cubicBezTo>
                    <a:cubicBezTo>
                      <a:pt x="5035" y="5216"/>
                      <a:pt x="5013" y="5202"/>
                      <a:pt x="4980" y="5191"/>
                    </a:cubicBezTo>
                    <a:cubicBezTo>
                      <a:pt x="4933" y="5174"/>
                      <a:pt x="4899" y="5183"/>
                      <a:pt x="4852" y="5183"/>
                    </a:cubicBezTo>
                    <a:cubicBezTo>
                      <a:pt x="4290" y="5183"/>
                      <a:pt x="4290" y="5183"/>
                      <a:pt x="4290" y="5183"/>
                    </a:cubicBezTo>
                    <a:cubicBezTo>
                      <a:pt x="4290" y="5864"/>
                      <a:pt x="4290" y="5864"/>
                      <a:pt x="4290" y="5864"/>
                    </a:cubicBezTo>
                    <a:cubicBezTo>
                      <a:pt x="5060" y="5864"/>
                      <a:pt x="5060" y="5864"/>
                      <a:pt x="5060" y="5864"/>
                    </a:cubicBezTo>
                    <a:cubicBezTo>
                      <a:pt x="5060" y="6061"/>
                      <a:pt x="5060" y="6061"/>
                      <a:pt x="5060" y="6061"/>
                    </a:cubicBezTo>
                    <a:cubicBezTo>
                      <a:pt x="5019" y="6041"/>
                      <a:pt x="4991" y="6033"/>
                      <a:pt x="4944" y="6022"/>
                    </a:cubicBezTo>
                    <a:cubicBezTo>
                      <a:pt x="4911" y="6016"/>
                      <a:pt x="4886" y="6016"/>
                      <a:pt x="4852" y="6016"/>
                    </a:cubicBezTo>
                    <a:cubicBezTo>
                      <a:pt x="4298" y="6016"/>
                      <a:pt x="4298" y="6016"/>
                      <a:pt x="4298" y="6016"/>
                    </a:cubicBezTo>
                    <a:cubicBezTo>
                      <a:pt x="4298" y="6942"/>
                      <a:pt x="4298" y="6942"/>
                      <a:pt x="4298" y="6942"/>
                    </a:cubicBezTo>
                    <a:cubicBezTo>
                      <a:pt x="4960" y="6942"/>
                      <a:pt x="4960" y="6942"/>
                      <a:pt x="4960" y="6942"/>
                    </a:cubicBezTo>
                    <a:cubicBezTo>
                      <a:pt x="5052" y="6942"/>
                      <a:pt x="5104" y="6936"/>
                      <a:pt x="5190" y="6908"/>
                    </a:cubicBezTo>
                    <a:cubicBezTo>
                      <a:pt x="5229" y="6897"/>
                      <a:pt x="5251" y="6886"/>
                      <a:pt x="5284" y="6864"/>
                    </a:cubicBezTo>
                    <a:lnTo>
                      <a:pt x="5212" y="7097"/>
                    </a:lnTo>
                    <a:close/>
                    <a:moveTo>
                      <a:pt x="326" y="5704"/>
                    </a:moveTo>
                    <a:cubicBezTo>
                      <a:pt x="327" y="5723"/>
                      <a:pt x="339" y="5734"/>
                      <a:pt x="334" y="5755"/>
                    </a:cubicBezTo>
                    <a:cubicBezTo>
                      <a:pt x="329" y="5776"/>
                      <a:pt x="317" y="5800"/>
                      <a:pt x="317" y="5823"/>
                    </a:cubicBezTo>
                    <a:cubicBezTo>
                      <a:pt x="317" y="5853"/>
                      <a:pt x="343" y="5892"/>
                      <a:pt x="369" y="5910"/>
                    </a:cubicBezTo>
                    <a:cubicBezTo>
                      <a:pt x="374" y="5913"/>
                      <a:pt x="384" y="5915"/>
                      <a:pt x="389" y="5917"/>
                    </a:cubicBezTo>
                    <a:cubicBezTo>
                      <a:pt x="398" y="5922"/>
                      <a:pt x="402" y="5929"/>
                      <a:pt x="410" y="5931"/>
                    </a:cubicBezTo>
                    <a:cubicBezTo>
                      <a:pt x="415" y="5933"/>
                      <a:pt x="424" y="5930"/>
                      <a:pt x="428" y="5931"/>
                    </a:cubicBezTo>
                    <a:cubicBezTo>
                      <a:pt x="431" y="5932"/>
                      <a:pt x="482" y="5965"/>
                      <a:pt x="484" y="5969"/>
                    </a:cubicBezTo>
                    <a:cubicBezTo>
                      <a:pt x="486" y="5974"/>
                      <a:pt x="482" y="5986"/>
                      <a:pt x="478" y="5990"/>
                    </a:cubicBezTo>
                    <a:cubicBezTo>
                      <a:pt x="468" y="6003"/>
                      <a:pt x="454" y="6003"/>
                      <a:pt x="442" y="6001"/>
                    </a:cubicBezTo>
                    <a:cubicBezTo>
                      <a:pt x="438" y="6004"/>
                      <a:pt x="438" y="6004"/>
                      <a:pt x="438" y="6004"/>
                    </a:cubicBezTo>
                    <a:cubicBezTo>
                      <a:pt x="432" y="6001"/>
                      <a:pt x="424" y="5997"/>
                      <a:pt x="422" y="5994"/>
                    </a:cubicBezTo>
                    <a:cubicBezTo>
                      <a:pt x="417" y="5990"/>
                      <a:pt x="415" y="5982"/>
                      <a:pt x="411" y="5978"/>
                    </a:cubicBezTo>
                    <a:cubicBezTo>
                      <a:pt x="407" y="5975"/>
                      <a:pt x="378" y="5962"/>
                      <a:pt x="371" y="5959"/>
                    </a:cubicBezTo>
                    <a:cubicBezTo>
                      <a:pt x="357" y="5954"/>
                      <a:pt x="323" y="5954"/>
                      <a:pt x="308" y="5962"/>
                    </a:cubicBezTo>
                    <a:cubicBezTo>
                      <a:pt x="299" y="5966"/>
                      <a:pt x="285" y="5982"/>
                      <a:pt x="279" y="5988"/>
                    </a:cubicBezTo>
                    <a:cubicBezTo>
                      <a:pt x="275" y="5991"/>
                      <a:pt x="270" y="5993"/>
                      <a:pt x="267" y="5996"/>
                    </a:cubicBezTo>
                    <a:cubicBezTo>
                      <a:pt x="255" y="6011"/>
                      <a:pt x="251" y="6036"/>
                      <a:pt x="243" y="6051"/>
                    </a:cubicBezTo>
                    <a:cubicBezTo>
                      <a:pt x="237" y="6062"/>
                      <a:pt x="226" y="6069"/>
                      <a:pt x="222" y="6080"/>
                    </a:cubicBezTo>
                    <a:cubicBezTo>
                      <a:pt x="219" y="6091"/>
                      <a:pt x="223" y="6093"/>
                      <a:pt x="228" y="6106"/>
                    </a:cubicBezTo>
                    <a:cubicBezTo>
                      <a:pt x="229" y="6106"/>
                      <a:pt x="233" y="6105"/>
                      <a:pt x="233" y="6105"/>
                    </a:cubicBezTo>
                    <a:cubicBezTo>
                      <a:pt x="233" y="6105"/>
                      <a:pt x="262" y="6125"/>
                      <a:pt x="274" y="6138"/>
                    </a:cubicBezTo>
                    <a:cubicBezTo>
                      <a:pt x="287" y="6152"/>
                      <a:pt x="322" y="6169"/>
                      <a:pt x="337" y="6169"/>
                    </a:cubicBezTo>
                    <a:cubicBezTo>
                      <a:pt x="344" y="6168"/>
                      <a:pt x="370" y="6164"/>
                      <a:pt x="374" y="6163"/>
                    </a:cubicBezTo>
                    <a:cubicBezTo>
                      <a:pt x="386" y="6161"/>
                      <a:pt x="405" y="6152"/>
                      <a:pt x="416" y="6143"/>
                    </a:cubicBezTo>
                    <a:cubicBezTo>
                      <a:pt x="420" y="6139"/>
                      <a:pt x="448" y="6094"/>
                      <a:pt x="450" y="6090"/>
                    </a:cubicBezTo>
                    <a:cubicBezTo>
                      <a:pt x="451" y="6087"/>
                      <a:pt x="484" y="6048"/>
                      <a:pt x="498" y="6057"/>
                    </a:cubicBezTo>
                    <a:cubicBezTo>
                      <a:pt x="499" y="6057"/>
                      <a:pt x="518" y="6074"/>
                      <a:pt x="521" y="6082"/>
                    </a:cubicBezTo>
                    <a:cubicBezTo>
                      <a:pt x="523" y="6086"/>
                      <a:pt x="520" y="6102"/>
                      <a:pt x="518" y="6107"/>
                    </a:cubicBezTo>
                    <a:cubicBezTo>
                      <a:pt x="512" y="6120"/>
                      <a:pt x="494" y="6125"/>
                      <a:pt x="481" y="6139"/>
                    </a:cubicBezTo>
                    <a:cubicBezTo>
                      <a:pt x="478" y="6143"/>
                      <a:pt x="458" y="6171"/>
                      <a:pt x="455" y="6181"/>
                    </a:cubicBezTo>
                    <a:cubicBezTo>
                      <a:pt x="452" y="6188"/>
                      <a:pt x="454" y="6197"/>
                      <a:pt x="454" y="6205"/>
                    </a:cubicBezTo>
                    <a:cubicBezTo>
                      <a:pt x="453" y="6227"/>
                      <a:pt x="455" y="6253"/>
                      <a:pt x="479" y="6279"/>
                    </a:cubicBezTo>
                    <a:cubicBezTo>
                      <a:pt x="483" y="6283"/>
                      <a:pt x="495" y="6291"/>
                      <a:pt x="499" y="6295"/>
                    </a:cubicBezTo>
                    <a:cubicBezTo>
                      <a:pt x="515" y="6311"/>
                      <a:pt x="533" y="6341"/>
                      <a:pt x="552" y="6337"/>
                    </a:cubicBezTo>
                    <a:cubicBezTo>
                      <a:pt x="570" y="6334"/>
                      <a:pt x="580" y="6313"/>
                      <a:pt x="600" y="6301"/>
                    </a:cubicBezTo>
                    <a:cubicBezTo>
                      <a:pt x="621" y="6288"/>
                      <a:pt x="643" y="6268"/>
                      <a:pt x="651" y="6247"/>
                    </a:cubicBezTo>
                    <a:cubicBezTo>
                      <a:pt x="655" y="6238"/>
                      <a:pt x="654" y="6220"/>
                      <a:pt x="655" y="6210"/>
                    </a:cubicBezTo>
                    <a:cubicBezTo>
                      <a:pt x="655" y="6208"/>
                      <a:pt x="648" y="6179"/>
                      <a:pt x="643" y="6168"/>
                    </a:cubicBezTo>
                    <a:cubicBezTo>
                      <a:pt x="639" y="6159"/>
                      <a:pt x="635" y="6146"/>
                      <a:pt x="626" y="6135"/>
                    </a:cubicBezTo>
                    <a:cubicBezTo>
                      <a:pt x="615" y="6122"/>
                      <a:pt x="587" y="6115"/>
                      <a:pt x="581" y="6099"/>
                    </a:cubicBezTo>
                    <a:cubicBezTo>
                      <a:pt x="580" y="6098"/>
                      <a:pt x="584" y="6092"/>
                      <a:pt x="584" y="6091"/>
                    </a:cubicBezTo>
                    <a:cubicBezTo>
                      <a:pt x="583" y="6086"/>
                      <a:pt x="579" y="6085"/>
                      <a:pt x="579" y="6080"/>
                    </a:cubicBezTo>
                    <a:cubicBezTo>
                      <a:pt x="578" y="6076"/>
                      <a:pt x="585" y="6056"/>
                      <a:pt x="587" y="6053"/>
                    </a:cubicBezTo>
                    <a:cubicBezTo>
                      <a:pt x="603" y="6036"/>
                      <a:pt x="635" y="6042"/>
                      <a:pt x="646" y="6053"/>
                    </a:cubicBezTo>
                    <a:cubicBezTo>
                      <a:pt x="661" y="6069"/>
                      <a:pt x="658" y="6089"/>
                      <a:pt x="667" y="6104"/>
                    </a:cubicBezTo>
                    <a:cubicBezTo>
                      <a:pt x="686" y="6139"/>
                      <a:pt x="737" y="6162"/>
                      <a:pt x="763" y="6158"/>
                    </a:cubicBezTo>
                    <a:cubicBezTo>
                      <a:pt x="769" y="6157"/>
                      <a:pt x="788" y="6154"/>
                      <a:pt x="794" y="6151"/>
                    </a:cubicBezTo>
                    <a:cubicBezTo>
                      <a:pt x="810" y="6143"/>
                      <a:pt x="822" y="6128"/>
                      <a:pt x="831" y="6119"/>
                    </a:cubicBezTo>
                    <a:cubicBezTo>
                      <a:pt x="843" y="6107"/>
                      <a:pt x="870" y="6095"/>
                      <a:pt x="877" y="6081"/>
                    </a:cubicBezTo>
                    <a:cubicBezTo>
                      <a:pt x="884" y="6069"/>
                      <a:pt x="865" y="6036"/>
                      <a:pt x="860" y="6022"/>
                    </a:cubicBezTo>
                    <a:cubicBezTo>
                      <a:pt x="854" y="6006"/>
                      <a:pt x="839" y="5970"/>
                      <a:pt x="821" y="5958"/>
                    </a:cubicBezTo>
                    <a:cubicBezTo>
                      <a:pt x="819" y="5956"/>
                      <a:pt x="798" y="5950"/>
                      <a:pt x="791" y="5949"/>
                    </a:cubicBezTo>
                    <a:cubicBezTo>
                      <a:pt x="787" y="5948"/>
                      <a:pt x="778" y="5952"/>
                      <a:pt x="774" y="5949"/>
                    </a:cubicBezTo>
                    <a:cubicBezTo>
                      <a:pt x="771" y="5945"/>
                      <a:pt x="771" y="5945"/>
                      <a:pt x="771" y="5945"/>
                    </a:cubicBezTo>
                    <a:cubicBezTo>
                      <a:pt x="759" y="5946"/>
                      <a:pt x="724" y="5957"/>
                      <a:pt x="713" y="5963"/>
                    </a:cubicBezTo>
                    <a:cubicBezTo>
                      <a:pt x="686" y="5977"/>
                      <a:pt x="675" y="5991"/>
                      <a:pt x="651" y="5994"/>
                    </a:cubicBezTo>
                    <a:cubicBezTo>
                      <a:pt x="651" y="5994"/>
                      <a:pt x="647" y="5994"/>
                      <a:pt x="646" y="5994"/>
                    </a:cubicBezTo>
                    <a:cubicBezTo>
                      <a:pt x="643" y="5994"/>
                      <a:pt x="624" y="5981"/>
                      <a:pt x="621" y="5976"/>
                    </a:cubicBezTo>
                    <a:cubicBezTo>
                      <a:pt x="619" y="5972"/>
                      <a:pt x="622" y="5962"/>
                      <a:pt x="623" y="5957"/>
                    </a:cubicBezTo>
                    <a:cubicBezTo>
                      <a:pt x="633" y="5910"/>
                      <a:pt x="703" y="5925"/>
                      <a:pt x="730" y="5912"/>
                    </a:cubicBezTo>
                    <a:cubicBezTo>
                      <a:pt x="746" y="5905"/>
                      <a:pt x="757" y="5890"/>
                      <a:pt x="764" y="5880"/>
                    </a:cubicBezTo>
                    <a:cubicBezTo>
                      <a:pt x="771" y="5868"/>
                      <a:pt x="782" y="5821"/>
                      <a:pt x="778" y="5808"/>
                    </a:cubicBezTo>
                    <a:cubicBezTo>
                      <a:pt x="777" y="5804"/>
                      <a:pt x="761" y="5754"/>
                      <a:pt x="767" y="5733"/>
                    </a:cubicBezTo>
                    <a:cubicBezTo>
                      <a:pt x="769" y="5727"/>
                      <a:pt x="774" y="5715"/>
                      <a:pt x="772" y="5709"/>
                    </a:cubicBezTo>
                    <a:cubicBezTo>
                      <a:pt x="770" y="5706"/>
                      <a:pt x="761" y="5699"/>
                      <a:pt x="761" y="5699"/>
                    </a:cubicBezTo>
                    <a:cubicBezTo>
                      <a:pt x="747" y="5704"/>
                      <a:pt x="735" y="5713"/>
                      <a:pt x="720" y="5716"/>
                    </a:cubicBezTo>
                    <a:cubicBezTo>
                      <a:pt x="704" y="5719"/>
                      <a:pt x="686" y="5715"/>
                      <a:pt x="671" y="5717"/>
                    </a:cubicBezTo>
                    <a:cubicBezTo>
                      <a:pt x="642" y="5721"/>
                      <a:pt x="605" y="5739"/>
                      <a:pt x="590" y="5771"/>
                    </a:cubicBezTo>
                    <a:cubicBezTo>
                      <a:pt x="561" y="5834"/>
                      <a:pt x="591" y="5873"/>
                      <a:pt x="593" y="5884"/>
                    </a:cubicBezTo>
                    <a:cubicBezTo>
                      <a:pt x="593" y="5889"/>
                      <a:pt x="596" y="5888"/>
                      <a:pt x="596" y="5893"/>
                    </a:cubicBezTo>
                    <a:cubicBezTo>
                      <a:pt x="597" y="5908"/>
                      <a:pt x="568" y="5928"/>
                      <a:pt x="554" y="5926"/>
                    </a:cubicBezTo>
                    <a:cubicBezTo>
                      <a:pt x="544" y="5924"/>
                      <a:pt x="525" y="5905"/>
                      <a:pt x="524" y="5891"/>
                    </a:cubicBezTo>
                    <a:cubicBezTo>
                      <a:pt x="524" y="5890"/>
                      <a:pt x="525" y="5865"/>
                      <a:pt x="528" y="5859"/>
                    </a:cubicBezTo>
                    <a:cubicBezTo>
                      <a:pt x="529" y="5854"/>
                      <a:pt x="532" y="5839"/>
                      <a:pt x="532" y="5835"/>
                    </a:cubicBezTo>
                    <a:cubicBezTo>
                      <a:pt x="531" y="5821"/>
                      <a:pt x="535" y="5798"/>
                      <a:pt x="529" y="5784"/>
                    </a:cubicBezTo>
                    <a:cubicBezTo>
                      <a:pt x="526" y="5778"/>
                      <a:pt x="513" y="5751"/>
                      <a:pt x="508" y="5746"/>
                    </a:cubicBezTo>
                    <a:cubicBezTo>
                      <a:pt x="506" y="5744"/>
                      <a:pt x="459" y="5714"/>
                      <a:pt x="456" y="5714"/>
                    </a:cubicBezTo>
                    <a:cubicBezTo>
                      <a:pt x="453" y="5713"/>
                      <a:pt x="434" y="5711"/>
                      <a:pt x="431" y="5711"/>
                    </a:cubicBezTo>
                    <a:cubicBezTo>
                      <a:pt x="421" y="5710"/>
                      <a:pt x="388" y="5708"/>
                      <a:pt x="388" y="5708"/>
                    </a:cubicBezTo>
                    <a:cubicBezTo>
                      <a:pt x="388" y="5708"/>
                      <a:pt x="351" y="5687"/>
                      <a:pt x="348" y="5686"/>
                    </a:cubicBezTo>
                    <a:cubicBezTo>
                      <a:pt x="346" y="5684"/>
                      <a:pt x="333" y="5688"/>
                      <a:pt x="332" y="5688"/>
                    </a:cubicBezTo>
                    <a:cubicBezTo>
                      <a:pt x="330" y="5693"/>
                      <a:pt x="325" y="5699"/>
                      <a:pt x="326" y="5704"/>
                    </a:cubicBezTo>
                    <a:close/>
                    <a:moveTo>
                      <a:pt x="6412" y="5688"/>
                    </a:moveTo>
                    <a:cubicBezTo>
                      <a:pt x="6411" y="5688"/>
                      <a:pt x="6399" y="5684"/>
                      <a:pt x="6396" y="5686"/>
                    </a:cubicBezTo>
                    <a:cubicBezTo>
                      <a:pt x="6394" y="5687"/>
                      <a:pt x="6357" y="5708"/>
                      <a:pt x="6357" y="5708"/>
                    </a:cubicBezTo>
                    <a:cubicBezTo>
                      <a:pt x="6356" y="5708"/>
                      <a:pt x="6323" y="5710"/>
                      <a:pt x="6314" y="5711"/>
                    </a:cubicBezTo>
                    <a:cubicBezTo>
                      <a:pt x="6311" y="5711"/>
                      <a:pt x="6291" y="5713"/>
                      <a:pt x="6288" y="5714"/>
                    </a:cubicBezTo>
                    <a:cubicBezTo>
                      <a:pt x="6285" y="5714"/>
                      <a:pt x="6238" y="5744"/>
                      <a:pt x="6237" y="5746"/>
                    </a:cubicBezTo>
                    <a:cubicBezTo>
                      <a:pt x="6232" y="5751"/>
                      <a:pt x="6218" y="5778"/>
                      <a:pt x="6216" y="5784"/>
                    </a:cubicBezTo>
                    <a:cubicBezTo>
                      <a:pt x="6209" y="5798"/>
                      <a:pt x="6213" y="5821"/>
                      <a:pt x="6212" y="5835"/>
                    </a:cubicBezTo>
                    <a:cubicBezTo>
                      <a:pt x="6212" y="5840"/>
                      <a:pt x="6215" y="5854"/>
                      <a:pt x="6217" y="5859"/>
                    </a:cubicBezTo>
                    <a:cubicBezTo>
                      <a:pt x="6219" y="5865"/>
                      <a:pt x="6221" y="5890"/>
                      <a:pt x="6221" y="5891"/>
                    </a:cubicBezTo>
                    <a:cubicBezTo>
                      <a:pt x="6220" y="5905"/>
                      <a:pt x="6201" y="5924"/>
                      <a:pt x="6190" y="5926"/>
                    </a:cubicBezTo>
                    <a:cubicBezTo>
                      <a:pt x="6176" y="5928"/>
                      <a:pt x="6147" y="5908"/>
                      <a:pt x="6148" y="5893"/>
                    </a:cubicBezTo>
                    <a:cubicBezTo>
                      <a:pt x="6148" y="5888"/>
                      <a:pt x="6151" y="5889"/>
                      <a:pt x="6152" y="5884"/>
                    </a:cubicBezTo>
                    <a:cubicBezTo>
                      <a:pt x="6153" y="5873"/>
                      <a:pt x="6183" y="5834"/>
                      <a:pt x="6154" y="5771"/>
                    </a:cubicBezTo>
                    <a:cubicBezTo>
                      <a:pt x="6139" y="5739"/>
                      <a:pt x="6102" y="5721"/>
                      <a:pt x="6073" y="5717"/>
                    </a:cubicBezTo>
                    <a:cubicBezTo>
                      <a:pt x="6058" y="5715"/>
                      <a:pt x="6040" y="5719"/>
                      <a:pt x="6024" y="5716"/>
                    </a:cubicBezTo>
                    <a:cubicBezTo>
                      <a:pt x="6010" y="5713"/>
                      <a:pt x="5998" y="5704"/>
                      <a:pt x="5983" y="5699"/>
                    </a:cubicBezTo>
                    <a:cubicBezTo>
                      <a:pt x="5983" y="5699"/>
                      <a:pt x="5974" y="5706"/>
                      <a:pt x="5973" y="5709"/>
                    </a:cubicBezTo>
                    <a:cubicBezTo>
                      <a:pt x="5971" y="5715"/>
                      <a:pt x="5975" y="5727"/>
                      <a:pt x="5977" y="5733"/>
                    </a:cubicBezTo>
                    <a:cubicBezTo>
                      <a:pt x="5984" y="5754"/>
                      <a:pt x="5967" y="5804"/>
                      <a:pt x="5966" y="5808"/>
                    </a:cubicBezTo>
                    <a:cubicBezTo>
                      <a:pt x="5962" y="5821"/>
                      <a:pt x="5973" y="5868"/>
                      <a:pt x="5981" y="5880"/>
                    </a:cubicBezTo>
                    <a:cubicBezTo>
                      <a:pt x="5987" y="5890"/>
                      <a:pt x="5998" y="5905"/>
                      <a:pt x="6014" y="5912"/>
                    </a:cubicBezTo>
                    <a:cubicBezTo>
                      <a:pt x="6042" y="5925"/>
                      <a:pt x="6111" y="5910"/>
                      <a:pt x="6121" y="5957"/>
                    </a:cubicBezTo>
                    <a:cubicBezTo>
                      <a:pt x="6122" y="5962"/>
                      <a:pt x="6125" y="5972"/>
                      <a:pt x="6123" y="5976"/>
                    </a:cubicBezTo>
                    <a:cubicBezTo>
                      <a:pt x="6121" y="5981"/>
                      <a:pt x="6101" y="5994"/>
                      <a:pt x="6098" y="5994"/>
                    </a:cubicBezTo>
                    <a:cubicBezTo>
                      <a:pt x="6098" y="5994"/>
                      <a:pt x="6093" y="5994"/>
                      <a:pt x="6093" y="5994"/>
                    </a:cubicBezTo>
                    <a:cubicBezTo>
                      <a:pt x="6069" y="5991"/>
                      <a:pt x="6059" y="5977"/>
                      <a:pt x="6032" y="5963"/>
                    </a:cubicBezTo>
                    <a:cubicBezTo>
                      <a:pt x="6021" y="5957"/>
                      <a:pt x="5985" y="5946"/>
                      <a:pt x="5973" y="5945"/>
                    </a:cubicBezTo>
                    <a:cubicBezTo>
                      <a:pt x="5970" y="5949"/>
                      <a:pt x="5970" y="5949"/>
                      <a:pt x="5970" y="5949"/>
                    </a:cubicBezTo>
                    <a:cubicBezTo>
                      <a:pt x="5967" y="5952"/>
                      <a:pt x="5957" y="5948"/>
                      <a:pt x="5953" y="5949"/>
                    </a:cubicBezTo>
                    <a:cubicBezTo>
                      <a:pt x="5947" y="5950"/>
                      <a:pt x="5925" y="5956"/>
                      <a:pt x="5923" y="5958"/>
                    </a:cubicBezTo>
                    <a:cubicBezTo>
                      <a:pt x="5906" y="5970"/>
                      <a:pt x="5891" y="6006"/>
                      <a:pt x="5884" y="6022"/>
                    </a:cubicBezTo>
                    <a:cubicBezTo>
                      <a:pt x="5879" y="6036"/>
                      <a:pt x="5861" y="6069"/>
                      <a:pt x="5867" y="6081"/>
                    </a:cubicBezTo>
                    <a:cubicBezTo>
                      <a:pt x="5875" y="6096"/>
                      <a:pt x="5902" y="6107"/>
                      <a:pt x="5914" y="6119"/>
                    </a:cubicBezTo>
                    <a:cubicBezTo>
                      <a:pt x="5922" y="6128"/>
                      <a:pt x="5935" y="6143"/>
                      <a:pt x="5951" y="6151"/>
                    </a:cubicBezTo>
                    <a:cubicBezTo>
                      <a:pt x="5956" y="6154"/>
                      <a:pt x="5976" y="6157"/>
                      <a:pt x="5981" y="6158"/>
                    </a:cubicBezTo>
                    <a:cubicBezTo>
                      <a:pt x="6008" y="6162"/>
                      <a:pt x="6058" y="6139"/>
                      <a:pt x="6078" y="6104"/>
                    </a:cubicBezTo>
                    <a:cubicBezTo>
                      <a:pt x="6087" y="6089"/>
                      <a:pt x="6083" y="6069"/>
                      <a:pt x="6098" y="6054"/>
                    </a:cubicBezTo>
                    <a:cubicBezTo>
                      <a:pt x="6109" y="6042"/>
                      <a:pt x="6142" y="6036"/>
                      <a:pt x="6157" y="6053"/>
                    </a:cubicBezTo>
                    <a:cubicBezTo>
                      <a:pt x="6160" y="6056"/>
                      <a:pt x="6166" y="6076"/>
                      <a:pt x="6166" y="6080"/>
                    </a:cubicBezTo>
                    <a:cubicBezTo>
                      <a:pt x="6165" y="6085"/>
                      <a:pt x="6161" y="6086"/>
                      <a:pt x="6161" y="6091"/>
                    </a:cubicBezTo>
                    <a:cubicBezTo>
                      <a:pt x="6161" y="6092"/>
                      <a:pt x="6164" y="6098"/>
                      <a:pt x="6164" y="6099"/>
                    </a:cubicBezTo>
                    <a:cubicBezTo>
                      <a:pt x="6157" y="6116"/>
                      <a:pt x="6130" y="6122"/>
                      <a:pt x="6118" y="6135"/>
                    </a:cubicBezTo>
                    <a:cubicBezTo>
                      <a:pt x="6109" y="6146"/>
                      <a:pt x="6106" y="6159"/>
                      <a:pt x="6101" y="6168"/>
                    </a:cubicBezTo>
                    <a:cubicBezTo>
                      <a:pt x="6096" y="6179"/>
                      <a:pt x="6090" y="6208"/>
                      <a:pt x="6090" y="6210"/>
                    </a:cubicBezTo>
                    <a:cubicBezTo>
                      <a:pt x="6091" y="6220"/>
                      <a:pt x="6089" y="6239"/>
                      <a:pt x="6093" y="6247"/>
                    </a:cubicBezTo>
                    <a:cubicBezTo>
                      <a:pt x="6101" y="6268"/>
                      <a:pt x="6123" y="6288"/>
                      <a:pt x="6144" y="6301"/>
                    </a:cubicBezTo>
                    <a:cubicBezTo>
                      <a:pt x="6164" y="6313"/>
                      <a:pt x="6174" y="6334"/>
                      <a:pt x="6193" y="6337"/>
                    </a:cubicBezTo>
                    <a:cubicBezTo>
                      <a:pt x="6212" y="6341"/>
                      <a:pt x="6230" y="6311"/>
                      <a:pt x="6246" y="6295"/>
                    </a:cubicBezTo>
                    <a:cubicBezTo>
                      <a:pt x="6250" y="6291"/>
                      <a:pt x="6262" y="6283"/>
                      <a:pt x="6266" y="6279"/>
                    </a:cubicBezTo>
                    <a:cubicBezTo>
                      <a:pt x="6289" y="6253"/>
                      <a:pt x="6291" y="6227"/>
                      <a:pt x="6291" y="6205"/>
                    </a:cubicBezTo>
                    <a:cubicBezTo>
                      <a:pt x="6291" y="6197"/>
                      <a:pt x="6293" y="6188"/>
                      <a:pt x="6290" y="6181"/>
                    </a:cubicBezTo>
                    <a:cubicBezTo>
                      <a:pt x="6286" y="6171"/>
                      <a:pt x="6267" y="6143"/>
                      <a:pt x="6263" y="6139"/>
                    </a:cubicBezTo>
                    <a:cubicBezTo>
                      <a:pt x="6250" y="6125"/>
                      <a:pt x="6232" y="6120"/>
                      <a:pt x="6226" y="6107"/>
                    </a:cubicBezTo>
                    <a:cubicBezTo>
                      <a:pt x="6224" y="6102"/>
                      <a:pt x="6221" y="6086"/>
                      <a:pt x="6223" y="6082"/>
                    </a:cubicBezTo>
                    <a:cubicBezTo>
                      <a:pt x="6227" y="6074"/>
                      <a:pt x="6246" y="6057"/>
                      <a:pt x="6247" y="6057"/>
                    </a:cubicBezTo>
                    <a:cubicBezTo>
                      <a:pt x="6261" y="6048"/>
                      <a:pt x="6294" y="6087"/>
                      <a:pt x="6294" y="6090"/>
                    </a:cubicBezTo>
                    <a:cubicBezTo>
                      <a:pt x="6296" y="6094"/>
                      <a:pt x="6324" y="6139"/>
                      <a:pt x="6328" y="6143"/>
                    </a:cubicBezTo>
                    <a:cubicBezTo>
                      <a:pt x="6339" y="6152"/>
                      <a:pt x="6358" y="6161"/>
                      <a:pt x="6370" y="6163"/>
                    </a:cubicBezTo>
                    <a:cubicBezTo>
                      <a:pt x="6375" y="6164"/>
                      <a:pt x="6401" y="6168"/>
                      <a:pt x="6408" y="6169"/>
                    </a:cubicBezTo>
                    <a:cubicBezTo>
                      <a:pt x="6423" y="6169"/>
                      <a:pt x="6457" y="6152"/>
                      <a:pt x="6470" y="6139"/>
                    </a:cubicBezTo>
                    <a:cubicBezTo>
                      <a:pt x="6483" y="6125"/>
                      <a:pt x="6511" y="6105"/>
                      <a:pt x="6511" y="6105"/>
                    </a:cubicBezTo>
                    <a:cubicBezTo>
                      <a:pt x="6511" y="6105"/>
                      <a:pt x="6516" y="6106"/>
                      <a:pt x="6516" y="6106"/>
                    </a:cubicBezTo>
                    <a:cubicBezTo>
                      <a:pt x="6522" y="6093"/>
                      <a:pt x="6526" y="6091"/>
                      <a:pt x="6522" y="6080"/>
                    </a:cubicBezTo>
                    <a:cubicBezTo>
                      <a:pt x="6519" y="6069"/>
                      <a:pt x="6507" y="6062"/>
                      <a:pt x="6501" y="6051"/>
                    </a:cubicBezTo>
                    <a:cubicBezTo>
                      <a:pt x="6493" y="6036"/>
                      <a:pt x="6489" y="6011"/>
                      <a:pt x="6478" y="5996"/>
                    </a:cubicBezTo>
                    <a:cubicBezTo>
                      <a:pt x="6475" y="5993"/>
                      <a:pt x="6469" y="5991"/>
                      <a:pt x="6466" y="5988"/>
                    </a:cubicBezTo>
                    <a:cubicBezTo>
                      <a:pt x="6459" y="5982"/>
                      <a:pt x="6445" y="5966"/>
                      <a:pt x="6437" y="5962"/>
                    </a:cubicBezTo>
                    <a:cubicBezTo>
                      <a:pt x="6422" y="5954"/>
                      <a:pt x="6387" y="5954"/>
                      <a:pt x="6374" y="5959"/>
                    </a:cubicBezTo>
                    <a:cubicBezTo>
                      <a:pt x="6366" y="5962"/>
                      <a:pt x="6338" y="5975"/>
                      <a:pt x="6334" y="5979"/>
                    </a:cubicBezTo>
                    <a:cubicBezTo>
                      <a:pt x="6329" y="5982"/>
                      <a:pt x="6327" y="5990"/>
                      <a:pt x="6322" y="5994"/>
                    </a:cubicBezTo>
                    <a:cubicBezTo>
                      <a:pt x="6320" y="5997"/>
                      <a:pt x="6312" y="6001"/>
                      <a:pt x="6307" y="6004"/>
                    </a:cubicBezTo>
                    <a:cubicBezTo>
                      <a:pt x="6303" y="6001"/>
                      <a:pt x="6303" y="6001"/>
                      <a:pt x="6303" y="6001"/>
                    </a:cubicBezTo>
                    <a:cubicBezTo>
                      <a:pt x="6291" y="6003"/>
                      <a:pt x="6276" y="6003"/>
                      <a:pt x="6266" y="5991"/>
                    </a:cubicBezTo>
                    <a:cubicBezTo>
                      <a:pt x="6263" y="5986"/>
                      <a:pt x="6258" y="5974"/>
                      <a:pt x="6261" y="5969"/>
                    </a:cubicBezTo>
                    <a:cubicBezTo>
                      <a:pt x="6263" y="5965"/>
                      <a:pt x="6313" y="5932"/>
                      <a:pt x="6317" y="5931"/>
                    </a:cubicBezTo>
                    <a:cubicBezTo>
                      <a:pt x="6320" y="5930"/>
                      <a:pt x="6330" y="5933"/>
                      <a:pt x="6334" y="5932"/>
                    </a:cubicBezTo>
                    <a:cubicBezTo>
                      <a:pt x="6343" y="5929"/>
                      <a:pt x="6347" y="5922"/>
                      <a:pt x="6356" y="5917"/>
                    </a:cubicBezTo>
                    <a:cubicBezTo>
                      <a:pt x="6360" y="5915"/>
                      <a:pt x="6371" y="5913"/>
                      <a:pt x="6375" y="5910"/>
                    </a:cubicBezTo>
                    <a:cubicBezTo>
                      <a:pt x="6402" y="5892"/>
                      <a:pt x="6427" y="5853"/>
                      <a:pt x="6428" y="5823"/>
                    </a:cubicBezTo>
                    <a:cubicBezTo>
                      <a:pt x="6428" y="5800"/>
                      <a:pt x="6416" y="5776"/>
                      <a:pt x="6410" y="5755"/>
                    </a:cubicBezTo>
                    <a:cubicBezTo>
                      <a:pt x="6405" y="5734"/>
                      <a:pt x="6418" y="5723"/>
                      <a:pt x="6419" y="5704"/>
                    </a:cubicBezTo>
                    <a:cubicBezTo>
                      <a:pt x="6419" y="5699"/>
                      <a:pt x="6414" y="5693"/>
                      <a:pt x="6412" y="568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grpSp>
          <p:nvGrpSpPr>
            <p:cNvPr id="7" name="Group 168"/>
            <p:cNvGrpSpPr>
              <a:grpSpLocks/>
            </p:cNvGrpSpPr>
            <p:nvPr userDrawn="1"/>
          </p:nvGrpSpPr>
          <p:grpSpPr bwMode="auto">
            <a:xfrm>
              <a:off x="4858" y="0"/>
              <a:ext cx="756" cy="1512"/>
              <a:chOff x="4858" y="0"/>
              <a:chExt cx="756" cy="1512"/>
            </a:xfrm>
          </p:grpSpPr>
          <p:sp>
            <p:nvSpPr>
              <p:cNvPr id="9" name="Rectangle 169"/>
              <p:cNvSpPr>
                <a:spLocks noChangeAspect="1" noChangeArrowheads="1"/>
              </p:cNvSpPr>
              <p:nvPr userDrawn="1"/>
            </p:nvSpPr>
            <p:spPr bwMode="auto">
              <a:xfrm>
                <a:off x="4858" y="756"/>
                <a:ext cx="756" cy="756"/>
              </a:xfrm>
              <a:prstGeom prst="rect">
                <a:avLst/>
              </a:prstGeom>
              <a:solidFill>
                <a:srgbClr val="F0F0F0"/>
              </a:solidFill>
              <a:ln w="9525">
                <a:noFill/>
                <a:miter lim="800000"/>
                <a:headEnd/>
                <a:tailEnd/>
              </a:ln>
            </p:spPr>
            <p:txBody>
              <a:bodyPr/>
              <a:lstStyle/>
              <a:p>
                <a:pPr>
                  <a:defRPr/>
                </a:pPr>
                <a:endParaRPr lang="en-AU" sz="3200">
                  <a:solidFill>
                    <a:srgbClr val="FFFFFF"/>
                  </a:solidFill>
                  <a:ea typeface="+mn-ea"/>
                  <a:cs typeface="+mn-cs"/>
                </a:endParaRPr>
              </a:p>
            </p:txBody>
          </p:sp>
          <p:sp>
            <p:nvSpPr>
              <p:cNvPr id="10" name="Rectangle 170"/>
              <p:cNvSpPr>
                <a:spLocks noChangeAspect="1" noChangeArrowheads="1"/>
              </p:cNvSpPr>
              <p:nvPr userDrawn="1"/>
            </p:nvSpPr>
            <p:spPr bwMode="hidden">
              <a:xfrm>
                <a:off x="4858" y="756"/>
                <a:ext cx="756" cy="756"/>
              </a:xfrm>
              <a:prstGeom prst="rect">
                <a:avLst/>
              </a:prstGeom>
              <a:solidFill>
                <a:srgbClr val="ED1C2E"/>
              </a:solidFill>
              <a:ln w="9525">
                <a:noFill/>
                <a:miter lim="800000"/>
                <a:headEnd/>
                <a:tailEnd/>
              </a:ln>
            </p:spPr>
            <p:txBody>
              <a:bodyPr/>
              <a:lstStyle/>
              <a:p>
                <a:pPr>
                  <a:defRPr/>
                </a:pPr>
                <a:endParaRPr lang="en-AU" sz="3200">
                  <a:solidFill>
                    <a:srgbClr val="FFFFFF"/>
                  </a:solidFill>
                  <a:ea typeface="+mn-ea"/>
                  <a:cs typeface="+mn-cs"/>
                </a:endParaRPr>
              </a:p>
            </p:txBody>
          </p:sp>
          <p:grpSp>
            <p:nvGrpSpPr>
              <p:cNvPr id="8" name="Group 171"/>
              <p:cNvGrpSpPr>
                <a:grpSpLocks/>
              </p:cNvGrpSpPr>
              <p:nvPr userDrawn="1"/>
            </p:nvGrpSpPr>
            <p:grpSpPr bwMode="auto">
              <a:xfrm>
                <a:off x="4946" y="975"/>
                <a:ext cx="576" cy="261"/>
                <a:chOff x="4946" y="975"/>
                <a:chExt cx="576" cy="261"/>
              </a:xfrm>
            </p:grpSpPr>
            <p:sp>
              <p:nvSpPr>
                <p:cNvPr id="14" name="Freeform 172"/>
                <p:cNvSpPr>
                  <a:spLocks noChangeAspect="1"/>
                </p:cNvSpPr>
                <p:nvPr userDrawn="1"/>
              </p:nvSpPr>
              <p:spPr bwMode="black">
                <a:xfrm>
                  <a:off x="4946" y="1076"/>
                  <a:ext cx="48" cy="59"/>
                </a:xfrm>
                <a:custGeom>
                  <a:avLst/>
                  <a:gdLst/>
                  <a:ahLst/>
                  <a:cxnLst>
                    <a:cxn ang="0">
                      <a:pos x="277" y="671"/>
                    </a:cxn>
                    <a:cxn ang="0">
                      <a:pos x="523" y="446"/>
                    </a:cxn>
                    <a:cxn ang="0">
                      <a:pos x="523" y="66"/>
                    </a:cxn>
                    <a:cxn ang="0">
                      <a:pos x="523" y="50"/>
                    </a:cxn>
                    <a:cxn ang="0">
                      <a:pos x="524" y="36"/>
                    </a:cxn>
                    <a:cxn ang="0">
                      <a:pos x="519" y="35"/>
                    </a:cxn>
                    <a:cxn ang="0">
                      <a:pos x="519" y="35"/>
                    </a:cxn>
                    <a:cxn ang="0">
                      <a:pos x="524" y="35"/>
                    </a:cxn>
                    <a:cxn ang="0">
                      <a:pos x="531" y="8"/>
                    </a:cxn>
                    <a:cxn ang="0">
                      <a:pos x="533" y="0"/>
                    </a:cxn>
                    <a:cxn ang="0">
                      <a:pos x="435" y="0"/>
                    </a:cxn>
                    <a:cxn ang="0">
                      <a:pos x="427" y="0"/>
                    </a:cxn>
                    <a:cxn ang="0">
                      <a:pos x="430" y="8"/>
                    </a:cxn>
                    <a:cxn ang="0">
                      <a:pos x="438" y="36"/>
                    </a:cxn>
                    <a:cxn ang="0">
                      <a:pos x="440" y="68"/>
                    </a:cxn>
                    <a:cxn ang="0">
                      <a:pos x="440" y="440"/>
                    </a:cxn>
                    <a:cxn ang="0">
                      <a:pos x="276" y="603"/>
                    </a:cxn>
                    <a:cxn ang="0">
                      <a:pos x="270" y="603"/>
                    </a:cxn>
                    <a:cxn ang="0">
                      <a:pos x="93" y="435"/>
                    </a:cxn>
                    <a:cxn ang="0">
                      <a:pos x="93" y="63"/>
                    </a:cxn>
                    <a:cxn ang="0">
                      <a:pos x="93" y="51"/>
                    </a:cxn>
                    <a:cxn ang="0">
                      <a:pos x="94" y="34"/>
                    </a:cxn>
                    <a:cxn ang="0">
                      <a:pos x="102" y="8"/>
                    </a:cxn>
                    <a:cxn ang="0">
                      <a:pos x="105" y="0"/>
                    </a:cxn>
                    <a:cxn ang="0">
                      <a:pos x="8" y="0"/>
                    </a:cxn>
                    <a:cxn ang="0">
                      <a:pos x="0" y="0"/>
                    </a:cxn>
                    <a:cxn ang="0">
                      <a:pos x="3" y="8"/>
                    </a:cxn>
                    <a:cxn ang="0">
                      <a:pos x="10" y="41"/>
                    </a:cxn>
                    <a:cxn ang="0">
                      <a:pos x="11" y="55"/>
                    </a:cxn>
                    <a:cxn ang="0">
                      <a:pos x="11" y="69"/>
                    </a:cxn>
                    <a:cxn ang="0">
                      <a:pos x="11" y="443"/>
                    </a:cxn>
                    <a:cxn ang="0">
                      <a:pos x="272" y="671"/>
                    </a:cxn>
                    <a:cxn ang="0">
                      <a:pos x="277" y="671"/>
                    </a:cxn>
                  </a:cxnLst>
                  <a:rect l="0" t="0" r="r" b="b"/>
                  <a:pathLst>
                    <a:path w="533" h="671">
                      <a:moveTo>
                        <a:pt x="277" y="671"/>
                      </a:moveTo>
                      <a:cubicBezTo>
                        <a:pt x="413" y="668"/>
                        <a:pt x="523" y="575"/>
                        <a:pt x="523" y="446"/>
                      </a:cubicBezTo>
                      <a:cubicBezTo>
                        <a:pt x="523" y="66"/>
                        <a:pt x="523" y="66"/>
                        <a:pt x="523" y="66"/>
                      </a:cubicBezTo>
                      <a:cubicBezTo>
                        <a:pt x="523" y="60"/>
                        <a:pt x="523" y="55"/>
                        <a:pt x="523" y="50"/>
                      </a:cubicBezTo>
                      <a:cubicBezTo>
                        <a:pt x="523" y="46"/>
                        <a:pt x="523" y="41"/>
                        <a:pt x="524" y="36"/>
                      </a:cubicBezTo>
                      <a:cubicBezTo>
                        <a:pt x="519" y="35"/>
                        <a:pt x="519" y="35"/>
                        <a:pt x="519" y="35"/>
                      </a:cubicBezTo>
                      <a:cubicBezTo>
                        <a:pt x="519" y="35"/>
                        <a:pt x="519" y="35"/>
                        <a:pt x="519" y="35"/>
                      </a:cubicBezTo>
                      <a:cubicBezTo>
                        <a:pt x="524" y="35"/>
                        <a:pt x="524" y="35"/>
                        <a:pt x="524" y="35"/>
                      </a:cubicBezTo>
                      <a:cubicBezTo>
                        <a:pt x="526" y="24"/>
                        <a:pt x="527" y="18"/>
                        <a:pt x="531" y="8"/>
                      </a:cubicBezTo>
                      <a:cubicBezTo>
                        <a:pt x="533" y="0"/>
                        <a:pt x="533" y="0"/>
                        <a:pt x="533" y="0"/>
                      </a:cubicBezTo>
                      <a:cubicBezTo>
                        <a:pt x="435" y="0"/>
                        <a:pt x="435" y="0"/>
                        <a:pt x="435" y="0"/>
                      </a:cubicBezTo>
                      <a:cubicBezTo>
                        <a:pt x="427" y="0"/>
                        <a:pt x="427" y="0"/>
                        <a:pt x="427" y="0"/>
                      </a:cubicBezTo>
                      <a:cubicBezTo>
                        <a:pt x="430" y="8"/>
                        <a:pt x="430" y="8"/>
                        <a:pt x="430" y="8"/>
                      </a:cubicBezTo>
                      <a:cubicBezTo>
                        <a:pt x="434" y="18"/>
                        <a:pt x="436" y="25"/>
                        <a:pt x="438" y="36"/>
                      </a:cubicBezTo>
                      <a:cubicBezTo>
                        <a:pt x="440" y="47"/>
                        <a:pt x="440" y="55"/>
                        <a:pt x="440" y="68"/>
                      </a:cubicBezTo>
                      <a:cubicBezTo>
                        <a:pt x="440" y="440"/>
                        <a:pt x="440" y="440"/>
                        <a:pt x="440" y="440"/>
                      </a:cubicBezTo>
                      <a:cubicBezTo>
                        <a:pt x="440" y="529"/>
                        <a:pt x="373" y="600"/>
                        <a:pt x="276" y="603"/>
                      </a:cubicBezTo>
                      <a:cubicBezTo>
                        <a:pt x="274" y="603"/>
                        <a:pt x="272" y="603"/>
                        <a:pt x="270" y="603"/>
                      </a:cubicBezTo>
                      <a:cubicBezTo>
                        <a:pt x="176" y="603"/>
                        <a:pt x="93" y="529"/>
                        <a:pt x="93" y="435"/>
                      </a:cubicBezTo>
                      <a:cubicBezTo>
                        <a:pt x="93" y="63"/>
                        <a:pt x="93" y="63"/>
                        <a:pt x="93" y="63"/>
                      </a:cubicBezTo>
                      <a:cubicBezTo>
                        <a:pt x="93" y="59"/>
                        <a:pt x="93" y="55"/>
                        <a:pt x="93" y="51"/>
                      </a:cubicBezTo>
                      <a:cubicBezTo>
                        <a:pt x="93" y="46"/>
                        <a:pt x="93" y="41"/>
                        <a:pt x="94" y="34"/>
                      </a:cubicBezTo>
                      <a:cubicBezTo>
                        <a:pt x="96" y="23"/>
                        <a:pt x="98" y="18"/>
                        <a:pt x="102" y="8"/>
                      </a:cubicBezTo>
                      <a:cubicBezTo>
                        <a:pt x="105" y="0"/>
                        <a:pt x="105" y="0"/>
                        <a:pt x="105" y="0"/>
                      </a:cubicBezTo>
                      <a:cubicBezTo>
                        <a:pt x="8" y="0"/>
                        <a:pt x="8" y="0"/>
                        <a:pt x="8" y="0"/>
                      </a:cubicBezTo>
                      <a:cubicBezTo>
                        <a:pt x="0" y="0"/>
                        <a:pt x="0" y="0"/>
                        <a:pt x="0" y="0"/>
                      </a:cubicBezTo>
                      <a:cubicBezTo>
                        <a:pt x="3" y="8"/>
                        <a:pt x="3" y="8"/>
                        <a:pt x="3" y="8"/>
                      </a:cubicBezTo>
                      <a:cubicBezTo>
                        <a:pt x="7" y="20"/>
                        <a:pt x="9" y="27"/>
                        <a:pt x="10" y="41"/>
                      </a:cubicBezTo>
                      <a:cubicBezTo>
                        <a:pt x="11" y="46"/>
                        <a:pt x="11" y="50"/>
                        <a:pt x="11" y="55"/>
                      </a:cubicBezTo>
                      <a:cubicBezTo>
                        <a:pt x="11" y="59"/>
                        <a:pt x="11" y="64"/>
                        <a:pt x="11" y="69"/>
                      </a:cubicBezTo>
                      <a:cubicBezTo>
                        <a:pt x="11" y="443"/>
                        <a:pt x="11" y="443"/>
                        <a:pt x="11" y="443"/>
                      </a:cubicBezTo>
                      <a:cubicBezTo>
                        <a:pt x="11" y="577"/>
                        <a:pt x="129" y="671"/>
                        <a:pt x="272" y="671"/>
                      </a:cubicBezTo>
                      <a:cubicBezTo>
                        <a:pt x="274" y="671"/>
                        <a:pt x="275" y="671"/>
                        <a:pt x="277" y="67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5" name="Freeform 173"/>
                <p:cNvSpPr>
                  <a:spLocks noChangeAspect="1"/>
                </p:cNvSpPr>
                <p:nvPr userDrawn="1"/>
              </p:nvSpPr>
              <p:spPr bwMode="black">
                <a:xfrm>
                  <a:off x="5009" y="975"/>
                  <a:ext cx="37" cy="61"/>
                </a:xfrm>
                <a:custGeom>
                  <a:avLst/>
                  <a:gdLst/>
                  <a:ahLst/>
                  <a:cxnLst>
                    <a:cxn ang="0">
                      <a:pos x="105" y="320"/>
                    </a:cxn>
                    <a:cxn ang="0">
                      <a:pos x="223" y="388"/>
                    </a:cxn>
                    <a:cxn ang="0">
                      <a:pos x="321" y="508"/>
                    </a:cxn>
                    <a:cxn ang="0">
                      <a:pos x="172" y="626"/>
                    </a:cxn>
                    <a:cxn ang="0">
                      <a:pos x="161" y="626"/>
                    </a:cxn>
                    <a:cxn ang="0">
                      <a:pos x="12" y="583"/>
                    </a:cxn>
                    <a:cxn ang="0">
                      <a:pos x="3" y="575"/>
                    </a:cxn>
                    <a:cxn ang="0">
                      <a:pos x="3" y="656"/>
                    </a:cxn>
                    <a:cxn ang="0">
                      <a:pos x="154" y="680"/>
                    </a:cxn>
                    <a:cxn ang="0">
                      <a:pos x="165" y="680"/>
                    </a:cxn>
                    <a:cxn ang="0">
                      <a:pos x="413" y="505"/>
                    </a:cxn>
                    <a:cxn ang="0">
                      <a:pos x="413" y="497"/>
                    </a:cxn>
                    <a:cxn ang="0">
                      <a:pos x="262" y="312"/>
                    </a:cxn>
                    <a:cxn ang="0">
                      <a:pos x="159" y="252"/>
                    </a:cxn>
                    <a:cxn ang="0">
                      <a:pos x="85" y="162"/>
                    </a:cxn>
                    <a:cxn ang="0">
                      <a:pos x="84" y="155"/>
                    </a:cxn>
                    <a:cxn ang="0">
                      <a:pos x="214" y="53"/>
                    </a:cxn>
                    <a:cxn ang="0">
                      <a:pos x="222" y="53"/>
                    </a:cxn>
                    <a:cxn ang="0">
                      <a:pos x="342" y="96"/>
                    </a:cxn>
                    <a:cxn ang="0">
                      <a:pos x="352" y="105"/>
                    </a:cxn>
                    <a:cxn ang="0">
                      <a:pos x="352" y="25"/>
                    </a:cxn>
                    <a:cxn ang="0">
                      <a:pos x="216" y="0"/>
                    </a:cxn>
                    <a:cxn ang="0">
                      <a:pos x="207" y="0"/>
                    </a:cxn>
                    <a:cxn ang="0">
                      <a:pos x="0" y="165"/>
                    </a:cxn>
                    <a:cxn ang="0">
                      <a:pos x="1" y="167"/>
                    </a:cxn>
                    <a:cxn ang="0">
                      <a:pos x="105" y="320"/>
                    </a:cxn>
                  </a:cxnLst>
                  <a:rect l="0" t="0" r="r" b="b"/>
                  <a:pathLst>
                    <a:path w="413" h="681">
                      <a:moveTo>
                        <a:pt x="105" y="320"/>
                      </a:moveTo>
                      <a:cubicBezTo>
                        <a:pt x="223" y="388"/>
                        <a:pt x="223" y="388"/>
                        <a:pt x="223" y="388"/>
                      </a:cubicBezTo>
                      <a:cubicBezTo>
                        <a:pt x="277" y="419"/>
                        <a:pt x="321" y="449"/>
                        <a:pt x="321" y="508"/>
                      </a:cubicBezTo>
                      <a:cubicBezTo>
                        <a:pt x="320" y="582"/>
                        <a:pt x="266" y="625"/>
                        <a:pt x="172" y="626"/>
                      </a:cubicBezTo>
                      <a:cubicBezTo>
                        <a:pt x="168" y="626"/>
                        <a:pt x="165" y="626"/>
                        <a:pt x="161" y="626"/>
                      </a:cubicBezTo>
                      <a:cubicBezTo>
                        <a:pt x="99" y="625"/>
                        <a:pt x="59" y="621"/>
                        <a:pt x="12" y="583"/>
                      </a:cubicBezTo>
                      <a:cubicBezTo>
                        <a:pt x="3" y="575"/>
                        <a:pt x="3" y="575"/>
                        <a:pt x="3" y="575"/>
                      </a:cubicBezTo>
                      <a:cubicBezTo>
                        <a:pt x="3" y="656"/>
                        <a:pt x="3" y="656"/>
                        <a:pt x="3" y="656"/>
                      </a:cubicBezTo>
                      <a:cubicBezTo>
                        <a:pt x="61" y="681"/>
                        <a:pt x="98" y="679"/>
                        <a:pt x="154" y="680"/>
                      </a:cubicBezTo>
                      <a:cubicBezTo>
                        <a:pt x="158" y="680"/>
                        <a:pt x="162" y="680"/>
                        <a:pt x="165" y="680"/>
                      </a:cubicBezTo>
                      <a:cubicBezTo>
                        <a:pt x="279" y="680"/>
                        <a:pt x="412" y="642"/>
                        <a:pt x="413" y="505"/>
                      </a:cubicBezTo>
                      <a:cubicBezTo>
                        <a:pt x="413" y="502"/>
                        <a:pt x="413" y="500"/>
                        <a:pt x="413" y="497"/>
                      </a:cubicBezTo>
                      <a:cubicBezTo>
                        <a:pt x="409" y="384"/>
                        <a:pt x="339" y="357"/>
                        <a:pt x="262" y="312"/>
                      </a:cubicBezTo>
                      <a:cubicBezTo>
                        <a:pt x="159" y="252"/>
                        <a:pt x="159" y="252"/>
                        <a:pt x="159" y="252"/>
                      </a:cubicBezTo>
                      <a:cubicBezTo>
                        <a:pt x="118" y="229"/>
                        <a:pt x="89" y="205"/>
                        <a:pt x="85" y="162"/>
                      </a:cubicBezTo>
                      <a:cubicBezTo>
                        <a:pt x="84" y="159"/>
                        <a:pt x="84" y="157"/>
                        <a:pt x="84" y="155"/>
                      </a:cubicBezTo>
                      <a:cubicBezTo>
                        <a:pt x="85" y="95"/>
                        <a:pt x="150" y="53"/>
                        <a:pt x="214" y="53"/>
                      </a:cubicBezTo>
                      <a:cubicBezTo>
                        <a:pt x="216" y="53"/>
                        <a:pt x="219" y="53"/>
                        <a:pt x="222" y="53"/>
                      </a:cubicBezTo>
                      <a:cubicBezTo>
                        <a:pt x="273" y="55"/>
                        <a:pt x="307" y="62"/>
                        <a:pt x="342" y="96"/>
                      </a:cubicBezTo>
                      <a:cubicBezTo>
                        <a:pt x="352" y="105"/>
                        <a:pt x="352" y="105"/>
                        <a:pt x="352" y="105"/>
                      </a:cubicBezTo>
                      <a:cubicBezTo>
                        <a:pt x="352" y="25"/>
                        <a:pt x="352" y="25"/>
                        <a:pt x="352" y="25"/>
                      </a:cubicBezTo>
                      <a:cubicBezTo>
                        <a:pt x="300" y="0"/>
                        <a:pt x="267" y="2"/>
                        <a:pt x="216" y="0"/>
                      </a:cubicBezTo>
                      <a:cubicBezTo>
                        <a:pt x="213" y="0"/>
                        <a:pt x="210" y="0"/>
                        <a:pt x="207" y="0"/>
                      </a:cubicBezTo>
                      <a:cubicBezTo>
                        <a:pt x="99" y="0"/>
                        <a:pt x="0" y="61"/>
                        <a:pt x="0" y="165"/>
                      </a:cubicBezTo>
                      <a:cubicBezTo>
                        <a:pt x="0" y="166"/>
                        <a:pt x="0" y="166"/>
                        <a:pt x="1" y="167"/>
                      </a:cubicBezTo>
                      <a:cubicBezTo>
                        <a:pt x="1" y="238"/>
                        <a:pt x="41" y="283"/>
                        <a:pt x="105" y="32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6" name="Freeform 174"/>
                <p:cNvSpPr>
                  <a:spLocks noChangeAspect="1"/>
                </p:cNvSpPr>
                <p:nvPr userDrawn="1"/>
              </p:nvSpPr>
              <p:spPr bwMode="black">
                <a:xfrm>
                  <a:off x="4962" y="1175"/>
                  <a:ext cx="47" cy="59"/>
                </a:xfrm>
                <a:custGeom>
                  <a:avLst/>
                  <a:gdLst/>
                  <a:ahLst/>
                  <a:cxnLst>
                    <a:cxn ang="0">
                      <a:pos x="23" y="0"/>
                    </a:cxn>
                    <a:cxn ang="0">
                      <a:pos x="3" y="71"/>
                    </a:cxn>
                    <a:cxn ang="0">
                      <a:pos x="0" y="84"/>
                    </a:cxn>
                    <a:cxn ang="0">
                      <a:pos x="12" y="77"/>
                    </a:cxn>
                    <a:cxn ang="0">
                      <a:pos x="44" y="64"/>
                    </a:cxn>
                    <a:cxn ang="0">
                      <a:pos x="65" y="60"/>
                    </a:cxn>
                    <a:cxn ang="0">
                      <a:pos x="223" y="60"/>
                    </a:cxn>
                    <a:cxn ang="0">
                      <a:pos x="223" y="598"/>
                    </a:cxn>
                    <a:cxn ang="0">
                      <a:pos x="223" y="618"/>
                    </a:cxn>
                    <a:cxn ang="0">
                      <a:pos x="222" y="632"/>
                    </a:cxn>
                    <a:cxn ang="0">
                      <a:pos x="214" y="651"/>
                    </a:cxn>
                    <a:cxn ang="0">
                      <a:pos x="209" y="660"/>
                    </a:cxn>
                    <a:cxn ang="0">
                      <a:pos x="320" y="660"/>
                    </a:cxn>
                    <a:cxn ang="0">
                      <a:pos x="330" y="660"/>
                    </a:cxn>
                    <a:cxn ang="0">
                      <a:pos x="325" y="651"/>
                    </a:cxn>
                    <a:cxn ang="0">
                      <a:pos x="316" y="630"/>
                    </a:cxn>
                    <a:cxn ang="0">
                      <a:pos x="312" y="604"/>
                    </a:cxn>
                    <a:cxn ang="0">
                      <a:pos x="313" y="596"/>
                    </a:cxn>
                    <a:cxn ang="0">
                      <a:pos x="313" y="58"/>
                    </a:cxn>
                    <a:cxn ang="0">
                      <a:pos x="449" y="58"/>
                    </a:cxn>
                    <a:cxn ang="0">
                      <a:pos x="485" y="64"/>
                    </a:cxn>
                    <a:cxn ang="0">
                      <a:pos x="487" y="59"/>
                    </a:cxn>
                    <a:cxn ang="0">
                      <a:pos x="486" y="64"/>
                    </a:cxn>
                    <a:cxn ang="0">
                      <a:pos x="514" y="74"/>
                    </a:cxn>
                    <a:cxn ang="0">
                      <a:pos x="523" y="79"/>
                    </a:cxn>
                    <a:cxn ang="0">
                      <a:pos x="516" y="5"/>
                    </a:cxn>
                    <a:cxn ang="0">
                      <a:pos x="23" y="0"/>
                    </a:cxn>
                  </a:cxnLst>
                  <a:rect l="0" t="0" r="r" b="b"/>
                  <a:pathLst>
                    <a:path w="523" h="660">
                      <a:moveTo>
                        <a:pt x="23" y="0"/>
                      </a:moveTo>
                      <a:cubicBezTo>
                        <a:pt x="3" y="71"/>
                        <a:pt x="3" y="71"/>
                        <a:pt x="3" y="71"/>
                      </a:cubicBezTo>
                      <a:cubicBezTo>
                        <a:pt x="0" y="84"/>
                        <a:pt x="0" y="84"/>
                        <a:pt x="0" y="84"/>
                      </a:cubicBezTo>
                      <a:cubicBezTo>
                        <a:pt x="12" y="77"/>
                        <a:pt x="12" y="77"/>
                        <a:pt x="12" y="77"/>
                      </a:cubicBezTo>
                      <a:cubicBezTo>
                        <a:pt x="23" y="70"/>
                        <a:pt x="30" y="66"/>
                        <a:pt x="44" y="64"/>
                      </a:cubicBezTo>
                      <a:cubicBezTo>
                        <a:pt x="53" y="61"/>
                        <a:pt x="57" y="61"/>
                        <a:pt x="65" y="60"/>
                      </a:cubicBezTo>
                      <a:cubicBezTo>
                        <a:pt x="223" y="60"/>
                        <a:pt x="223" y="60"/>
                        <a:pt x="223" y="60"/>
                      </a:cubicBezTo>
                      <a:cubicBezTo>
                        <a:pt x="223" y="598"/>
                        <a:pt x="223" y="598"/>
                        <a:pt x="223" y="598"/>
                      </a:cubicBezTo>
                      <a:cubicBezTo>
                        <a:pt x="223" y="606"/>
                        <a:pt x="223" y="612"/>
                        <a:pt x="223" y="618"/>
                      </a:cubicBezTo>
                      <a:cubicBezTo>
                        <a:pt x="223" y="623"/>
                        <a:pt x="223" y="627"/>
                        <a:pt x="222" y="632"/>
                      </a:cubicBezTo>
                      <a:cubicBezTo>
                        <a:pt x="220" y="639"/>
                        <a:pt x="218" y="644"/>
                        <a:pt x="214" y="651"/>
                      </a:cubicBezTo>
                      <a:cubicBezTo>
                        <a:pt x="209" y="660"/>
                        <a:pt x="209" y="660"/>
                        <a:pt x="209" y="660"/>
                      </a:cubicBezTo>
                      <a:cubicBezTo>
                        <a:pt x="320" y="660"/>
                        <a:pt x="320" y="660"/>
                        <a:pt x="320" y="660"/>
                      </a:cubicBezTo>
                      <a:cubicBezTo>
                        <a:pt x="330" y="660"/>
                        <a:pt x="330" y="660"/>
                        <a:pt x="330" y="660"/>
                      </a:cubicBezTo>
                      <a:cubicBezTo>
                        <a:pt x="325" y="651"/>
                        <a:pt x="325" y="651"/>
                        <a:pt x="325" y="651"/>
                      </a:cubicBezTo>
                      <a:cubicBezTo>
                        <a:pt x="320" y="642"/>
                        <a:pt x="317" y="637"/>
                        <a:pt x="316" y="630"/>
                      </a:cubicBezTo>
                      <a:cubicBezTo>
                        <a:pt x="313" y="612"/>
                        <a:pt x="312" y="609"/>
                        <a:pt x="312" y="604"/>
                      </a:cubicBezTo>
                      <a:cubicBezTo>
                        <a:pt x="312" y="602"/>
                        <a:pt x="313" y="600"/>
                        <a:pt x="313" y="596"/>
                      </a:cubicBezTo>
                      <a:cubicBezTo>
                        <a:pt x="313" y="58"/>
                        <a:pt x="313" y="58"/>
                        <a:pt x="313" y="58"/>
                      </a:cubicBezTo>
                      <a:cubicBezTo>
                        <a:pt x="449" y="58"/>
                        <a:pt x="449" y="58"/>
                        <a:pt x="449" y="58"/>
                      </a:cubicBezTo>
                      <a:cubicBezTo>
                        <a:pt x="463" y="58"/>
                        <a:pt x="472" y="59"/>
                        <a:pt x="485" y="64"/>
                      </a:cubicBezTo>
                      <a:cubicBezTo>
                        <a:pt x="487" y="59"/>
                        <a:pt x="487" y="59"/>
                        <a:pt x="487" y="59"/>
                      </a:cubicBezTo>
                      <a:cubicBezTo>
                        <a:pt x="486" y="64"/>
                        <a:pt x="486" y="64"/>
                        <a:pt x="486" y="64"/>
                      </a:cubicBezTo>
                      <a:cubicBezTo>
                        <a:pt x="497" y="66"/>
                        <a:pt x="504" y="69"/>
                        <a:pt x="514" y="74"/>
                      </a:cubicBezTo>
                      <a:cubicBezTo>
                        <a:pt x="523" y="79"/>
                        <a:pt x="523" y="79"/>
                        <a:pt x="523" y="79"/>
                      </a:cubicBezTo>
                      <a:cubicBezTo>
                        <a:pt x="516" y="5"/>
                        <a:pt x="516" y="5"/>
                        <a:pt x="516" y="5"/>
                      </a:cubicBezTo>
                      <a:lnTo>
                        <a:pt x="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7" name="Freeform 175"/>
                <p:cNvSpPr>
                  <a:spLocks noChangeAspect="1"/>
                </p:cNvSpPr>
                <p:nvPr userDrawn="1"/>
              </p:nvSpPr>
              <p:spPr bwMode="black">
                <a:xfrm>
                  <a:off x="5130" y="976"/>
                  <a:ext cx="11" cy="59"/>
                </a:xfrm>
                <a:custGeom>
                  <a:avLst/>
                  <a:gdLst/>
                  <a:ahLst/>
                  <a:cxnLst>
                    <a:cxn ang="0">
                      <a:pos x="19" y="37"/>
                    </a:cxn>
                    <a:cxn ang="0">
                      <a:pos x="24" y="69"/>
                    </a:cxn>
                    <a:cxn ang="0">
                      <a:pos x="24" y="598"/>
                    </a:cxn>
                    <a:cxn ang="0">
                      <a:pos x="19" y="629"/>
                    </a:cxn>
                    <a:cxn ang="0">
                      <a:pos x="9" y="650"/>
                    </a:cxn>
                    <a:cxn ang="0">
                      <a:pos x="3" y="659"/>
                    </a:cxn>
                    <a:cxn ang="0">
                      <a:pos x="116" y="659"/>
                    </a:cxn>
                    <a:cxn ang="0">
                      <a:pos x="126" y="659"/>
                    </a:cxn>
                    <a:cxn ang="0">
                      <a:pos x="120" y="651"/>
                    </a:cxn>
                    <a:cxn ang="0">
                      <a:pos x="109" y="628"/>
                    </a:cxn>
                    <a:cxn ang="0">
                      <a:pos x="106" y="545"/>
                    </a:cxn>
                    <a:cxn ang="0">
                      <a:pos x="106" y="67"/>
                    </a:cxn>
                    <a:cxn ang="0">
                      <a:pos x="112" y="32"/>
                    </a:cxn>
                    <a:cxn ang="0">
                      <a:pos x="112" y="32"/>
                    </a:cxn>
                    <a:cxn ang="0">
                      <a:pos x="122" y="8"/>
                    </a:cxn>
                    <a:cxn ang="0">
                      <a:pos x="126" y="0"/>
                    </a:cxn>
                    <a:cxn ang="0">
                      <a:pos x="10" y="0"/>
                    </a:cxn>
                    <a:cxn ang="0">
                      <a:pos x="0" y="0"/>
                    </a:cxn>
                    <a:cxn ang="0">
                      <a:pos x="6" y="9"/>
                    </a:cxn>
                    <a:cxn ang="0">
                      <a:pos x="19" y="37"/>
                    </a:cxn>
                  </a:cxnLst>
                  <a:rect l="0" t="0" r="r" b="b"/>
                  <a:pathLst>
                    <a:path w="126" h="659">
                      <a:moveTo>
                        <a:pt x="19" y="37"/>
                      </a:moveTo>
                      <a:cubicBezTo>
                        <a:pt x="23" y="49"/>
                        <a:pt x="24" y="56"/>
                        <a:pt x="24" y="69"/>
                      </a:cubicBezTo>
                      <a:cubicBezTo>
                        <a:pt x="24" y="598"/>
                        <a:pt x="24" y="598"/>
                        <a:pt x="24" y="598"/>
                      </a:cubicBezTo>
                      <a:cubicBezTo>
                        <a:pt x="24" y="611"/>
                        <a:pt x="24" y="618"/>
                        <a:pt x="19" y="629"/>
                      </a:cubicBezTo>
                      <a:cubicBezTo>
                        <a:pt x="16" y="638"/>
                        <a:pt x="14" y="643"/>
                        <a:pt x="9" y="650"/>
                      </a:cubicBezTo>
                      <a:cubicBezTo>
                        <a:pt x="3" y="659"/>
                        <a:pt x="3" y="659"/>
                        <a:pt x="3" y="659"/>
                      </a:cubicBezTo>
                      <a:cubicBezTo>
                        <a:pt x="116" y="659"/>
                        <a:pt x="116" y="659"/>
                        <a:pt x="116" y="659"/>
                      </a:cubicBezTo>
                      <a:cubicBezTo>
                        <a:pt x="126" y="659"/>
                        <a:pt x="126" y="659"/>
                        <a:pt x="126" y="659"/>
                      </a:cubicBezTo>
                      <a:cubicBezTo>
                        <a:pt x="120" y="651"/>
                        <a:pt x="120" y="651"/>
                        <a:pt x="120" y="651"/>
                      </a:cubicBezTo>
                      <a:cubicBezTo>
                        <a:pt x="115" y="641"/>
                        <a:pt x="110" y="637"/>
                        <a:pt x="109" y="628"/>
                      </a:cubicBezTo>
                      <a:cubicBezTo>
                        <a:pt x="107" y="607"/>
                        <a:pt x="106" y="578"/>
                        <a:pt x="106" y="545"/>
                      </a:cubicBezTo>
                      <a:cubicBezTo>
                        <a:pt x="106" y="67"/>
                        <a:pt x="106" y="67"/>
                        <a:pt x="106" y="67"/>
                      </a:cubicBezTo>
                      <a:cubicBezTo>
                        <a:pt x="107" y="58"/>
                        <a:pt x="106" y="53"/>
                        <a:pt x="112" y="32"/>
                      </a:cubicBezTo>
                      <a:cubicBezTo>
                        <a:pt x="112" y="32"/>
                        <a:pt x="112" y="32"/>
                        <a:pt x="112" y="32"/>
                      </a:cubicBezTo>
                      <a:cubicBezTo>
                        <a:pt x="116" y="23"/>
                        <a:pt x="118" y="16"/>
                        <a:pt x="122" y="8"/>
                      </a:cubicBezTo>
                      <a:cubicBezTo>
                        <a:pt x="126" y="0"/>
                        <a:pt x="126" y="0"/>
                        <a:pt x="126" y="0"/>
                      </a:cubicBezTo>
                      <a:cubicBezTo>
                        <a:pt x="10" y="0"/>
                        <a:pt x="10" y="0"/>
                        <a:pt x="10" y="0"/>
                      </a:cubicBezTo>
                      <a:cubicBezTo>
                        <a:pt x="0" y="0"/>
                        <a:pt x="0" y="0"/>
                        <a:pt x="0" y="0"/>
                      </a:cubicBezTo>
                      <a:cubicBezTo>
                        <a:pt x="6" y="9"/>
                        <a:pt x="6" y="9"/>
                        <a:pt x="6" y="9"/>
                      </a:cubicBezTo>
                      <a:cubicBezTo>
                        <a:pt x="12" y="19"/>
                        <a:pt x="16" y="26"/>
                        <a:pt x="19" y="3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8" name="Freeform 176"/>
                <p:cNvSpPr>
                  <a:spLocks noChangeAspect="1"/>
                </p:cNvSpPr>
                <p:nvPr userDrawn="1"/>
              </p:nvSpPr>
              <p:spPr bwMode="black">
                <a:xfrm>
                  <a:off x="5016" y="1175"/>
                  <a:ext cx="38" cy="59"/>
                </a:xfrm>
                <a:custGeom>
                  <a:avLst/>
                  <a:gdLst/>
                  <a:ahLst/>
                  <a:cxnLst>
                    <a:cxn ang="0">
                      <a:pos x="384" y="589"/>
                    </a:cxn>
                    <a:cxn ang="0">
                      <a:pos x="314" y="599"/>
                    </a:cxn>
                    <a:cxn ang="0">
                      <a:pos x="111" y="599"/>
                    </a:cxn>
                    <a:cxn ang="0">
                      <a:pos x="111" y="320"/>
                    </a:cxn>
                    <a:cxn ang="0">
                      <a:pos x="280" y="320"/>
                    </a:cxn>
                    <a:cxn ang="0">
                      <a:pos x="308" y="321"/>
                    </a:cxn>
                    <a:cxn ang="0">
                      <a:pos x="343" y="333"/>
                    </a:cxn>
                    <a:cxn ang="0">
                      <a:pos x="350" y="337"/>
                    </a:cxn>
                    <a:cxn ang="0">
                      <a:pos x="350" y="266"/>
                    </a:cxn>
                    <a:cxn ang="0">
                      <a:pos x="350" y="260"/>
                    </a:cxn>
                    <a:cxn ang="0">
                      <a:pos x="109" y="260"/>
                    </a:cxn>
                    <a:cxn ang="0">
                      <a:pos x="109" y="58"/>
                    </a:cxn>
                    <a:cxn ang="0">
                      <a:pos x="280" y="58"/>
                    </a:cxn>
                    <a:cxn ang="0">
                      <a:pos x="300" y="57"/>
                    </a:cxn>
                    <a:cxn ang="0">
                      <a:pos x="318" y="60"/>
                    </a:cxn>
                    <a:cxn ang="0">
                      <a:pos x="341" y="75"/>
                    </a:cxn>
                    <a:cxn ang="0">
                      <a:pos x="350" y="84"/>
                    </a:cxn>
                    <a:cxn ang="0">
                      <a:pos x="350" y="5"/>
                    </a:cxn>
                    <a:cxn ang="0">
                      <a:pos x="350" y="0"/>
                    </a:cxn>
                    <a:cxn ang="0">
                      <a:pos x="0" y="0"/>
                    </a:cxn>
                    <a:cxn ang="0">
                      <a:pos x="10" y="9"/>
                    </a:cxn>
                    <a:cxn ang="0">
                      <a:pos x="21" y="26"/>
                    </a:cxn>
                    <a:cxn ang="0">
                      <a:pos x="25" y="51"/>
                    </a:cxn>
                    <a:cxn ang="0">
                      <a:pos x="25" y="596"/>
                    </a:cxn>
                    <a:cxn ang="0">
                      <a:pos x="26" y="612"/>
                    </a:cxn>
                    <a:cxn ang="0">
                      <a:pos x="24" y="627"/>
                    </a:cxn>
                    <a:cxn ang="0">
                      <a:pos x="13" y="650"/>
                    </a:cxn>
                    <a:cxn ang="0">
                      <a:pos x="7" y="659"/>
                    </a:cxn>
                    <a:cxn ang="0">
                      <a:pos x="393" y="659"/>
                    </a:cxn>
                    <a:cxn ang="0">
                      <a:pos x="393" y="653"/>
                    </a:cxn>
                    <a:cxn ang="0">
                      <a:pos x="393" y="653"/>
                    </a:cxn>
                    <a:cxn ang="0">
                      <a:pos x="398" y="655"/>
                    </a:cxn>
                    <a:cxn ang="0">
                      <a:pos x="421" y="582"/>
                    </a:cxn>
                    <a:cxn ang="0">
                      <a:pos x="425" y="566"/>
                    </a:cxn>
                    <a:cxn ang="0">
                      <a:pos x="412" y="575"/>
                    </a:cxn>
                    <a:cxn ang="0">
                      <a:pos x="384" y="589"/>
                    </a:cxn>
                  </a:cxnLst>
                  <a:rect l="0" t="0" r="r" b="b"/>
                  <a:pathLst>
                    <a:path w="425" h="659">
                      <a:moveTo>
                        <a:pt x="384" y="589"/>
                      </a:move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0" y="337"/>
                        <a:pt x="350" y="337"/>
                        <a:pt x="350" y="337"/>
                      </a:cubicBezTo>
                      <a:cubicBezTo>
                        <a:pt x="350" y="266"/>
                        <a:pt x="350" y="266"/>
                        <a:pt x="350" y="266"/>
                      </a:cubicBezTo>
                      <a:cubicBezTo>
                        <a:pt x="350" y="260"/>
                        <a:pt x="350" y="260"/>
                        <a:pt x="350" y="260"/>
                      </a:cubicBezTo>
                      <a:cubicBezTo>
                        <a:pt x="109" y="260"/>
                        <a:pt x="109" y="260"/>
                        <a:pt x="109" y="260"/>
                      </a:cubicBezTo>
                      <a:cubicBezTo>
                        <a:pt x="109" y="58"/>
                        <a:pt x="109" y="58"/>
                        <a:pt x="109" y="58"/>
                      </a:cubicBezTo>
                      <a:cubicBezTo>
                        <a:pt x="280" y="58"/>
                        <a:pt x="280" y="58"/>
                        <a:pt x="280" y="58"/>
                      </a:cubicBezTo>
                      <a:cubicBezTo>
                        <a:pt x="287" y="58"/>
                        <a:pt x="294" y="57"/>
                        <a:pt x="300" y="57"/>
                      </a:cubicBezTo>
                      <a:cubicBezTo>
                        <a:pt x="306" y="57"/>
                        <a:pt x="311" y="58"/>
                        <a:pt x="318" y="60"/>
                      </a:cubicBezTo>
                      <a:cubicBezTo>
                        <a:pt x="328" y="64"/>
                        <a:pt x="334" y="67"/>
                        <a:pt x="341" y="75"/>
                      </a:cubicBezTo>
                      <a:cubicBezTo>
                        <a:pt x="350" y="84"/>
                        <a:pt x="350" y="84"/>
                        <a:pt x="350" y="84"/>
                      </a:cubicBezTo>
                      <a:cubicBezTo>
                        <a:pt x="350" y="5"/>
                        <a:pt x="350" y="5"/>
                        <a:pt x="350" y="5"/>
                      </a:cubicBezTo>
                      <a:cubicBezTo>
                        <a:pt x="350" y="0"/>
                        <a:pt x="350" y="0"/>
                        <a:pt x="350" y="0"/>
                      </a:cubicBezTo>
                      <a:cubicBezTo>
                        <a:pt x="0" y="0"/>
                        <a:pt x="0" y="0"/>
                        <a:pt x="0" y="0"/>
                      </a:cubicBezTo>
                      <a:cubicBezTo>
                        <a:pt x="10" y="9"/>
                        <a:pt x="10" y="9"/>
                        <a:pt x="10" y="9"/>
                      </a:cubicBezTo>
                      <a:cubicBezTo>
                        <a:pt x="15" y="15"/>
                        <a:pt x="17" y="18"/>
                        <a:pt x="21" y="26"/>
                      </a:cubicBezTo>
                      <a:cubicBezTo>
                        <a:pt x="24" y="35"/>
                        <a:pt x="25" y="41"/>
                        <a:pt x="25" y="51"/>
                      </a:cubicBezTo>
                      <a:cubicBezTo>
                        <a:pt x="25" y="596"/>
                        <a:pt x="25" y="596"/>
                        <a:pt x="25" y="596"/>
                      </a:cubicBezTo>
                      <a:cubicBezTo>
                        <a:pt x="25" y="602"/>
                        <a:pt x="26" y="607"/>
                        <a:pt x="26" y="612"/>
                      </a:cubicBezTo>
                      <a:cubicBezTo>
                        <a:pt x="26" y="617"/>
                        <a:pt x="25" y="622"/>
                        <a:pt x="24" y="627"/>
                      </a:cubicBezTo>
                      <a:cubicBezTo>
                        <a:pt x="21" y="636"/>
                        <a:pt x="19" y="641"/>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6"/>
                        <a:pt x="425" y="566"/>
                        <a:pt x="425" y="566"/>
                      </a:cubicBezTo>
                      <a:cubicBezTo>
                        <a:pt x="412" y="575"/>
                        <a:pt x="412" y="575"/>
                        <a:pt x="412" y="575"/>
                      </a:cubicBezTo>
                      <a:cubicBezTo>
                        <a:pt x="402" y="582"/>
                        <a:pt x="396" y="585"/>
                        <a:pt x="384" y="58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9" name="Freeform 177"/>
                <p:cNvSpPr>
                  <a:spLocks noChangeAspect="1"/>
                </p:cNvSpPr>
                <p:nvPr userDrawn="1"/>
              </p:nvSpPr>
              <p:spPr bwMode="black">
                <a:xfrm>
                  <a:off x="5066" y="1076"/>
                  <a:ext cx="11" cy="58"/>
                </a:xfrm>
                <a:custGeom>
                  <a:avLst/>
                  <a:gdLst/>
                  <a:ahLst/>
                  <a:cxnLst>
                    <a:cxn ang="0">
                      <a:pos x="126" y="0"/>
                    </a:cxn>
                    <a:cxn ang="0">
                      <a:pos x="10" y="0"/>
                    </a:cxn>
                    <a:cxn ang="0">
                      <a:pos x="0" y="0"/>
                    </a:cxn>
                    <a:cxn ang="0">
                      <a:pos x="5" y="9"/>
                    </a:cxn>
                    <a:cxn ang="0">
                      <a:pos x="18" y="37"/>
                    </a:cxn>
                    <a:cxn ang="0">
                      <a:pos x="23" y="69"/>
                    </a:cxn>
                    <a:cxn ang="0">
                      <a:pos x="23" y="598"/>
                    </a:cxn>
                    <a:cxn ang="0">
                      <a:pos x="19" y="630"/>
                    </a:cxn>
                    <a:cxn ang="0">
                      <a:pos x="9" y="651"/>
                    </a:cxn>
                    <a:cxn ang="0">
                      <a:pos x="3" y="659"/>
                    </a:cxn>
                    <a:cxn ang="0">
                      <a:pos x="115" y="659"/>
                    </a:cxn>
                    <a:cxn ang="0">
                      <a:pos x="125" y="659"/>
                    </a:cxn>
                    <a:cxn ang="0">
                      <a:pos x="120" y="651"/>
                    </a:cxn>
                    <a:cxn ang="0">
                      <a:pos x="108" y="628"/>
                    </a:cxn>
                    <a:cxn ang="0">
                      <a:pos x="106" y="545"/>
                    </a:cxn>
                    <a:cxn ang="0">
                      <a:pos x="106" y="68"/>
                    </a:cxn>
                    <a:cxn ang="0">
                      <a:pos x="112" y="33"/>
                    </a:cxn>
                    <a:cxn ang="0">
                      <a:pos x="112" y="33"/>
                    </a:cxn>
                    <a:cxn ang="0">
                      <a:pos x="122" y="8"/>
                    </a:cxn>
                    <a:cxn ang="0">
                      <a:pos x="126" y="0"/>
                    </a:cxn>
                  </a:cxnLst>
                  <a:rect l="0" t="0" r="r" b="b"/>
                  <a:pathLst>
                    <a:path w="126" h="659">
                      <a:moveTo>
                        <a:pt x="126" y="0"/>
                      </a:moveTo>
                      <a:cubicBezTo>
                        <a:pt x="10" y="0"/>
                        <a:pt x="10" y="0"/>
                        <a:pt x="10" y="0"/>
                      </a:cubicBezTo>
                      <a:cubicBezTo>
                        <a:pt x="0" y="0"/>
                        <a:pt x="0" y="0"/>
                        <a:pt x="0" y="0"/>
                      </a:cubicBezTo>
                      <a:cubicBezTo>
                        <a:pt x="5" y="9"/>
                        <a:pt x="5" y="9"/>
                        <a:pt x="5" y="9"/>
                      </a:cubicBezTo>
                      <a:cubicBezTo>
                        <a:pt x="12" y="19"/>
                        <a:pt x="15" y="26"/>
                        <a:pt x="18" y="37"/>
                      </a:cubicBezTo>
                      <a:cubicBezTo>
                        <a:pt x="23" y="50"/>
                        <a:pt x="23" y="56"/>
                        <a:pt x="23" y="69"/>
                      </a:cubicBezTo>
                      <a:cubicBezTo>
                        <a:pt x="23" y="598"/>
                        <a:pt x="23" y="598"/>
                        <a:pt x="23" y="598"/>
                      </a:cubicBezTo>
                      <a:cubicBezTo>
                        <a:pt x="23" y="611"/>
                        <a:pt x="23"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4" y="642"/>
                        <a:pt x="110" y="637"/>
                        <a:pt x="108" y="628"/>
                      </a:cubicBezTo>
                      <a:cubicBezTo>
                        <a:pt x="106" y="608"/>
                        <a:pt x="106" y="578"/>
                        <a:pt x="106" y="545"/>
                      </a:cubicBezTo>
                      <a:cubicBezTo>
                        <a:pt x="106" y="68"/>
                        <a:pt x="106" y="68"/>
                        <a:pt x="106" y="68"/>
                      </a:cubicBezTo>
                      <a:cubicBezTo>
                        <a:pt x="106" y="58"/>
                        <a:pt x="106" y="53"/>
                        <a:pt x="112" y="33"/>
                      </a:cubicBezTo>
                      <a:cubicBezTo>
                        <a:pt x="112" y="33"/>
                        <a:pt x="112" y="33"/>
                        <a:pt x="112" y="33"/>
                      </a:cubicBezTo>
                      <a:cubicBezTo>
                        <a:pt x="115" y="23"/>
                        <a:pt x="118" y="17"/>
                        <a:pt x="122" y="8"/>
                      </a:cubicBezTo>
                      <a:lnTo>
                        <a:pt x="126"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0" name="Freeform 178"/>
                <p:cNvSpPr>
                  <a:spLocks noChangeAspect="1"/>
                </p:cNvSpPr>
                <p:nvPr userDrawn="1"/>
              </p:nvSpPr>
              <p:spPr bwMode="black">
                <a:xfrm>
                  <a:off x="5045" y="976"/>
                  <a:ext cx="79" cy="61"/>
                </a:xfrm>
                <a:custGeom>
                  <a:avLst/>
                  <a:gdLst/>
                  <a:ahLst/>
                  <a:cxnLst>
                    <a:cxn ang="0">
                      <a:pos x="39" y="31"/>
                    </a:cxn>
                    <a:cxn ang="0">
                      <a:pos x="51" y="53"/>
                    </a:cxn>
                    <a:cxn ang="0">
                      <a:pos x="286" y="686"/>
                    </a:cxn>
                    <a:cxn ang="0">
                      <a:pos x="453" y="224"/>
                    </a:cxn>
                    <a:cxn ang="0">
                      <a:pos x="625" y="683"/>
                    </a:cxn>
                    <a:cxn ang="0">
                      <a:pos x="847" y="65"/>
                    </a:cxn>
                    <a:cxn ang="0">
                      <a:pos x="859" y="40"/>
                    </a:cxn>
                    <a:cxn ang="0">
                      <a:pos x="859" y="40"/>
                    </a:cxn>
                    <a:cxn ang="0">
                      <a:pos x="881" y="9"/>
                    </a:cxn>
                    <a:cxn ang="0">
                      <a:pos x="889" y="0"/>
                    </a:cxn>
                    <a:cxn ang="0">
                      <a:pos x="781" y="0"/>
                    </a:cxn>
                    <a:cxn ang="0">
                      <a:pos x="771" y="0"/>
                    </a:cxn>
                    <a:cxn ang="0">
                      <a:pos x="777" y="9"/>
                    </a:cxn>
                    <a:cxn ang="0">
                      <a:pos x="783" y="30"/>
                    </a:cxn>
                    <a:cxn ang="0">
                      <a:pos x="783" y="33"/>
                    </a:cxn>
                    <a:cxn ang="0">
                      <a:pos x="776" y="57"/>
                    </a:cxn>
                    <a:cxn ang="0">
                      <a:pos x="633" y="482"/>
                    </a:cxn>
                    <a:cxn ang="0">
                      <a:pos x="479" y="53"/>
                    </a:cxn>
                    <a:cxn ang="0">
                      <a:pos x="475" y="34"/>
                    </a:cxn>
                    <a:cxn ang="0">
                      <a:pos x="476" y="25"/>
                    </a:cxn>
                    <a:cxn ang="0">
                      <a:pos x="483" y="10"/>
                    </a:cxn>
                    <a:cxn ang="0">
                      <a:pos x="488" y="1"/>
                    </a:cxn>
                    <a:cxn ang="0">
                      <a:pos x="346" y="1"/>
                    </a:cxn>
                    <a:cxn ang="0">
                      <a:pos x="356" y="11"/>
                    </a:cxn>
                    <a:cxn ang="0">
                      <a:pos x="373" y="30"/>
                    </a:cxn>
                    <a:cxn ang="0">
                      <a:pos x="390" y="54"/>
                    </a:cxn>
                    <a:cxn ang="0">
                      <a:pos x="422" y="136"/>
                    </a:cxn>
                    <a:cxn ang="0">
                      <a:pos x="291" y="481"/>
                    </a:cxn>
                    <a:cxn ang="0">
                      <a:pos x="137" y="43"/>
                    </a:cxn>
                    <a:cxn ang="0">
                      <a:pos x="136" y="36"/>
                    </a:cxn>
                    <a:cxn ang="0">
                      <a:pos x="137" y="27"/>
                    </a:cxn>
                    <a:cxn ang="0">
                      <a:pos x="144" y="10"/>
                    </a:cxn>
                    <a:cxn ang="0">
                      <a:pos x="149" y="1"/>
                    </a:cxn>
                    <a:cxn ang="0">
                      <a:pos x="0" y="1"/>
                    </a:cxn>
                    <a:cxn ang="0">
                      <a:pos x="17" y="11"/>
                    </a:cxn>
                    <a:cxn ang="0">
                      <a:pos x="39" y="31"/>
                    </a:cxn>
                  </a:cxnLst>
                  <a:rect l="0" t="0" r="r" b="b"/>
                  <a:pathLst>
                    <a:path w="889" h="686">
                      <a:moveTo>
                        <a:pt x="39" y="31"/>
                      </a:moveTo>
                      <a:cubicBezTo>
                        <a:pt x="46" y="39"/>
                        <a:pt x="48" y="44"/>
                        <a:pt x="51" y="53"/>
                      </a:cubicBezTo>
                      <a:cubicBezTo>
                        <a:pt x="286" y="686"/>
                        <a:pt x="286" y="686"/>
                        <a:pt x="286" y="686"/>
                      </a:cubicBezTo>
                      <a:cubicBezTo>
                        <a:pt x="453" y="224"/>
                        <a:pt x="453" y="224"/>
                        <a:pt x="453" y="224"/>
                      </a:cubicBezTo>
                      <a:cubicBezTo>
                        <a:pt x="625" y="683"/>
                        <a:pt x="625" y="683"/>
                        <a:pt x="625" y="683"/>
                      </a:cubicBezTo>
                      <a:cubicBezTo>
                        <a:pt x="847" y="65"/>
                        <a:pt x="847" y="65"/>
                        <a:pt x="847" y="65"/>
                      </a:cubicBezTo>
                      <a:cubicBezTo>
                        <a:pt x="850" y="55"/>
                        <a:pt x="854" y="50"/>
                        <a:pt x="859" y="40"/>
                      </a:cubicBezTo>
                      <a:cubicBezTo>
                        <a:pt x="859" y="40"/>
                        <a:pt x="859" y="40"/>
                        <a:pt x="859" y="40"/>
                      </a:cubicBezTo>
                      <a:cubicBezTo>
                        <a:pt x="867" y="28"/>
                        <a:pt x="872" y="20"/>
                        <a:pt x="881" y="9"/>
                      </a:cubicBezTo>
                      <a:cubicBezTo>
                        <a:pt x="889" y="0"/>
                        <a:pt x="889" y="0"/>
                        <a:pt x="889" y="0"/>
                      </a:cubicBezTo>
                      <a:cubicBezTo>
                        <a:pt x="781" y="0"/>
                        <a:pt x="781" y="0"/>
                        <a:pt x="781" y="0"/>
                      </a:cubicBezTo>
                      <a:cubicBezTo>
                        <a:pt x="771" y="0"/>
                        <a:pt x="771" y="0"/>
                        <a:pt x="771" y="0"/>
                      </a:cubicBezTo>
                      <a:cubicBezTo>
                        <a:pt x="777" y="9"/>
                        <a:pt x="777" y="9"/>
                        <a:pt x="777" y="9"/>
                      </a:cubicBezTo>
                      <a:cubicBezTo>
                        <a:pt x="781" y="16"/>
                        <a:pt x="783" y="21"/>
                        <a:pt x="783" y="30"/>
                      </a:cubicBezTo>
                      <a:cubicBezTo>
                        <a:pt x="783" y="30"/>
                        <a:pt x="783" y="32"/>
                        <a:pt x="783" y="33"/>
                      </a:cubicBezTo>
                      <a:cubicBezTo>
                        <a:pt x="783" y="41"/>
                        <a:pt x="781" y="47"/>
                        <a:pt x="776" y="57"/>
                      </a:cubicBezTo>
                      <a:cubicBezTo>
                        <a:pt x="633" y="482"/>
                        <a:pt x="633" y="482"/>
                        <a:pt x="633" y="482"/>
                      </a:cubicBezTo>
                      <a:cubicBezTo>
                        <a:pt x="479" y="53"/>
                        <a:pt x="479" y="53"/>
                        <a:pt x="479" y="53"/>
                      </a:cubicBezTo>
                      <a:cubicBezTo>
                        <a:pt x="476" y="45"/>
                        <a:pt x="475" y="40"/>
                        <a:pt x="475" y="34"/>
                      </a:cubicBezTo>
                      <a:cubicBezTo>
                        <a:pt x="475" y="31"/>
                        <a:pt x="475" y="28"/>
                        <a:pt x="476" y="25"/>
                      </a:cubicBezTo>
                      <a:cubicBezTo>
                        <a:pt x="478" y="18"/>
                        <a:pt x="479" y="16"/>
                        <a:pt x="483" y="10"/>
                      </a:cubicBezTo>
                      <a:cubicBezTo>
                        <a:pt x="488" y="1"/>
                        <a:pt x="488" y="1"/>
                        <a:pt x="488" y="1"/>
                      </a:cubicBezTo>
                      <a:cubicBezTo>
                        <a:pt x="346" y="1"/>
                        <a:pt x="346" y="1"/>
                        <a:pt x="346" y="1"/>
                      </a:cubicBezTo>
                      <a:cubicBezTo>
                        <a:pt x="356" y="11"/>
                        <a:pt x="356" y="11"/>
                        <a:pt x="356" y="11"/>
                      </a:cubicBezTo>
                      <a:cubicBezTo>
                        <a:pt x="363" y="17"/>
                        <a:pt x="367" y="22"/>
                        <a:pt x="373" y="30"/>
                      </a:cubicBezTo>
                      <a:cubicBezTo>
                        <a:pt x="381" y="39"/>
                        <a:pt x="386" y="44"/>
                        <a:pt x="390" y="54"/>
                      </a:cubicBezTo>
                      <a:cubicBezTo>
                        <a:pt x="422" y="136"/>
                        <a:pt x="422" y="136"/>
                        <a:pt x="422" y="136"/>
                      </a:cubicBezTo>
                      <a:cubicBezTo>
                        <a:pt x="291" y="481"/>
                        <a:pt x="291" y="481"/>
                        <a:pt x="291" y="481"/>
                      </a:cubicBezTo>
                      <a:cubicBezTo>
                        <a:pt x="137" y="43"/>
                        <a:pt x="137" y="43"/>
                        <a:pt x="137" y="43"/>
                      </a:cubicBezTo>
                      <a:cubicBezTo>
                        <a:pt x="136" y="40"/>
                        <a:pt x="136" y="38"/>
                        <a:pt x="136" y="36"/>
                      </a:cubicBezTo>
                      <a:cubicBezTo>
                        <a:pt x="136" y="34"/>
                        <a:pt x="136" y="31"/>
                        <a:pt x="137" y="27"/>
                      </a:cubicBezTo>
                      <a:cubicBezTo>
                        <a:pt x="138" y="20"/>
                        <a:pt x="140" y="17"/>
                        <a:pt x="144" y="10"/>
                      </a:cubicBezTo>
                      <a:cubicBezTo>
                        <a:pt x="149" y="1"/>
                        <a:pt x="149" y="1"/>
                        <a:pt x="149" y="1"/>
                      </a:cubicBezTo>
                      <a:cubicBezTo>
                        <a:pt x="0" y="1"/>
                        <a:pt x="0" y="1"/>
                        <a:pt x="0" y="1"/>
                      </a:cubicBezTo>
                      <a:cubicBezTo>
                        <a:pt x="17" y="11"/>
                        <a:pt x="17" y="11"/>
                        <a:pt x="17" y="11"/>
                      </a:cubicBezTo>
                      <a:cubicBezTo>
                        <a:pt x="27" y="17"/>
                        <a:pt x="32" y="22"/>
                        <a:pt x="39" y="3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1" name="Freeform 179"/>
                <p:cNvSpPr>
                  <a:spLocks noChangeAspect="1"/>
                </p:cNvSpPr>
                <p:nvPr userDrawn="1"/>
              </p:nvSpPr>
              <p:spPr bwMode="black">
                <a:xfrm>
                  <a:off x="5298" y="1076"/>
                  <a:ext cx="46" cy="58"/>
                </a:xfrm>
                <a:custGeom>
                  <a:avLst/>
                  <a:gdLst/>
                  <a:ahLst/>
                  <a:cxnLst>
                    <a:cxn ang="0">
                      <a:pos x="64" y="61"/>
                    </a:cxn>
                    <a:cxn ang="0">
                      <a:pos x="222" y="61"/>
                    </a:cxn>
                    <a:cxn ang="0">
                      <a:pos x="222" y="598"/>
                    </a:cxn>
                    <a:cxn ang="0">
                      <a:pos x="223" y="619"/>
                    </a:cxn>
                    <a:cxn ang="0">
                      <a:pos x="222" y="633"/>
                    </a:cxn>
                    <a:cxn ang="0">
                      <a:pos x="213" y="652"/>
                    </a:cxn>
                    <a:cxn ang="0">
                      <a:pos x="209" y="660"/>
                    </a:cxn>
                    <a:cxn ang="0">
                      <a:pos x="319" y="660"/>
                    </a:cxn>
                    <a:cxn ang="0">
                      <a:pos x="329" y="660"/>
                    </a:cxn>
                    <a:cxn ang="0">
                      <a:pos x="324" y="652"/>
                    </a:cxn>
                    <a:cxn ang="0">
                      <a:pos x="315" y="631"/>
                    </a:cxn>
                    <a:cxn ang="0">
                      <a:pos x="312" y="604"/>
                    </a:cxn>
                    <a:cxn ang="0">
                      <a:pos x="312" y="596"/>
                    </a:cxn>
                    <a:cxn ang="0">
                      <a:pos x="312" y="59"/>
                    </a:cxn>
                    <a:cxn ang="0">
                      <a:pos x="448" y="59"/>
                    </a:cxn>
                    <a:cxn ang="0">
                      <a:pos x="485" y="64"/>
                    </a:cxn>
                    <a:cxn ang="0">
                      <a:pos x="486" y="59"/>
                    </a:cxn>
                    <a:cxn ang="0">
                      <a:pos x="486" y="59"/>
                    </a:cxn>
                    <a:cxn ang="0">
                      <a:pos x="485" y="65"/>
                    </a:cxn>
                    <a:cxn ang="0">
                      <a:pos x="513" y="74"/>
                    </a:cxn>
                    <a:cxn ang="0">
                      <a:pos x="522" y="79"/>
                    </a:cxn>
                    <a:cxn ang="0">
                      <a:pos x="515" y="5"/>
                    </a:cxn>
                    <a:cxn ang="0">
                      <a:pos x="22" y="0"/>
                    </a:cxn>
                    <a:cxn ang="0">
                      <a:pos x="2" y="72"/>
                    </a:cxn>
                    <a:cxn ang="0">
                      <a:pos x="0" y="84"/>
                    </a:cxn>
                    <a:cxn ang="0">
                      <a:pos x="11" y="78"/>
                    </a:cxn>
                    <a:cxn ang="0">
                      <a:pos x="43" y="65"/>
                    </a:cxn>
                    <a:cxn ang="0">
                      <a:pos x="64" y="61"/>
                    </a:cxn>
                  </a:cxnLst>
                  <a:rect l="0" t="0" r="r" b="b"/>
                  <a:pathLst>
                    <a:path w="522" h="660">
                      <a:moveTo>
                        <a:pt x="64" y="61"/>
                      </a:moveTo>
                      <a:cubicBezTo>
                        <a:pt x="222" y="61"/>
                        <a:pt x="222" y="61"/>
                        <a:pt x="222" y="61"/>
                      </a:cubicBezTo>
                      <a:cubicBezTo>
                        <a:pt x="222" y="598"/>
                        <a:pt x="222" y="598"/>
                        <a:pt x="222" y="598"/>
                      </a:cubicBezTo>
                      <a:cubicBezTo>
                        <a:pt x="222" y="606"/>
                        <a:pt x="223" y="613"/>
                        <a:pt x="223" y="619"/>
                      </a:cubicBezTo>
                      <a:cubicBezTo>
                        <a:pt x="223" y="623"/>
                        <a:pt x="223" y="628"/>
                        <a:pt x="222" y="633"/>
                      </a:cubicBezTo>
                      <a:cubicBezTo>
                        <a:pt x="219" y="640"/>
                        <a:pt x="218" y="644"/>
                        <a:pt x="213" y="652"/>
                      </a:cubicBezTo>
                      <a:cubicBezTo>
                        <a:pt x="209" y="660"/>
                        <a:pt x="209" y="660"/>
                        <a:pt x="209" y="660"/>
                      </a:cubicBezTo>
                      <a:cubicBezTo>
                        <a:pt x="319" y="660"/>
                        <a:pt x="319" y="660"/>
                        <a:pt x="319" y="660"/>
                      </a:cubicBezTo>
                      <a:cubicBezTo>
                        <a:pt x="329" y="660"/>
                        <a:pt x="329" y="660"/>
                        <a:pt x="329" y="660"/>
                      </a:cubicBezTo>
                      <a:cubicBezTo>
                        <a:pt x="324" y="652"/>
                        <a:pt x="324" y="652"/>
                        <a:pt x="324" y="652"/>
                      </a:cubicBezTo>
                      <a:cubicBezTo>
                        <a:pt x="319" y="643"/>
                        <a:pt x="316" y="638"/>
                        <a:pt x="315" y="631"/>
                      </a:cubicBezTo>
                      <a:cubicBezTo>
                        <a:pt x="312" y="612"/>
                        <a:pt x="312" y="610"/>
                        <a:pt x="312" y="604"/>
                      </a:cubicBezTo>
                      <a:cubicBezTo>
                        <a:pt x="312" y="602"/>
                        <a:pt x="312" y="600"/>
                        <a:pt x="312" y="596"/>
                      </a:cubicBezTo>
                      <a:cubicBezTo>
                        <a:pt x="312" y="59"/>
                        <a:pt x="312" y="59"/>
                        <a:pt x="312" y="59"/>
                      </a:cubicBezTo>
                      <a:cubicBezTo>
                        <a:pt x="448" y="59"/>
                        <a:pt x="448" y="59"/>
                        <a:pt x="448" y="59"/>
                      </a:cubicBezTo>
                      <a:cubicBezTo>
                        <a:pt x="462" y="59"/>
                        <a:pt x="471" y="60"/>
                        <a:pt x="485" y="64"/>
                      </a:cubicBezTo>
                      <a:cubicBezTo>
                        <a:pt x="486" y="59"/>
                        <a:pt x="486" y="59"/>
                        <a:pt x="486" y="59"/>
                      </a:cubicBezTo>
                      <a:cubicBezTo>
                        <a:pt x="486" y="59"/>
                        <a:pt x="486" y="59"/>
                        <a:pt x="486" y="59"/>
                      </a:cubicBezTo>
                      <a:cubicBezTo>
                        <a:pt x="485" y="65"/>
                        <a:pt x="485" y="65"/>
                        <a:pt x="485" y="65"/>
                      </a:cubicBezTo>
                      <a:cubicBezTo>
                        <a:pt x="496" y="67"/>
                        <a:pt x="503" y="69"/>
                        <a:pt x="513" y="74"/>
                      </a:cubicBezTo>
                      <a:cubicBezTo>
                        <a:pt x="522" y="79"/>
                        <a:pt x="522" y="79"/>
                        <a:pt x="522" y="79"/>
                      </a:cubicBezTo>
                      <a:cubicBezTo>
                        <a:pt x="515" y="5"/>
                        <a:pt x="515" y="5"/>
                        <a:pt x="515" y="5"/>
                      </a:cubicBezTo>
                      <a:cubicBezTo>
                        <a:pt x="22" y="0"/>
                        <a:pt x="22" y="0"/>
                        <a:pt x="22" y="0"/>
                      </a:cubicBezTo>
                      <a:cubicBezTo>
                        <a:pt x="2" y="72"/>
                        <a:pt x="2" y="72"/>
                        <a:pt x="2" y="72"/>
                      </a:cubicBezTo>
                      <a:cubicBezTo>
                        <a:pt x="0" y="84"/>
                        <a:pt x="0" y="84"/>
                        <a:pt x="0" y="84"/>
                      </a:cubicBezTo>
                      <a:cubicBezTo>
                        <a:pt x="11" y="78"/>
                        <a:pt x="11" y="78"/>
                        <a:pt x="11" y="78"/>
                      </a:cubicBezTo>
                      <a:cubicBezTo>
                        <a:pt x="22" y="71"/>
                        <a:pt x="30" y="67"/>
                        <a:pt x="43" y="65"/>
                      </a:cubicBezTo>
                      <a:cubicBezTo>
                        <a:pt x="52" y="62"/>
                        <a:pt x="56" y="61"/>
                        <a:pt x="64" y="6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2" name="Freeform 180"/>
                <p:cNvSpPr>
                  <a:spLocks noChangeAspect="1"/>
                </p:cNvSpPr>
                <p:nvPr userDrawn="1"/>
              </p:nvSpPr>
              <p:spPr bwMode="black">
                <a:xfrm>
                  <a:off x="5082" y="1076"/>
                  <a:ext cx="61" cy="60"/>
                </a:xfrm>
                <a:custGeom>
                  <a:avLst/>
                  <a:gdLst/>
                  <a:ahLst/>
                  <a:cxnLst>
                    <a:cxn ang="0">
                      <a:pos x="657" y="42"/>
                    </a:cxn>
                    <a:cxn ang="0">
                      <a:pos x="678" y="10"/>
                    </a:cxn>
                    <a:cxn ang="0">
                      <a:pos x="684" y="1"/>
                    </a:cxn>
                    <a:cxn ang="0">
                      <a:pos x="583" y="1"/>
                    </a:cxn>
                    <a:cxn ang="0">
                      <a:pos x="575" y="1"/>
                    </a:cxn>
                    <a:cxn ang="0">
                      <a:pos x="577" y="9"/>
                    </a:cxn>
                    <a:cxn ang="0">
                      <a:pos x="581" y="30"/>
                    </a:cxn>
                    <a:cxn ang="0">
                      <a:pos x="571" y="58"/>
                    </a:cxn>
                    <a:cxn ang="0">
                      <a:pos x="357" y="517"/>
                    </a:cxn>
                    <a:cxn ang="0">
                      <a:pos x="129" y="38"/>
                    </a:cxn>
                    <a:cxn ang="0">
                      <a:pos x="125" y="22"/>
                    </a:cxn>
                    <a:cxn ang="0">
                      <a:pos x="128" y="9"/>
                    </a:cxn>
                    <a:cxn ang="0">
                      <a:pos x="133" y="0"/>
                    </a:cxn>
                    <a:cxn ang="0">
                      <a:pos x="19" y="0"/>
                    </a:cxn>
                    <a:cxn ang="0">
                      <a:pos x="0" y="0"/>
                    </a:cxn>
                    <a:cxn ang="0">
                      <a:pos x="16" y="11"/>
                    </a:cxn>
                    <a:cxn ang="0">
                      <a:pos x="35" y="30"/>
                    </a:cxn>
                    <a:cxn ang="0">
                      <a:pos x="45" y="51"/>
                    </a:cxn>
                    <a:cxn ang="0">
                      <a:pos x="354" y="682"/>
                    </a:cxn>
                    <a:cxn ang="0">
                      <a:pos x="644" y="67"/>
                    </a:cxn>
                    <a:cxn ang="0">
                      <a:pos x="657" y="42"/>
                    </a:cxn>
                    <a:cxn ang="0">
                      <a:pos x="652" y="39"/>
                    </a:cxn>
                    <a:cxn ang="0">
                      <a:pos x="652" y="39"/>
                    </a:cxn>
                    <a:cxn ang="0">
                      <a:pos x="657" y="42"/>
                    </a:cxn>
                  </a:cxnLst>
                  <a:rect l="0" t="0" r="r" b="b"/>
                  <a:pathLst>
                    <a:path w="684" h="682">
                      <a:moveTo>
                        <a:pt x="657" y="42"/>
                      </a:moveTo>
                      <a:cubicBezTo>
                        <a:pt x="664" y="29"/>
                        <a:pt x="669" y="22"/>
                        <a:pt x="678" y="10"/>
                      </a:cubicBezTo>
                      <a:cubicBezTo>
                        <a:pt x="684" y="1"/>
                        <a:pt x="684" y="1"/>
                        <a:pt x="684" y="1"/>
                      </a:cubicBezTo>
                      <a:cubicBezTo>
                        <a:pt x="583" y="1"/>
                        <a:pt x="583" y="1"/>
                        <a:pt x="583" y="1"/>
                      </a:cubicBezTo>
                      <a:cubicBezTo>
                        <a:pt x="575" y="1"/>
                        <a:pt x="575" y="1"/>
                        <a:pt x="575" y="1"/>
                      </a:cubicBezTo>
                      <a:cubicBezTo>
                        <a:pt x="577" y="9"/>
                        <a:pt x="577" y="9"/>
                        <a:pt x="577" y="9"/>
                      </a:cubicBezTo>
                      <a:cubicBezTo>
                        <a:pt x="580" y="17"/>
                        <a:pt x="581" y="22"/>
                        <a:pt x="581" y="30"/>
                      </a:cubicBezTo>
                      <a:cubicBezTo>
                        <a:pt x="580" y="41"/>
                        <a:pt x="575" y="47"/>
                        <a:pt x="571" y="58"/>
                      </a:cubicBezTo>
                      <a:cubicBezTo>
                        <a:pt x="357" y="517"/>
                        <a:pt x="357" y="517"/>
                        <a:pt x="357" y="517"/>
                      </a:cubicBezTo>
                      <a:cubicBezTo>
                        <a:pt x="129" y="38"/>
                        <a:pt x="129" y="38"/>
                        <a:pt x="129" y="38"/>
                      </a:cubicBezTo>
                      <a:cubicBezTo>
                        <a:pt x="126" y="31"/>
                        <a:pt x="125" y="28"/>
                        <a:pt x="125" y="22"/>
                      </a:cubicBezTo>
                      <a:cubicBezTo>
                        <a:pt x="125" y="17"/>
                        <a:pt x="126" y="15"/>
                        <a:pt x="128" y="9"/>
                      </a:cubicBezTo>
                      <a:cubicBezTo>
                        <a:pt x="133" y="0"/>
                        <a:pt x="133" y="0"/>
                        <a:pt x="133" y="0"/>
                      </a:cubicBezTo>
                      <a:cubicBezTo>
                        <a:pt x="19" y="0"/>
                        <a:pt x="19" y="0"/>
                        <a:pt x="19" y="0"/>
                      </a:cubicBezTo>
                      <a:cubicBezTo>
                        <a:pt x="0" y="0"/>
                        <a:pt x="0" y="0"/>
                        <a:pt x="0" y="0"/>
                      </a:cubicBezTo>
                      <a:cubicBezTo>
                        <a:pt x="16" y="11"/>
                        <a:pt x="16" y="11"/>
                        <a:pt x="16" y="11"/>
                      </a:cubicBezTo>
                      <a:cubicBezTo>
                        <a:pt x="25" y="17"/>
                        <a:pt x="30" y="21"/>
                        <a:pt x="35" y="30"/>
                      </a:cubicBezTo>
                      <a:cubicBezTo>
                        <a:pt x="40" y="37"/>
                        <a:pt x="42" y="43"/>
                        <a:pt x="45" y="51"/>
                      </a:cubicBezTo>
                      <a:cubicBezTo>
                        <a:pt x="354" y="682"/>
                        <a:pt x="354" y="682"/>
                        <a:pt x="354" y="682"/>
                      </a:cubicBezTo>
                      <a:cubicBezTo>
                        <a:pt x="644" y="67"/>
                        <a:pt x="644" y="67"/>
                        <a:pt x="644" y="67"/>
                      </a:cubicBezTo>
                      <a:cubicBezTo>
                        <a:pt x="648" y="57"/>
                        <a:pt x="651" y="52"/>
                        <a:pt x="657" y="42"/>
                      </a:cubicBezTo>
                      <a:cubicBezTo>
                        <a:pt x="652" y="39"/>
                        <a:pt x="652" y="39"/>
                        <a:pt x="652" y="39"/>
                      </a:cubicBezTo>
                      <a:cubicBezTo>
                        <a:pt x="653" y="39"/>
                        <a:pt x="652" y="39"/>
                        <a:pt x="652" y="39"/>
                      </a:cubicBezTo>
                      <a:lnTo>
                        <a:pt x="657" y="4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3" name="Freeform 181"/>
                <p:cNvSpPr>
                  <a:spLocks noChangeAspect="1" noEditPoints="1"/>
                </p:cNvSpPr>
                <p:nvPr userDrawn="1"/>
              </p:nvSpPr>
              <p:spPr bwMode="black">
                <a:xfrm>
                  <a:off x="5193" y="1076"/>
                  <a:ext cx="45" cy="58"/>
                </a:xfrm>
                <a:custGeom>
                  <a:avLst/>
                  <a:gdLst/>
                  <a:ahLst/>
                  <a:cxnLst>
                    <a:cxn ang="0">
                      <a:pos x="490" y="663"/>
                    </a:cxn>
                    <a:cxn ang="0">
                      <a:pos x="507" y="663"/>
                    </a:cxn>
                    <a:cxn ang="0">
                      <a:pos x="493" y="653"/>
                    </a:cxn>
                    <a:cxn ang="0">
                      <a:pos x="460" y="627"/>
                    </a:cxn>
                    <a:cxn ang="0">
                      <a:pos x="405" y="564"/>
                    </a:cxn>
                    <a:cxn ang="0">
                      <a:pos x="251" y="367"/>
                    </a:cxn>
                    <a:cxn ang="0">
                      <a:pos x="205" y="317"/>
                    </a:cxn>
                    <a:cxn ang="0">
                      <a:pos x="204" y="316"/>
                    </a:cxn>
                    <a:cxn ang="0">
                      <a:pos x="211" y="316"/>
                    </a:cxn>
                    <a:cxn ang="0">
                      <a:pos x="370" y="156"/>
                    </a:cxn>
                    <a:cxn ang="0">
                      <a:pos x="370" y="151"/>
                    </a:cxn>
                    <a:cxn ang="0">
                      <a:pos x="205" y="0"/>
                    </a:cxn>
                    <a:cxn ang="0">
                      <a:pos x="0" y="0"/>
                    </a:cxn>
                    <a:cxn ang="0">
                      <a:pos x="5" y="9"/>
                    </a:cxn>
                    <a:cxn ang="0">
                      <a:pos x="16" y="34"/>
                    </a:cxn>
                    <a:cxn ang="0">
                      <a:pos x="21" y="96"/>
                    </a:cxn>
                    <a:cxn ang="0">
                      <a:pos x="21" y="562"/>
                    </a:cxn>
                    <a:cxn ang="0">
                      <a:pos x="19" y="627"/>
                    </a:cxn>
                    <a:cxn ang="0">
                      <a:pos x="9" y="652"/>
                    </a:cxn>
                    <a:cxn ang="0">
                      <a:pos x="5" y="661"/>
                    </a:cxn>
                    <a:cxn ang="0">
                      <a:pos x="110" y="661"/>
                    </a:cxn>
                    <a:cxn ang="0">
                      <a:pos x="117" y="661"/>
                    </a:cxn>
                    <a:cxn ang="0">
                      <a:pos x="115" y="653"/>
                    </a:cxn>
                    <a:cxn ang="0">
                      <a:pos x="105" y="623"/>
                    </a:cxn>
                    <a:cxn ang="0">
                      <a:pos x="103" y="601"/>
                    </a:cxn>
                    <a:cxn ang="0">
                      <a:pos x="103" y="588"/>
                    </a:cxn>
                    <a:cxn ang="0">
                      <a:pos x="103" y="300"/>
                    </a:cxn>
                    <a:cxn ang="0">
                      <a:pos x="105" y="302"/>
                    </a:cxn>
                    <a:cxn ang="0">
                      <a:pos x="122" y="322"/>
                    </a:cxn>
                    <a:cxn ang="0">
                      <a:pos x="383" y="661"/>
                    </a:cxn>
                    <a:cxn ang="0">
                      <a:pos x="387" y="658"/>
                    </a:cxn>
                    <a:cxn ang="0">
                      <a:pos x="387" y="658"/>
                    </a:cxn>
                    <a:cxn ang="0">
                      <a:pos x="387" y="663"/>
                    </a:cxn>
                    <a:cxn ang="0">
                      <a:pos x="490" y="663"/>
                    </a:cxn>
                    <a:cxn ang="0">
                      <a:pos x="104" y="57"/>
                    </a:cxn>
                    <a:cxn ang="0">
                      <a:pos x="167" y="51"/>
                    </a:cxn>
                    <a:cxn ang="0">
                      <a:pos x="288" y="158"/>
                    </a:cxn>
                    <a:cxn ang="0">
                      <a:pos x="288" y="167"/>
                    </a:cxn>
                    <a:cxn ang="0">
                      <a:pos x="154" y="278"/>
                    </a:cxn>
                    <a:cxn ang="0">
                      <a:pos x="138" y="278"/>
                    </a:cxn>
                    <a:cxn ang="0">
                      <a:pos x="104" y="277"/>
                    </a:cxn>
                    <a:cxn ang="0">
                      <a:pos x="104" y="57"/>
                    </a:cxn>
                  </a:cxnLst>
                  <a:rect l="0" t="0" r="r" b="b"/>
                  <a:pathLst>
                    <a:path w="507" h="663">
                      <a:moveTo>
                        <a:pt x="490" y="663"/>
                      </a:moveTo>
                      <a:cubicBezTo>
                        <a:pt x="507" y="663"/>
                        <a:pt x="507" y="663"/>
                        <a:pt x="507" y="663"/>
                      </a:cubicBezTo>
                      <a:cubicBezTo>
                        <a:pt x="493" y="653"/>
                        <a:pt x="493" y="653"/>
                        <a:pt x="493" y="653"/>
                      </a:cubicBezTo>
                      <a:cubicBezTo>
                        <a:pt x="480" y="643"/>
                        <a:pt x="472" y="637"/>
                        <a:pt x="460" y="627"/>
                      </a:cubicBezTo>
                      <a:cubicBezTo>
                        <a:pt x="441" y="610"/>
                        <a:pt x="425" y="590"/>
                        <a:pt x="405" y="564"/>
                      </a:cubicBezTo>
                      <a:cubicBezTo>
                        <a:pt x="251" y="367"/>
                        <a:pt x="251" y="367"/>
                        <a:pt x="251" y="367"/>
                      </a:cubicBezTo>
                      <a:cubicBezTo>
                        <a:pt x="234" y="346"/>
                        <a:pt x="223" y="334"/>
                        <a:pt x="205" y="317"/>
                      </a:cubicBezTo>
                      <a:cubicBezTo>
                        <a:pt x="204" y="317"/>
                        <a:pt x="204" y="316"/>
                        <a:pt x="204" y="316"/>
                      </a:cubicBezTo>
                      <a:cubicBezTo>
                        <a:pt x="206" y="316"/>
                        <a:pt x="209" y="316"/>
                        <a:pt x="211" y="316"/>
                      </a:cubicBezTo>
                      <a:cubicBezTo>
                        <a:pt x="300" y="316"/>
                        <a:pt x="368" y="242"/>
                        <a:pt x="370" y="156"/>
                      </a:cubicBezTo>
                      <a:cubicBezTo>
                        <a:pt x="370" y="154"/>
                        <a:pt x="370" y="153"/>
                        <a:pt x="370" y="151"/>
                      </a:cubicBezTo>
                      <a:cubicBezTo>
                        <a:pt x="370" y="57"/>
                        <a:pt x="291" y="1"/>
                        <a:pt x="205" y="0"/>
                      </a:cubicBezTo>
                      <a:cubicBezTo>
                        <a:pt x="0" y="0"/>
                        <a:pt x="0" y="0"/>
                        <a:pt x="0" y="0"/>
                      </a:cubicBezTo>
                      <a:cubicBezTo>
                        <a:pt x="5" y="9"/>
                        <a:pt x="5" y="9"/>
                        <a:pt x="5" y="9"/>
                      </a:cubicBezTo>
                      <a:cubicBezTo>
                        <a:pt x="10" y="19"/>
                        <a:pt x="14" y="24"/>
                        <a:pt x="16" y="34"/>
                      </a:cubicBezTo>
                      <a:cubicBezTo>
                        <a:pt x="21" y="58"/>
                        <a:pt x="21" y="71"/>
                        <a:pt x="21" y="96"/>
                      </a:cubicBezTo>
                      <a:cubicBezTo>
                        <a:pt x="21" y="562"/>
                        <a:pt x="21" y="562"/>
                        <a:pt x="21" y="562"/>
                      </a:cubicBezTo>
                      <a:cubicBezTo>
                        <a:pt x="21" y="586"/>
                        <a:pt x="21" y="615"/>
                        <a:pt x="19" y="627"/>
                      </a:cubicBezTo>
                      <a:cubicBezTo>
                        <a:pt x="18" y="636"/>
                        <a:pt x="14" y="641"/>
                        <a:pt x="9" y="652"/>
                      </a:cubicBezTo>
                      <a:cubicBezTo>
                        <a:pt x="5" y="661"/>
                        <a:pt x="5" y="661"/>
                        <a:pt x="5" y="661"/>
                      </a:cubicBezTo>
                      <a:cubicBezTo>
                        <a:pt x="110" y="661"/>
                        <a:pt x="110" y="661"/>
                        <a:pt x="110" y="661"/>
                      </a:cubicBezTo>
                      <a:cubicBezTo>
                        <a:pt x="117" y="661"/>
                        <a:pt x="117" y="661"/>
                        <a:pt x="117" y="661"/>
                      </a:cubicBezTo>
                      <a:cubicBezTo>
                        <a:pt x="115" y="653"/>
                        <a:pt x="115" y="653"/>
                        <a:pt x="115" y="653"/>
                      </a:cubicBezTo>
                      <a:cubicBezTo>
                        <a:pt x="110" y="640"/>
                        <a:pt x="107" y="634"/>
                        <a:pt x="105" y="623"/>
                      </a:cubicBezTo>
                      <a:cubicBezTo>
                        <a:pt x="103" y="614"/>
                        <a:pt x="103" y="608"/>
                        <a:pt x="103" y="601"/>
                      </a:cubicBezTo>
                      <a:cubicBezTo>
                        <a:pt x="103" y="597"/>
                        <a:pt x="103" y="593"/>
                        <a:pt x="103" y="588"/>
                      </a:cubicBezTo>
                      <a:cubicBezTo>
                        <a:pt x="103" y="300"/>
                        <a:pt x="103" y="300"/>
                        <a:pt x="103" y="300"/>
                      </a:cubicBezTo>
                      <a:cubicBezTo>
                        <a:pt x="104" y="301"/>
                        <a:pt x="104" y="301"/>
                        <a:pt x="105" y="302"/>
                      </a:cubicBezTo>
                      <a:cubicBezTo>
                        <a:pt x="112" y="307"/>
                        <a:pt x="114" y="313"/>
                        <a:pt x="122" y="322"/>
                      </a:cubicBezTo>
                      <a:cubicBezTo>
                        <a:pt x="383" y="661"/>
                        <a:pt x="383" y="661"/>
                        <a:pt x="383" y="661"/>
                      </a:cubicBezTo>
                      <a:cubicBezTo>
                        <a:pt x="387" y="658"/>
                        <a:pt x="387" y="658"/>
                        <a:pt x="387" y="658"/>
                      </a:cubicBezTo>
                      <a:cubicBezTo>
                        <a:pt x="387" y="658"/>
                        <a:pt x="387" y="658"/>
                        <a:pt x="387" y="658"/>
                      </a:cubicBezTo>
                      <a:cubicBezTo>
                        <a:pt x="387" y="663"/>
                        <a:pt x="387" y="663"/>
                        <a:pt x="387" y="663"/>
                      </a:cubicBezTo>
                      <a:lnTo>
                        <a:pt x="490" y="663"/>
                      </a:lnTo>
                      <a:close/>
                      <a:moveTo>
                        <a:pt x="104" y="57"/>
                      </a:moveTo>
                      <a:cubicBezTo>
                        <a:pt x="125" y="52"/>
                        <a:pt x="140" y="51"/>
                        <a:pt x="167" y="51"/>
                      </a:cubicBezTo>
                      <a:cubicBezTo>
                        <a:pt x="270" y="56"/>
                        <a:pt x="283" y="107"/>
                        <a:pt x="288" y="158"/>
                      </a:cubicBezTo>
                      <a:cubicBezTo>
                        <a:pt x="288" y="161"/>
                        <a:pt x="288" y="164"/>
                        <a:pt x="288" y="167"/>
                      </a:cubicBezTo>
                      <a:cubicBezTo>
                        <a:pt x="288" y="230"/>
                        <a:pt x="239" y="271"/>
                        <a:pt x="154" y="278"/>
                      </a:cubicBezTo>
                      <a:cubicBezTo>
                        <a:pt x="149" y="278"/>
                        <a:pt x="143" y="278"/>
                        <a:pt x="138" y="278"/>
                      </a:cubicBezTo>
                      <a:cubicBezTo>
                        <a:pt x="125" y="278"/>
                        <a:pt x="113" y="278"/>
                        <a:pt x="104" y="277"/>
                      </a:cubicBezTo>
                      <a:lnTo>
                        <a:pt x="104" y="57"/>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4" name="Freeform 182"/>
                <p:cNvSpPr>
                  <a:spLocks noChangeAspect="1" noEditPoints="1"/>
                </p:cNvSpPr>
                <p:nvPr userDrawn="1"/>
              </p:nvSpPr>
              <p:spPr bwMode="black">
                <a:xfrm>
                  <a:off x="5232" y="1174"/>
                  <a:ext cx="60" cy="60"/>
                </a:xfrm>
                <a:custGeom>
                  <a:avLst/>
                  <a:gdLst/>
                  <a:ahLst/>
                  <a:cxnLst>
                    <a:cxn ang="0">
                      <a:pos x="345" y="0"/>
                    </a:cxn>
                    <a:cxn ang="0">
                      <a:pos x="335" y="0"/>
                    </a:cxn>
                    <a:cxn ang="0">
                      <a:pos x="0" y="337"/>
                    </a:cxn>
                    <a:cxn ang="0">
                      <a:pos x="330" y="675"/>
                    </a:cxn>
                    <a:cxn ang="0">
                      <a:pos x="330" y="669"/>
                    </a:cxn>
                    <a:cxn ang="0">
                      <a:pos x="330" y="675"/>
                    </a:cxn>
                    <a:cxn ang="0">
                      <a:pos x="338" y="674"/>
                    </a:cxn>
                    <a:cxn ang="0">
                      <a:pos x="674" y="341"/>
                    </a:cxn>
                    <a:cxn ang="0">
                      <a:pos x="674" y="335"/>
                    </a:cxn>
                    <a:cxn ang="0">
                      <a:pos x="345" y="0"/>
                    </a:cxn>
                    <a:cxn ang="0">
                      <a:pos x="336" y="64"/>
                    </a:cxn>
                    <a:cxn ang="0">
                      <a:pos x="339" y="64"/>
                    </a:cxn>
                    <a:cxn ang="0">
                      <a:pos x="592" y="335"/>
                    </a:cxn>
                    <a:cxn ang="0">
                      <a:pos x="337" y="610"/>
                    </a:cxn>
                    <a:cxn ang="0">
                      <a:pos x="332" y="610"/>
                    </a:cxn>
                    <a:cxn ang="0">
                      <a:pos x="85" y="339"/>
                    </a:cxn>
                    <a:cxn ang="0">
                      <a:pos x="85" y="334"/>
                    </a:cxn>
                    <a:cxn ang="0">
                      <a:pos x="336" y="64"/>
                    </a:cxn>
                  </a:cxnLst>
                  <a:rect l="0" t="0" r="r" b="b"/>
                  <a:pathLst>
                    <a:path w="674" h="675">
                      <a:moveTo>
                        <a:pt x="345" y="0"/>
                      </a:moveTo>
                      <a:cubicBezTo>
                        <a:pt x="341"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4"/>
                        <a:pt x="338" y="674"/>
                      </a:cubicBezTo>
                      <a:cubicBezTo>
                        <a:pt x="520" y="674"/>
                        <a:pt x="674" y="533"/>
                        <a:pt x="674" y="341"/>
                      </a:cubicBezTo>
                      <a:cubicBezTo>
                        <a:pt x="674" y="339"/>
                        <a:pt x="674" y="337"/>
                        <a:pt x="674" y="335"/>
                      </a:cubicBezTo>
                      <a:cubicBezTo>
                        <a:pt x="670" y="154"/>
                        <a:pt x="533" y="7"/>
                        <a:pt x="345" y="0"/>
                      </a:cubicBezTo>
                      <a:close/>
                      <a:moveTo>
                        <a:pt x="336" y="64"/>
                      </a:moveTo>
                      <a:cubicBezTo>
                        <a:pt x="337" y="64"/>
                        <a:pt x="338" y="64"/>
                        <a:pt x="339" y="64"/>
                      </a:cubicBezTo>
                      <a:cubicBezTo>
                        <a:pt x="488" y="67"/>
                        <a:pt x="590" y="191"/>
                        <a:pt x="592" y="335"/>
                      </a:cubicBezTo>
                      <a:cubicBezTo>
                        <a:pt x="592" y="479"/>
                        <a:pt x="481" y="609"/>
                        <a:pt x="337" y="610"/>
                      </a:cubicBezTo>
                      <a:cubicBezTo>
                        <a:pt x="335" y="610"/>
                        <a:pt x="333" y="610"/>
                        <a:pt x="332" y="610"/>
                      </a:cubicBezTo>
                      <a:cubicBezTo>
                        <a:pt x="186" y="606"/>
                        <a:pt x="85" y="480"/>
                        <a:pt x="85" y="339"/>
                      </a:cubicBezTo>
                      <a:cubicBezTo>
                        <a:pt x="85" y="337"/>
                        <a:pt x="85" y="335"/>
                        <a:pt x="85" y="334"/>
                      </a:cubicBezTo>
                      <a:cubicBezTo>
                        <a:pt x="88" y="191"/>
                        <a:pt x="186" y="64"/>
                        <a:pt x="336" y="6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5" name="Freeform 183"/>
                <p:cNvSpPr>
                  <a:spLocks noChangeAspect="1"/>
                </p:cNvSpPr>
                <p:nvPr userDrawn="1"/>
              </p:nvSpPr>
              <p:spPr bwMode="black">
                <a:xfrm>
                  <a:off x="5055" y="1174"/>
                  <a:ext cx="52" cy="61"/>
                </a:xfrm>
                <a:custGeom>
                  <a:avLst/>
                  <a:gdLst/>
                  <a:ahLst/>
                  <a:cxnLst>
                    <a:cxn ang="0">
                      <a:pos x="379" y="617"/>
                    </a:cxn>
                    <a:cxn ang="0">
                      <a:pos x="370" y="617"/>
                    </a:cxn>
                    <a:cxn ang="0">
                      <a:pos x="84" y="347"/>
                    </a:cxn>
                    <a:cxn ang="0">
                      <a:pos x="84" y="342"/>
                    </a:cxn>
                    <a:cxn ang="0">
                      <a:pos x="368" y="62"/>
                    </a:cxn>
                    <a:cxn ang="0">
                      <a:pos x="375" y="62"/>
                    </a:cxn>
                    <a:cxn ang="0">
                      <a:pos x="523" y="102"/>
                    </a:cxn>
                    <a:cxn ang="0">
                      <a:pos x="532" y="107"/>
                    </a:cxn>
                    <a:cxn ang="0">
                      <a:pos x="532" y="34"/>
                    </a:cxn>
                    <a:cxn ang="0">
                      <a:pos x="373" y="0"/>
                    </a:cxn>
                    <a:cxn ang="0">
                      <a:pos x="369" y="0"/>
                    </a:cxn>
                    <a:cxn ang="0">
                      <a:pos x="0" y="341"/>
                    </a:cxn>
                    <a:cxn ang="0">
                      <a:pos x="1" y="343"/>
                    </a:cxn>
                    <a:cxn ang="0">
                      <a:pos x="360" y="681"/>
                    </a:cxn>
                    <a:cxn ang="0">
                      <a:pos x="380" y="680"/>
                    </a:cxn>
                    <a:cxn ang="0">
                      <a:pos x="538" y="657"/>
                    </a:cxn>
                    <a:cxn ang="0">
                      <a:pos x="537" y="652"/>
                    </a:cxn>
                    <a:cxn ang="0">
                      <a:pos x="542" y="654"/>
                    </a:cxn>
                    <a:cxn ang="0">
                      <a:pos x="583" y="550"/>
                    </a:cxn>
                    <a:cxn ang="0">
                      <a:pos x="568" y="561"/>
                    </a:cxn>
                    <a:cxn ang="0">
                      <a:pos x="379" y="617"/>
                    </a:cxn>
                  </a:cxnLst>
                  <a:rect l="0" t="0" r="r" b="b"/>
                  <a:pathLst>
                    <a:path w="583" h="681">
                      <a:moveTo>
                        <a:pt x="379" y="617"/>
                      </a:moveTo>
                      <a:cubicBezTo>
                        <a:pt x="376" y="617"/>
                        <a:pt x="373" y="617"/>
                        <a:pt x="370" y="617"/>
                      </a:cubicBezTo>
                      <a:cubicBezTo>
                        <a:pt x="208" y="617"/>
                        <a:pt x="84" y="507"/>
                        <a:pt x="84" y="347"/>
                      </a:cubicBezTo>
                      <a:cubicBezTo>
                        <a:pt x="84" y="346"/>
                        <a:pt x="84" y="344"/>
                        <a:pt x="84" y="342"/>
                      </a:cubicBezTo>
                      <a:cubicBezTo>
                        <a:pt x="85" y="187"/>
                        <a:pt x="200" y="62"/>
                        <a:pt x="368" y="62"/>
                      </a:cubicBezTo>
                      <a:cubicBezTo>
                        <a:pt x="370" y="62"/>
                        <a:pt x="372" y="62"/>
                        <a:pt x="375" y="62"/>
                      </a:cubicBezTo>
                      <a:cubicBezTo>
                        <a:pt x="435" y="63"/>
                        <a:pt x="472" y="73"/>
                        <a:pt x="523" y="102"/>
                      </a:cubicBezTo>
                      <a:cubicBezTo>
                        <a:pt x="532" y="107"/>
                        <a:pt x="532" y="107"/>
                        <a:pt x="532" y="107"/>
                      </a:cubicBezTo>
                      <a:cubicBezTo>
                        <a:pt x="532" y="34"/>
                        <a:pt x="532" y="34"/>
                        <a:pt x="532" y="34"/>
                      </a:cubicBezTo>
                      <a:cubicBezTo>
                        <a:pt x="472" y="4"/>
                        <a:pt x="432" y="1"/>
                        <a:pt x="373" y="0"/>
                      </a:cubicBezTo>
                      <a:cubicBezTo>
                        <a:pt x="372" y="0"/>
                        <a:pt x="370" y="0"/>
                        <a:pt x="369" y="0"/>
                      </a:cubicBezTo>
                      <a:cubicBezTo>
                        <a:pt x="159" y="0"/>
                        <a:pt x="1" y="145"/>
                        <a:pt x="0" y="341"/>
                      </a:cubicBezTo>
                      <a:cubicBezTo>
                        <a:pt x="0" y="342"/>
                        <a:pt x="0" y="343"/>
                        <a:pt x="1" y="343"/>
                      </a:cubicBezTo>
                      <a:cubicBezTo>
                        <a:pt x="1" y="533"/>
                        <a:pt x="151" y="681"/>
                        <a:pt x="360" y="681"/>
                      </a:cubicBezTo>
                      <a:cubicBezTo>
                        <a:pt x="367" y="681"/>
                        <a:pt x="373" y="680"/>
                        <a:pt x="380" y="680"/>
                      </a:cubicBezTo>
                      <a:cubicBezTo>
                        <a:pt x="442" y="678"/>
                        <a:pt x="480" y="678"/>
                        <a:pt x="538" y="657"/>
                      </a:cubicBezTo>
                      <a:cubicBezTo>
                        <a:pt x="537" y="652"/>
                        <a:pt x="537" y="652"/>
                        <a:pt x="537" y="652"/>
                      </a:cubicBezTo>
                      <a:cubicBezTo>
                        <a:pt x="542" y="654"/>
                        <a:pt x="542" y="654"/>
                        <a:pt x="542" y="654"/>
                      </a:cubicBezTo>
                      <a:cubicBezTo>
                        <a:pt x="583" y="550"/>
                        <a:pt x="583" y="550"/>
                        <a:pt x="583" y="550"/>
                      </a:cubicBezTo>
                      <a:cubicBezTo>
                        <a:pt x="568" y="561"/>
                        <a:pt x="568" y="561"/>
                        <a:pt x="568" y="561"/>
                      </a:cubicBezTo>
                      <a:cubicBezTo>
                        <a:pt x="506" y="605"/>
                        <a:pt x="438" y="616"/>
                        <a:pt x="379" y="61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6" name="Freeform 184"/>
                <p:cNvSpPr>
                  <a:spLocks noChangeAspect="1"/>
                </p:cNvSpPr>
                <p:nvPr userDrawn="1"/>
              </p:nvSpPr>
              <p:spPr bwMode="black">
                <a:xfrm>
                  <a:off x="5112" y="1175"/>
                  <a:ext cx="48" cy="59"/>
                </a:xfrm>
                <a:custGeom>
                  <a:avLst/>
                  <a:gdLst/>
                  <a:ahLst/>
                  <a:cxnLst>
                    <a:cxn ang="0">
                      <a:pos x="529" y="626"/>
                    </a:cxn>
                    <a:cxn ang="0">
                      <a:pos x="526" y="598"/>
                    </a:cxn>
                    <a:cxn ang="0">
                      <a:pos x="526" y="90"/>
                    </a:cxn>
                    <a:cxn ang="0">
                      <a:pos x="525" y="66"/>
                    </a:cxn>
                    <a:cxn ang="0">
                      <a:pos x="529" y="35"/>
                    </a:cxn>
                    <a:cxn ang="0">
                      <a:pos x="538" y="9"/>
                    </a:cxn>
                    <a:cxn ang="0">
                      <a:pos x="542" y="1"/>
                    </a:cxn>
                    <a:cxn ang="0">
                      <a:pos x="432" y="1"/>
                    </a:cxn>
                    <a:cxn ang="0">
                      <a:pos x="419" y="1"/>
                    </a:cxn>
                    <a:cxn ang="0">
                      <a:pos x="427" y="10"/>
                    </a:cxn>
                    <a:cxn ang="0">
                      <a:pos x="443" y="38"/>
                    </a:cxn>
                    <a:cxn ang="0">
                      <a:pos x="445" y="56"/>
                    </a:cxn>
                    <a:cxn ang="0">
                      <a:pos x="445" y="72"/>
                    </a:cxn>
                    <a:cxn ang="0">
                      <a:pos x="445" y="259"/>
                    </a:cxn>
                    <a:cxn ang="0">
                      <a:pos x="103" y="259"/>
                    </a:cxn>
                    <a:cxn ang="0">
                      <a:pos x="103" y="81"/>
                    </a:cxn>
                    <a:cxn ang="0">
                      <a:pos x="103" y="67"/>
                    </a:cxn>
                    <a:cxn ang="0">
                      <a:pos x="108" y="30"/>
                    </a:cxn>
                    <a:cxn ang="0">
                      <a:pos x="118" y="8"/>
                    </a:cxn>
                    <a:cxn ang="0">
                      <a:pos x="123" y="0"/>
                    </a:cxn>
                    <a:cxn ang="0">
                      <a:pos x="11" y="0"/>
                    </a:cxn>
                    <a:cxn ang="0">
                      <a:pos x="0" y="0"/>
                    </a:cxn>
                    <a:cxn ang="0">
                      <a:pos x="7" y="9"/>
                    </a:cxn>
                    <a:cxn ang="0">
                      <a:pos x="21" y="34"/>
                    </a:cxn>
                    <a:cxn ang="0">
                      <a:pos x="24" y="65"/>
                    </a:cxn>
                    <a:cxn ang="0">
                      <a:pos x="24" y="603"/>
                    </a:cxn>
                    <a:cxn ang="0">
                      <a:pos x="24" y="613"/>
                    </a:cxn>
                    <a:cxn ang="0">
                      <a:pos x="21" y="635"/>
                    </a:cxn>
                    <a:cxn ang="0">
                      <a:pos x="10" y="652"/>
                    </a:cxn>
                    <a:cxn ang="0">
                      <a:pos x="4" y="661"/>
                    </a:cxn>
                    <a:cxn ang="0">
                      <a:pos x="115" y="661"/>
                    </a:cxn>
                    <a:cxn ang="0">
                      <a:pos x="126" y="661"/>
                    </a:cxn>
                    <a:cxn ang="0">
                      <a:pos x="120" y="652"/>
                    </a:cxn>
                    <a:cxn ang="0">
                      <a:pos x="108" y="632"/>
                    </a:cxn>
                    <a:cxn ang="0">
                      <a:pos x="103" y="598"/>
                    </a:cxn>
                    <a:cxn ang="0">
                      <a:pos x="104" y="575"/>
                    </a:cxn>
                    <a:cxn ang="0">
                      <a:pos x="104" y="318"/>
                    </a:cxn>
                    <a:cxn ang="0">
                      <a:pos x="445" y="318"/>
                    </a:cxn>
                    <a:cxn ang="0">
                      <a:pos x="445" y="603"/>
                    </a:cxn>
                    <a:cxn ang="0">
                      <a:pos x="445" y="618"/>
                    </a:cxn>
                    <a:cxn ang="0">
                      <a:pos x="445" y="625"/>
                    </a:cxn>
                    <a:cxn ang="0">
                      <a:pos x="433" y="650"/>
                    </a:cxn>
                    <a:cxn ang="0">
                      <a:pos x="426" y="659"/>
                    </a:cxn>
                    <a:cxn ang="0">
                      <a:pos x="438" y="659"/>
                    </a:cxn>
                    <a:cxn ang="0">
                      <a:pos x="534" y="659"/>
                    </a:cxn>
                    <a:cxn ang="0">
                      <a:pos x="544" y="659"/>
                    </a:cxn>
                    <a:cxn ang="0">
                      <a:pos x="539" y="651"/>
                    </a:cxn>
                    <a:cxn ang="0">
                      <a:pos x="529" y="626"/>
                    </a:cxn>
                  </a:cxnLst>
                  <a:rect l="0" t="0" r="r" b="b"/>
                  <a:pathLst>
                    <a:path w="544" h="661">
                      <a:moveTo>
                        <a:pt x="529" y="626"/>
                      </a:moveTo>
                      <a:cubicBezTo>
                        <a:pt x="527" y="615"/>
                        <a:pt x="526" y="608"/>
                        <a:pt x="526" y="598"/>
                      </a:cubicBezTo>
                      <a:cubicBezTo>
                        <a:pt x="526" y="90"/>
                        <a:pt x="526" y="90"/>
                        <a:pt x="526" y="90"/>
                      </a:cubicBezTo>
                      <a:cubicBezTo>
                        <a:pt x="526" y="81"/>
                        <a:pt x="525" y="73"/>
                        <a:pt x="525" y="66"/>
                      </a:cubicBezTo>
                      <a:cubicBezTo>
                        <a:pt x="525" y="56"/>
                        <a:pt x="526" y="46"/>
                        <a:pt x="529" y="35"/>
                      </a:cubicBezTo>
                      <a:cubicBezTo>
                        <a:pt x="532" y="24"/>
                        <a:pt x="534" y="18"/>
                        <a:pt x="538" y="9"/>
                      </a:cubicBezTo>
                      <a:cubicBezTo>
                        <a:pt x="542" y="1"/>
                        <a:pt x="542" y="1"/>
                        <a:pt x="542" y="1"/>
                      </a:cubicBezTo>
                      <a:cubicBezTo>
                        <a:pt x="432" y="1"/>
                        <a:pt x="432" y="1"/>
                        <a:pt x="432" y="1"/>
                      </a:cubicBezTo>
                      <a:cubicBezTo>
                        <a:pt x="419" y="1"/>
                        <a:pt x="419" y="1"/>
                        <a:pt x="419" y="1"/>
                      </a:cubicBezTo>
                      <a:cubicBezTo>
                        <a:pt x="427" y="10"/>
                        <a:pt x="427" y="10"/>
                        <a:pt x="427" y="10"/>
                      </a:cubicBezTo>
                      <a:cubicBezTo>
                        <a:pt x="436" y="19"/>
                        <a:pt x="439" y="26"/>
                        <a:pt x="443" y="38"/>
                      </a:cubicBezTo>
                      <a:cubicBezTo>
                        <a:pt x="445" y="44"/>
                        <a:pt x="445" y="49"/>
                        <a:pt x="445" y="56"/>
                      </a:cubicBezTo>
                      <a:cubicBezTo>
                        <a:pt x="445" y="61"/>
                        <a:pt x="445" y="66"/>
                        <a:pt x="445" y="72"/>
                      </a:cubicBezTo>
                      <a:cubicBezTo>
                        <a:pt x="445" y="259"/>
                        <a:pt x="445" y="259"/>
                        <a:pt x="445" y="259"/>
                      </a:cubicBezTo>
                      <a:cubicBezTo>
                        <a:pt x="103" y="259"/>
                        <a:pt x="103" y="259"/>
                        <a:pt x="103" y="259"/>
                      </a:cubicBezTo>
                      <a:cubicBezTo>
                        <a:pt x="103" y="81"/>
                        <a:pt x="103" y="81"/>
                        <a:pt x="103" y="81"/>
                      </a:cubicBezTo>
                      <a:cubicBezTo>
                        <a:pt x="103" y="76"/>
                        <a:pt x="103" y="71"/>
                        <a:pt x="103" y="67"/>
                      </a:cubicBezTo>
                      <a:cubicBezTo>
                        <a:pt x="103" y="54"/>
                        <a:pt x="104" y="43"/>
                        <a:pt x="108" y="30"/>
                      </a:cubicBezTo>
                      <a:cubicBezTo>
                        <a:pt x="111" y="21"/>
                        <a:pt x="113" y="16"/>
                        <a:pt x="118" y="8"/>
                      </a:cubicBezTo>
                      <a:cubicBezTo>
                        <a:pt x="123" y="0"/>
                        <a:pt x="123" y="0"/>
                        <a:pt x="123" y="0"/>
                      </a:cubicBezTo>
                      <a:cubicBezTo>
                        <a:pt x="11" y="0"/>
                        <a:pt x="11" y="0"/>
                        <a:pt x="11" y="0"/>
                      </a:cubicBezTo>
                      <a:cubicBezTo>
                        <a:pt x="0" y="0"/>
                        <a:pt x="0" y="0"/>
                        <a:pt x="0" y="0"/>
                      </a:cubicBezTo>
                      <a:cubicBezTo>
                        <a:pt x="7" y="9"/>
                        <a:pt x="7" y="9"/>
                        <a:pt x="7" y="9"/>
                      </a:cubicBezTo>
                      <a:cubicBezTo>
                        <a:pt x="14" y="18"/>
                        <a:pt x="17" y="23"/>
                        <a:pt x="21" y="34"/>
                      </a:cubicBezTo>
                      <a:cubicBezTo>
                        <a:pt x="24" y="44"/>
                        <a:pt x="24" y="52"/>
                        <a:pt x="24" y="65"/>
                      </a:cubicBezTo>
                      <a:cubicBezTo>
                        <a:pt x="24" y="603"/>
                        <a:pt x="24" y="603"/>
                        <a:pt x="24" y="603"/>
                      </a:cubicBezTo>
                      <a:cubicBezTo>
                        <a:pt x="24" y="606"/>
                        <a:pt x="24" y="610"/>
                        <a:pt x="24" y="613"/>
                      </a:cubicBezTo>
                      <a:cubicBezTo>
                        <a:pt x="24" y="621"/>
                        <a:pt x="24" y="627"/>
                        <a:pt x="21" y="635"/>
                      </a:cubicBezTo>
                      <a:cubicBezTo>
                        <a:pt x="18" y="641"/>
                        <a:pt x="15" y="645"/>
                        <a:pt x="10" y="652"/>
                      </a:cubicBezTo>
                      <a:cubicBezTo>
                        <a:pt x="4" y="661"/>
                        <a:pt x="4" y="661"/>
                        <a:pt x="4" y="661"/>
                      </a:cubicBezTo>
                      <a:cubicBezTo>
                        <a:pt x="115" y="661"/>
                        <a:pt x="115" y="661"/>
                        <a:pt x="115" y="661"/>
                      </a:cubicBezTo>
                      <a:cubicBezTo>
                        <a:pt x="126" y="661"/>
                        <a:pt x="126" y="661"/>
                        <a:pt x="126" y="661"/>
                      </a:cubicBezTo>
                      <a:cubicBezTo>
                        <a:pt x="120" y="652"/>
                        <a:pt x="120" y="652"/>
                        <a:pt x="120" y="652"/>
                      </a:cubicBezTo>
                      <a:cubicBezTo>
                        <a:pt x="114" y="644"/>
                        <a:pt x="110" y="639"/>
                        <a:pt x="108" y="632"/>
                      </a:cubicBezTo>
                      <a:cubicBezTo>
                        <a:pt x="104" y="616"/>
                        <a:pt x="104" y="607"/>
                        <a:pt x="103" y="598"/>
                      </a:cubicBezTo>
                      <a:cubicBezTo>
                        <a:pt x="103" y="592"/>
                        <a:pt x="104" y="585"/>
                        <a:pt x="104" y="575"/>
                      </a:cubicBezTo>
                      <a:cubicBezTo>
                        <a:pt x="104" y="318"/>
                        <a:pt x="104" y="318"/>
                        <a:pt x="104" y="318"/>
                      </a:cubicBezTo>
                      <a:cubicBezTo>
                        <a:pt x="445" y="318"/>
                        <a:pt x="445" y="318"/>
                        <a:pt x="445" y="318"/>
                      </a:cubicBezTo>
                      <a:cubicBezTo>
                        <a:pt x="445" y="603"/>
                        <a:pt x="445" y="603"/>
                        <a:pt x="445" y="603"/>
                      </a:cubicBezTo>
                      <a:cubicBezTo>
                        <a:pt x="445" y="609"/>
                        <a:pt x="445" y="614"/>
                        <a:pt x="445" y="618"/>
                      </a:cubicBezTo>
                      <a:cubicBezTo>
                        <a:pt x="445" y="620"/>
                        <a:pt x="445" y="622"/>
                        <a:pt x="445" y="625"/>
                      </a:cubicBezTo>
                      <a:cubicBezTo>
                        <a:pt x="443" y="635"/>
                        <a:pt x="440" y="641"/>
                        <a:pt x="433" y="650"/>
                      </a:cubicBezTo>
                      <a:cubicBezTo>
                        <a:pt x="426" y="659"/>
                        <a:pt x="426" y="659"/>
                        <a:pt x="426" y="659"/>
                      </a:cubicBezTo>
                      <a:cubicBezTo>
                        <a:pt x="438" y="659"/>
                        <a:pt x="438" y="659"/>
                        <a:pt x="438" y="659"/>
                      </a:cubicBezTo>
                      <a:cubicBezTo>
                        <a:pt x="534" y="659"/>
                        <a:pt x="534" y="659"/>
                        <a:pt x="534" y="659"/>
                      </a:cubicBezTo>
                      <a:cubicBezTo>
                        <a:pt x="544" y="659"/>
                        <a:pt x="544" y="659"/>
                        <a:pt x="544" y="659"/>
                      </a:cubicBezTo>
                      <a:cubicBezTo>
                        <a:pt x="539" y="651"/>
                        <a:pt x="539" y="651"/>
                        <a:pt x="539" y="651"/>
                      </a:cubicBezTo>
                      <a:cubicBezTo>
                        <a:pt x="534" y="641"/>
                        <a:pt x="532" y="635"/>
                        <a:pt x="529" y="6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7" name="Freeform 185"/>
                <p:cNvSpPr>
                  <a:spLocks noChangeAspect="1"/>
                </p:cNvSpPr>
                <p:nvPr userDrawn="1"/>
              </p:nvSpPr>
              <p:spPr bwMode="black">
                <a:xfrm>
                  <a:off x="5300" y="1175"/>
                  <a:ext cx="38" cy="59"/>
                </a:xfrm>
                <a:custGeom>
                  <a:avLst/>
                  <a:gdLst/>
                  <a:ahLst/>
                  <a:cxnLst>
                    <a:cxn ang="0">
                      <a:pos x="387" y="590"/>
                    </a:cxn>
                    <a:cxn ang="0">
                      <a:pos x="351" y="596"/>
                    </a:cxn>
                    <a:cxn ang="0">
                      <a:pos x="106" y="597"/>
                    </a:cxn>
                    <a:cxn ang="0">
                      <a:pos x="105" y="84"/>
                    </a:cxn>
                    <a:cxn ang="0">
                      <a:pos x="104" y="61"/>
                    </a:cxn>
                    <a:cxn ang="0">
                      <a:pos x="108" y="31"/>
                    </a:cxn>
                    <a:cxn ang="0">
                      <a:pos x="117" y="8"/>
                    </a:cxn>
                    <a:cxn ang="0">
                      <a:pos x="121" y="0"/>
                    </a:cxn>
                    <a:cxn ang="0">
                      <a:pos x="11" y="0"/>
                    </a:cxn>
                    <a:cxn ang="0">
                      <a:pos x="0" y="0"/>
                    </a:cxn>
                    <a:cxn ang="0">
                      <a:pos x="7" y="9"/>
                    </a:cxn>
                    <a:cxn ang="0">
                      <a:pos x="20" y="36"/>
                    </a:cxn>
                    <a:cxn ang="0">
                      <a:pos x="24" y="67"/>
                    </a:cxn>
                    <a:cxn ang="0">
                      <a:pos x="24" y="599"/>
                    </a:cxn>
                    <a:cxn ang="0">
                      <a:pos x="24" y="609"/>
                    </a:cxn>
                    <a:cxn ang="0">
                      <a:pos x="20" y="632"/>
                    </a:cxn>
                    <a:cxn ang="0">
                      <a:pos x="10" y="649"/>
                    </a:cxn>
                    <a:cxn ang="0">
                      <a:pos x="4" y="658"/>
                    </a:cxn>
                    <a:cxn ang="0">
                      <a:pos x="391" y="658"/>
                    </a:cxn>
                    <a:cxn ang="0">
                      <a:pos x="391" y="652"/>
                    </a:cxn>
                    <a:cxn ang="0">
                      <a:pos x="392" y="652"/>
                    </a:cxn>
                    <a:cxn ang="0">
                      <a:pos x="392" y="652"/>
                    </a:cxn>
                    <a:cxn ang="0">
                      <a:pos x="397" y="654"/>
                    </a:cxn>
                    <a:cxn ang="0">
                      <a:pos x="425" y="580"/>
                    </a:cxn>
                    <a:cxn ang="0">
                      <a:pos x="415" y="573"/>
                    </a:cxn>
                    <a:cxn ang="0">
                      <a:pos x="387" y="590"/>
                    </a:cxn>
                  </a:cxnLst>
                  <a:rect l="0" t="0" r="r" b="b"/>
                  <a:pathLst>
                    <a:path w="425" h="658">
                      <a:moveTo>
                        <a:pt x="387" y="590"/>
                      </a:moveTo>
                      <a:cubicBezTo>
                        <a:pt x="372" y="596"/>
                        <a:pt x="365" y="596"/>
                        <a:pt x="351" y="596"/>
                      </a:cubicBezTo>
                      <a:cubicBezTo>
                        <a:pt x="106" y="597"/>
                        <a:pt x="106" y="597"/>
                        <a:pt x="106" y="597"/>
                      </a:cubicBezTo>
                      <a:cubicBezTo>
                        <a:pt x="105" y="84"/>
                        <a:pt x="105" y="84"/>
                        <a:pt x="105" y="84"/>
                      </a:cubicBezTo>
                      <a:cubicBezTo>
                        <a:pt x="105" y="75"/>
                        <a:pt x="104" y="68"/>
                        <a:pt x="104" y="61"/>
                      </a:cubicBezTo>
                      <a:cubicBezTo>
                        <a:pt x="104" y="51"/>
                        <a:pt x="105" y="42"/>
                        <a:pt x="108" y="31"/>
                      </a:cubicBezTo>
                      <a:cubicBezTo>
                        <a:pt x="111" y="22"/>
                        <a:pt x="113" y="16"/>
                        <a:pt x="117" y="8"/>
                      </a:cubicBezTo>
                      <a:cubicBezTo>
                        <a:pt x="121" y="0"/>
                        <a:pt x="121" y="0"/>
                        <a:pt x="121" y="0"/>
                      </a:cubicBezTo>
                      <a:cubicBezTo>
                        <a:pt x="11" y="0"/>
                        <a:pt x="11" y="0"/>
                        <a:pt x="11" y="0"/>
                      </a:cubicBezTo>
                      <a:cubicBezTo>
                        <a:pt x="0" y="0"/>
                        <a:pt x="0" y="0"/>
                        <a:pt x="0" y="0"/>
                      </a:cubicBezTo>
                      <a:cubicBezTo>
                        <a:pt x="7" y="9"/>
                        <a:pt x="7" y="9"/>
                        <a:pt x="7" y="9"/>
                      </a:cubicBezTo>
                      <a:cubicBezTo>
                        <a:pt x="14" y="18"/>
                        <a:pt x="16" y="25"/>
                        <a:pt x="20" y="36"/>
                      </a:cubicBezTo>
                      <a:cubicBezTo>
                        <a:pt x="23" y="48"/>
                        <a:pt x="24" y="54"/>
                        <a:pt x="24" y="67"/>
                      </a:cubicBezTo>
                      <a:cubicBezTo>
                        <a:pt x="24" y="599"/>
                        <a:pt x="24" y="599"/>
                        <a:pt x="24" y="599"/>
                      </a:cubicBezTo>
                      <a:cubicBezTo>
                        <a:pt x="24" y="603"/>
                        <a:pt x="24" y="606"/>
                        <a:pt x="24" y="609"/>
                      </a:cubicBezTo>
                      <a:cubicBezTo>
                        <a:pt x="24" y="618"/>
                        <a:pt x="24" y="624"/>
                        <a:pt x="20" y="632"/>
                      </a:cubicBezTo>
                      <a:cubicBezTo>
                        <a:pt x="18" y="638"/>
                        <a:pt x="15" y="643"/>
                        <a:pt x="10" y="649"/>
                      </a:cubicBezTo>
                      <a:cubicBezTo>
                        <a:pt x="4" y="658"/>
                        <a:pt x="4" y="658"/>
                        <a:pt x="4" y="658"/>
                      </a:cubicBezTo>
                      <a:cubicBezTo>
                        <a:pt x="391" y="658"/>
                        <a:pt x="391" y="658"/>
                        <a:pt x="391" y="658"/>
                      </a:cubicBezTo>
                      <a:cubicBezTo>
                        <a:pt x="391" y="652"/>
                        <a:pt x="391" y="652"/>
                        <a:pt x="391" y="652"/>
                      </a:cubicBezTo>
                      <a:cubicBezTo>
                        <a:pt x="392" y="652"/>
                        <a:pt x="392" y="652"/>
                        <a:pt x="392" y="652"/>
                      </a:cubicBezTo>
                      <a:cubicBezTo>
                        <a:pt x="392" y="652"/>
                        <a:pt x="392" y="652"/>
                        <a:pt x="392" y="652"/>
                      </a:cubicBezTo>
                      <a:cubicBezTo>
                        <a:pt x="397" y="654"/>
                        <a:pt x="397" y="654"/>
                        <a:pt x="397" y="654"/>
                      </a:cubicBezTo>
                      <a:cubicBezTo>
                        <a:pt x="425" y="580"/>
                        <a:pt x="425" y="580"/>
                        <a:pt x="425" y="580"/>
                      </a:cubicBezTo>
                      <a:cubicBezTo>
                        <a:pt x="415" y="573"/>
                        <a:pt x="415" y="573"/>
                        <a:pt x="415" y="573"/>
                      </a:cubicBezTo>
                      <a:cubicBezTo>
                        <a:pt x="393" y="593"/>
                        <a:pt x="402" y="585"/>
                        <a:pt x="387" y="59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8" name="Freeform 186"/>
                <p:cNvSpPr>
                  <a:spLocks noChangeAspect="1"/>
                </p:cNvSpPr>
                <p:nvPr userDrawn="1"/>
              </p:nvSpPr>
              <p:spPr bwMode="black">
                <a:xfrm>
                  <a:off x="5168" y="1175"/>
                  <a:ext cx="57" cy="61"/>
                </a:xfrm>
                <a:custGeom>
                  <a:avLst/>
                  <a:gdLst/>
                  <a:ahLst/>
                  <a:cxnLst>
                    <a:cxn ang="0">
                      <a:pos x="553" y="0"/>
                    </a:cxn>
                    <a:cxn ang="0">
                      <a:pos x="555" y="7"/>
                    </a:cxn>
                    <a:cxn ang="0">
                      <a:pos x="561" y="32"/>
                    </a:cxn>
                    <a:cxn ang="0">
                      <a:pos x="565" y="82"/>
                    </a:cxn>
                    <a:cxn ang="0">
                      <a:pos x="565" y="113"/>
                    </a:cxn>
                    <a:cxn ang="0">
                      <a:pos x="565" y="511"/>
                    </a:cxn>
                    <a:cxn ang="0">
                      <a:pos x="120" y="3"/>
                    </a:cxn>
                    <a:cxn ang="0">
                      <a:pos x="20" y="1"/>
                    </a:cxn>
                    <a:cxn ang="0">
                      <a:pos x="0" y="1"/>
                    </a:cxn>
                    <a:cxn ang="0">
                      <a:pos x="17" y="11"/>
                    </a:cxn>
                    <a:cxn ang="0">
                      <a:pos x="33" y="29"/>
                    </a:cxn>
                    <a:cxn ang="0">
                      <a:pos x="40" y="54"/>
                    </a:cxn>
                    <a:cxn ang="0">
                      <a:pos x="40" y="597"/>
                    </a:cxn>
                    <a:cxn ang="0">
                      <a:pos x="37" y="630"/>
                    </a:cxn>
                    <a:cxn ang="0">
                      <a:pos x="26" y="652"/>
                    </a:cxn>
                    <a:cxn ang="0">
                      <a:pos x="19" y="661"/>
                    </a:cxn>
                    <a:cxn ang="0">
                      <a:pos x="113" y="661"/>
                    </a:cxn>
                    <a:cxn ang="0">
                      <a:pos x="121" y="661"/>
                    </a:cxn>
                    <a:cxn ang="0">
                      <a:pos x="119" y="653"/>
                    </a:cxn>
                    <a:cxn ang="0">
                      <a:pos x="111" y="626"/>
                    </a:cxn>
                    <a:cxn ang="0">
                      <a:pos x="105" y="579"/>
                    </a:cxn>
                    <a:cxn ang="0">
                      <a:pos x="105" y="111"/>
                    </a:cxn>
                    <a:cxn ang="0">
                      <a:pos x="630" y="692"/>
                    </a:cxn>
                    <a:cxn ang="0">
                      <a:pos x="629" y="69"/>
                    </a:cxn>
                    <a:cxn ang="0">
                      <a:pos x="632" y="35"/>
                    </a:cxn>
                    <a:cxn ang="0">
                      <a:pos x="626" y="34"/>
                    </a:cxn>
                    <a:cxn ang="0">
                      <a:pos x="626" y="34"/>
                    </a:cxn>
                    <a:cxn ang="0">
                      <a:pos x="632" y="35"/>
                    </a:cxn>
                    <a:cxn ang="0">
                      <a:pos x="639" y="7"/>
                    </a:cxn>
                    <a:cxn ang="0">
                      <a:pos x="641" y="0"/>
                    </a:cxn>
                    <a:cxn ang="0">
                      <a:pos x="560" y="0"/>
                    </a:cxn>
                    <a:cxn ang="0">
                      <a:pos x="553" y="0"/>
                    </a:cxn>
                  </a:cxnLst>
                  <a:rect l="0" t="0" r="r" b="b"/>
                  <a:pathLst>
                    <a:path w="641" h="692">
                      <a:moveTo>
                        <a:pt x="553" y="0"/>
                      </a:moveTo>
                      <a:cubicBezTo>
                        <a:pt x="555" y="7"/>
                        <a:pt x="555" y="7"/>
                        <a:pt x="555" y="7"/>
                      </a:cubicBezTo>
                      <a:cubicBezTo>
                        <a:pt x="557" y="17"/>
                        <a:pt x="559" y="22"/>
                        <a:pt x="561" y="32"/>
                      </a:cubicBezTo>
                      <a:cubicBezTo>
                        <a:pt x="565" y="51"/>
                        <a:pt x="565" y="66"/>
                        <a:pt x="565" y="82"/>
                      </a:cubicBezTo>
                      <a:cubicBezTo>
                        <a:pt x="565" y="92"/>
                        <a:pt x="565" y="102"/>
                        <a:pt x="565" y="113"/>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ubicBezTo>
                        <a:pt x="38" y="38"/>
                        <a:pt x="40" y="44"/>
                        <a:pt x="40" y="54"/>
                      </a:cubicBezTo>
                      <a:cubicBezTo>
                        <a:pt x="40" y="597"/>
                        <a:pt x="40" y="597"/>
                        <a:pt x="40" y="597"/>
                      </a:cubicBezTo>
                      <a:cubicBezTo>
                        <a:pt x="40" y="610"/>
                        <a:pt x="40" y="618"/>
                        <a:pt x="37" y="630"/>
                      </a:cubicBezTo>
                      <a:cubicBezTo>
                        <a:pt x="35" y="639"/>
                        <a:pt x="32" y="643"/>
                        <a:pt x="26" y="652"/>
                      </a:cubicBezTo>
                      <a:cubicBezTo>
                        <a:pt x="19" y="661"/>
                        <a:pt x="19" y="661"/>
                        <a:pt x="19" y="661"/>
                      </a:cubicBezTo>
                      <a:cubicBezTo>
                        <a:pt x="113" y="661"/>
                        <a:pt x="113" y="661"/>
                        <a:pt x="113" y="661"/>
                      </a:cubicBezTo>
                      <a:cubicBezTo>
                        <a:pt x="121" y="661"/>
                        <a:pt x="121" y="661"/>
                        <a:pt x="121" y="661"/>
                      </a:cubicBezTo>
                      <a:cubicBezTo>
                        <a:pt x="119" y="653"/>
                        <a:pt x="119" y="653"/>
                        <a:pt x="119" y="653"/>
                      </a:cubicBezTo>
                      <a:cubicBezTo>
                        <a:pt x="115" y="642"/>
                        <a:pt x="113" y="636"/>
                        <a:pt x="111" y="626"/>
                      </a:cubicBezTo>
                      <a:cubicBezTo>
                        <a:pt x="105" y="597"/>
                        <a:pt x="105" y="599"/>
                        <a:pt x="105" y="579"/>
                      </a:cubicBezTo>
                      <a:cubicBezTo>
                        <a:pt x="105" y="111"/>
                        <a:pt x="105" y="111"/>
                        <a:pt x="105" y="111"/>
                      </a:cubicBezTo>
                      <a:cubicBezTo>
                        <a:pt x="630" y="692"/>
                        <a:pt x="630" y="692"/>
                        <a:pt x="630" y="692"/>
                      </a:cubicBezTo>
                      <a:cubicBezTo>
                        <a:pt x="629" y="69"/>
                        <a:pt x="629" y="69"/>
                        <a:pt x="629" y="69"/>
                      </a:cubicBezTo>
                      <a:cubicBezTo>
                        <a:pt x="629" y="56"/>
                        <a:pt x="629" y="49"/>
                        <a:pt x="632" y="35"/>
                      </a:cubicBezTo>
                      <a:cubicBezTo>
                        <a:pt x="626" y="34"/>
                        <a:pt x="626" y="34"/>
                        <a:pt x="626" y="34"/>
                      </a:cubicBezTo>
                      <a:cubicBezTo>
                        <a:pt x="626" y="34"/>
                        <a:pt x="626" y="34"/>
                        <a:pt x="626" y="34"/>
                      </a:cubicBezTo>
                      <a:cubicBezTo>
                        <a:pt x="632" y="35"/>
                        <a:pt x="632" y="35"/>
                        <a:pt x="632" y="35"/>
                      </a:cubicBezTo>
                      <a:cubicBezTo>
                        <a:pt x="634" y="24"/>
                        <a:pt x="635" y="17"/>
                        <a:pt x="639" y="7"/>
                      </a:cubicBezTo>
                      <a:cubicBezTo>
                        <a:pt x="641" y="0"/>
                        <a:pt x="641" y="0"/>
                        <a:pt x="641" y="0"/>
                      </a:cubicBezTo>
                      <a:cubicBezTo>
                        <a:pt x="560" y="0"/>
                        <a:pt x="560" y="0"/>
                        <a:pt x="560" y="0"/>
                      </a:cubicBezTo>
                      <a:lnTo>
                        <a:pt x="55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9" name="Freeform 187"/>
                <p:cNvSpPr>
                  <a:spLocks noChangeAspect="1"/>
                </p:cNvSpPr>
                <p:nvPr userDrawn="1"/>
              </p:nvSpPr>
              <p:spPr bwMode="black">
                <a:xfrm>
                  <a:off x="5000" y="1076"/>
                  <a:ext cx="57" cy="61"/>
                </a:xfrm>
                <a:custGeom>
                  <a:avLst/>
                  <a:gdLst/>
                  <a:ahLst/>
                  <a:cxnLst>
                    <a:cxn ang="0">
                      <a:pos x="111" y="627"/>
                    </a:cxn>
                    <a:cxn ang="0">
                      <a:pos x="105" y="580"/>
                    </a:cxn>
                    <a:cxn ang="0">
                      <a:pos x="105" y="112"/>
                    </a:cxn>
                    <a:cxn ang="0">
                      <a:pos x="630" y="693"/>
                    </a:cxn>
                    <a:cxn ang="0">
                      <a:pos x="629" y="70"/>
                    </a:cxn>
                    <a:cxn ang="0">
                      <a:pos x="632" y="36"/>
                    </a:cxn>
                    <a:cxn ang="0">
                      <a:pos x="627" y="35"/>
                    </a:cxn>
                    <a:cxn ang="0">
                      <a:pos x="627" y="35"/>
                    </a:cxn>
                    <a:cxn ang="0">
                      <a:pos x="632" y="36"/>
                    </a:cxn>
                    <a:cxn ang="0">
                      <a:pos x="639" y="8"/>
                    </a:cxn>
                    <a:cxn ang="0">
                      <a:pos x="641" y="0"/>
                    </a:cxn>
                    <a:cxn ang="0">
                      <a:pos x="560" y="0"/>
                    </a:cxn>
                    <a:cxn ang="0">
                      <a:pos x="553" y="0"/>
                    </a:cxn>
                    <a:cxn ang="0">
                      <a:pos x="555" y="8"/>
                    </a:cxn>
                    <a:cxn ang="0">
                      <a:pos x="561" y="32"/>
                    </a:cxn>
                    <a:cxn ang="0">
                      <a:pos x="565" y="83"/>
                    </a:cxn>
                    <a:cxn ang="0">
                      <a:pos x="565" y="114"/>
                    </a:cxn>
                    <a:cxn ang="0">
                      <a:pos x="565" y="511"/>
                    </a:cxn>
                    <a:cxn ang="0">
                      <a:pos x="120" y="3"/>
                    </a:cxn>
                    <a:cxn ang="0">
                      <a:pos x="20" y="1"/>
                    </a:cxn>
                    <a:cxn ang="0">
                      <a:pos x="0" y="1"/>
                    </a:cxn>
                    <a:cxn ang="0">
                      <a:pos x="18" y="12"/>
                    </a:cxn>
                    <a:cxn ang="0">
                      <a:pos x="33" y="29"/>
                    </a:cxn>
                    <a:cxn ang="0">
                      <a:pos x="40" y="55"/>
                    </a:cxn>
                    <a:cxn ang="0">
                      <a:pos x="40" y="597"/>
                    </a:cxn>
                    <a:cxn ang="0">
                      <a:pos x="37" y="631"/>
                    </a:cxn>
                    <a:cxn ang="0">
                      <a:pos x="26" y="652"/>
                    </a:cxn>
                    <a:cxn ang="0">
                      <a:pos x="20" y="661"/>
                    </a:cxn>
                    <a:cxn ang="0">
                      <a:pos x="113" y="661"/>
                    </a:cxn>
                    <a:cxn ang="0">
                      <a:pos x="121" y="661"/>
                    </a:cxn>
                    <a:cxn ang="0">
                      <a:pos x="119" y="654"/>
                    </a:cxn>
                    <a:cxn ang="0">
                      <a:pos x="111" y="627"/>
                    </a:cxn>
                  </a:cxnLst>
                  <a:rect l="0" t="0" r="r" b="b"/>
                  <a:pathLst>
                    <a:path w="641" h="693">
                      <a:moveTo>
                        <a:pt x="111" y="627"/>
                      </a:moveTo>
                      <a:cubicBezTo>
                        <a:pt x="105" y="598"/>
                        <a:pt x="105" y="599"/>
                        <a:pt x="105" y="580"/>
                      </a:cubicBezTo>
                      <a:cubicBezTo>
                        <a:pt x="105" y="112"/>
                        <a:pt x="105" y="112"/>
                        <a:pt x="105" y="112"/>
                      </a:cubicBezTo>
                      <a:cubicBezTo>
                        <a:pt x="630" y="693"/>
                        <a:pt x="630" y="693"/>
                        <a:pt x="630" y="693"/>
                      </a:cubicBezTo>
                      <a:cubicBezTo>
                        <a:pt x="629" y="70"/>
                        <a:pt x="629" y="70"/>
                        <a:pt x="629" y="70"/>
                      </a:cubicBezTo>
                      <a:cubicBezTo>
                        <a:pt x="629" y="57"/>
                        <a:pt x="629" y="49"/>
                        <a:pt x="632" y="36"/>
                      </a:cubicBezTo>
                      <a:cubicBezTo>
                        <a:pt x="627" y="35"/>
                        <a:pt x="627" y="35"/>
                        <a:pt x="627" y="35"/>
                      </a:cubicBezTo>
                      <a:cubicBezTo>
                        <a:pt x="627" y="35"/>
                        <a:pt x="627" y="35"/>
                        <a:pt x="627" y="35"/>
                      </a:cubicBezTo>
                      <a:cubicBezTo>
                        <a:pt x="632" y="36"/>
                        <a:pt x="632" y="36"/>
                        <a:pt x="632" y="36"/>
                      </a:cubicBezTo>
                      <a:cubicBezTo>
                        <a:pt x="634" y="25"/>
                        <a:pt x="635" y="18"/>
                        <a:pt x="639" y="8"/>
                      </a:cubicBezTo>
                      <a:cubicBezTo>
                        <a:pt x="641" y="0"/>
                        <a:pt x="641" y="0"/>
                        <a:pt x="641" y="0"/>
                      </a:cubicBezTo>
                      <a:cubicBezTo>
                        <a:pt x="560" y="0"/>
                        <a:pt x="560" y="0"/>
                        <a:pt x="560" y="0"/>
                      </a:cubicBezTo>
                      <a:cubicBezTo>
                        <a:pt x="553" y="0"/>
                        <a:pt x="553" y="0"/>
                        <a:pt x="553" y="0"/>
                      </a:cubicBezTo>
                      <a:cubicBezTo>
                        <a:pt x="555" y="8"/>
                        <a:pt x="555" y="8"/>
                        <a:pt x="555" y="8"/>
                      </a:cubicBezTo>
                      <a:cubicBezTo>
                        <a:pt x="558" y="17"/>
                        <a:pt x="559" y="23"/>
                        <a:pt x="561" y="32"/>
                      </a:cubicBezTo>
                      <a:cubicBezTo>
                        <a:pt x="564" y="52"/>
                        <a:pt x="565" y="67"/>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8" y="12"/>
                        <a:pt x="18" y="12"/>
                        <a:pt x="18" y="12"/>
                      </a:cubicBezTo>
                      <a:cubicBezTo>
                        <a:pt x="25" y="17"/>
                        <a:pt x="29" y="20"/>
                        <a:pt x="33" y="29"/>
                      </a:cubicBezTo>
                      <a:cubicBezTo>
                        <a:pt x="38" y="39"/>
                        <a:pt x="40" y="45"/>
                        <a:pt x="40" y="55"/>
                      </a:cubicBezTo>
                      <a:cubicBezTo>
                        <a:pt x="40" y="597"/>
                        <a:pt x="40" y="597"/>
                        <a:pt x="40" y="597"/>
                      </a:cubicBezTo>
                      <a:cubicBezTo>
                        <a:pt x="40" y="611"/>
                        <a:pt x="40" y="618"/>
                        <a:pt x="37" y="631"/>
                      </a:cubicBezTo>
                      <a:cubicBezTo>
                        <a:pt x="35" y="640"/>
                        <a:pt x="32" y="644"/>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3"/>
                        <a:pt x="113" y="637"/>
                        <a:pt x="111" y="62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0" name="Freeform 188"/>
                <p:cNvSpPr>
                  <a:spLocks noChangeAspect="1"/>
                </p:cNvSpPr>
                <p:nvPr userDrawn="1"/>
              </p:nvSpPr>
              <p:spPr bwMode="black">
                <a:xfrm>
                  <a:off x="5424" y="976"/>
                  <a:ext cx="37" cy="59"/>
                </a:xfrm>
                <a:custGeom>
                  <a:avLst/>
                  <a:gdLst/>
                  <a:ahLst/>
                  <a:cxnLst>
                    <a:cxn ang="0">
                      <a:pos x="21" y="26"/>
                    </a:cxn>
                    <a:cxn ang="0">
                      <a:pos x="26" y="52"/>
                    </a:cxn>
                    <a:cxn ang="0">
                      <a:pos x="26" y="596"/>
                    </a:cxn>
                    <a:cxn ang="0">
                      <a:pos x="26" y="612"/>
                    </a:cxn>
                    <a:cxn ang="0">
                      <a:pos x="24" y="628"/>
                    </a:cxn>
                    <a:cxn ang="0">
                      <a:pos x="13" y="650"/>
                    </a:cxn>
                    <a:cxn ang="0">
                      <a:pos x="7" y="659"/>
                    </a:cxn>
                    <a:cxn ang="0">
                      <a:pos x="393" y="659"/>
                    </a:cxn>
                    <a:cxn ang="0">
                      <a:pos x="393" y="653"/>
                    </a:cxn>
                    <a:cxn ang="0">
                      <a:pos x="393" y="653"/>
                    </a:cxn>
                    <a:cxn ang="0">
                      <a:pos x="393" y="653"/>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8" y="321"/>
                    </a:cxn>
                    <a:cxn ang="0">
                      <a:pos x="343" y="333"/>
                    </a:cxn>
                    <a:cxn ang="0">
                      <a:pos x="351" y="337"/>
                    </a:cxn>
                    <a:cxn ang="0">
                      <a:pos x="351" y="266"/>
                    </a:cxn>
                    <a:cxn ang="0">
                      <a:pos x="351" y="261"/>
                    </a:cxn>
                    <a:cxn ang="0">
                      <a:pos x="109" y="261"/>
                    </a:cxn>
                    <a:cxn ang="0">
                      <a:pos x="109" y="58"/>
                    </a:cxn>
                    <a:cxn ang="0">
                      <a:pos x="280" y="58"/>
                    </a:cxn>
                    <a:cxn ang="0">
                      <a:pos x="300" y="57"/>
                    </a:cxn>
                    <a:cxn ang="0">
                      <a:pos x="318" y="60"/>
                    </a:cxn>
                    <a:cxn ang="0">
                      <a:pos x="341" y="75"/>
                    </a:cxn>
                    <a:cxn ang="0">
                      <a:pos x="351" y="85"/>
                    </a:cxn>
                    <a:cxn ang="0">
                      <a:pos x="351" y="6"/>
                    </a:cxn>
                    <a:cxn ang="0">
                      <a:pos x="351" y="0"/>
                    </a:cxn>
                    <a:cxn ang="0">
                      <a:pos x="0" y="0"/>
                    </a:cxn>
                    <a:cxn ang="0">
                      <a:pos x="10" y="9"/>
                    </a:cxn>
                    <a:cxn ang="0">
                      <a:pos x="21" y="26"/>
                    </a:cxn>
                  </a:cxnLst>
                  <a:rect l="0" t="0" r="r" b="b"/>
                  <a:pathLst>
                    <a:path w="425" h="659">
                      <a:moveTo>
                        <a:pt x="21" y="26"/>
                      </a:moveTo>
                      <a:cubicBezTo>
                        <a:pt x="24" y="35"/>
                        <a:pt x="26" y="41"/>
                        <a:pt x="26" y="52"/>
                      </a:cubicBezTo>
                      <a:cubicBezTo>
                        <a:pt x="26" y="596"/>
                        <a:pt x="26" y="596"/>
                        <a:pt x="26" y="596"/>
                      </a:cubicBezTo>
                      <a:cubicBezTo>
                        <a:pt x="26" y="602"/>
                        <a:pt x="26" y="607"/>
                        <a:pt x="26" y="612"/>
                      </a:cubicBezTo>
                      <a:cubicBezTo>
                        <a:pt x="26" y="617"/>
                        <a:pt x="26" y="622"/>
                        <a:pt x="24" y="628"/>
                      </a:cubicBezTo>
                      <a:cubicBezTo>
                        <a:pt x="21" y="637"/>
                        <a:pt x="19" y="642"/>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1" y="337"/>
                        <a:pt x="351" y="337"/>
                        <a:pt x="351" y="337"/>
                      </a:cubicBezTo>
                      <a:cubicBezTo>
                        <a:pt x="351" y="266"/>
                        <a:pt x="351" y="266"/>
                        <a:pt x="351" y="266"/>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8" y="58"/>
                        <a:pt x="294" y="57"/>
                        <a:pt x="300" y="57"/>
                      </a:cubicBezTo>
                      <a:cubicBezTo>
                        <a:pt x="306" y="57"/>
                        <a:pt x="311" y="58"/>
                        <a:pt x="318" y="60"/>
                      </a:cubicBezTo>
                      <a:cubicBezTo>
                        <a:pt x="328" y="64"/>
                        <a:pt x="334" y="67"/>
                        <a:pt x="341" y="75"/>
                      </a:cubicBezTo>
                      <a:cubicBezTo>
                        <a:pt x="351" y="85"/>
                        <a:pt x="351" y="85"/>
                        <a:pt x="351" y="85"/>
                      </a:cubicBezTo>
                      <a:cubicBezTo>
                        <a:pt x="351" y="6"/>
                        <a:pt x="351" y="6"/>
                        <a:pt x="351" y="6"/>
                      </a:cubicBezTo>
                      <a:cubicBezTo>
                        <a:pt x="351" y="0"/>
                        <a:pt x="351" y="0"/>
                        <a:pt x="351" y="0"/>
                      </a:cubicBezTo>
                      <a:cubicBezTo>
                        <a:pt x="0" y="0"/>
                        <a:pt x="0" y="0"/>
                        <a:pt x="0" y="0"/>
                      </a:cubicBezTo>
                      <a:cubicBezTo>
                        <a:pt x="10" y="9"/>
                        <a:pt x="10" y="9"/>
                        <a:pt x="10" y="9"/>
                      </a:cubicBezTo>
                      <a:cubicBezTo>
                        <a:pt x="16" y="15"/>
                        <a:pt x="17" y="18"/>
                        <a:pt x="21" y="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1" name="Freeform 189"/>
                <p:cNvSpPr>
                  <a:spLocks noChangeAspect="1"/>
                </p:cNvSpPr>
                <p:nvPr userDrawn="1"/>
              </p:nvSpPr>
              <p:spPr bwMode="black">
                <a:xfrm>
                  <a:off x="5359" y="976"/>
                  <a:ext cx="57" cy="62"/>
                </a:xfrm>
                <a:custGeom>
                  <a:avLst/>
                  <a:gdLst/>
                  <a:ahLst/>
                  <a:cxnLst>
                    <a:cxn ang="0">
                      <a:pos x="33" y="29"/>
                    </a:cxn>
                    <a:cxn ang="0">
                      <a:pos x="40" y="54"/>
                    </a:cxn>
                    <a:cxn ang="0">
                      <a:pos x="40" y="597"/>
                    </a:cxn>
                    <a:cxn ang="0">
                      <a:pos x="36" y="631"/>
                    </a:cxn>
                    <a:cxn ang="0">
                      <a:pos x="26" y="652"/>
                    </a:cxn>
                    <a:cxn ang="0">
                      <a:pos x="20" y="661"/>
                    </a:cxn>
                    <a:cxn ang="0">
                      <a:pos x="113" y="661"/>
                    </a:cxn>
                    <a:cxn ang="0">
                      <a:pos x="121" y="661"/>
                    </a:cxn>
                    <a:cxn ang="0">
                      <a:pos x="119" y="654"/>
                    </a:cxn>
                    <a:cxn ang="0">
                      <a:pos x="111" y="627"/>
                    </a:cxn>
                    <a:cxn ang="0">
                      <a:pos x="105" y="580"/>
                    </a:cxn>
                    <a:cxn ang="0">
                      <a:pos x="105" y="112"/>
                    </a:cxn>
                    <a:cxn ang="0">
                      <a:pos x="630" y="692"/>
                    </a:cxn>
                    <a:cxn ang="0">
                      <a:pos x="629" y="69"/>
                    </a:cxn>
                    <a:cxn ang="0">
                      <a:pos x="632" y="36"/>
                    </a:cxn>
                    <a:cxn ang="0">
                      <a:pos x="626" y="34"/>
                    </a:cxn>
                    <a:cxn ang="0">
                      <a:pos x="626" y="34"/>
                    </a:cxn>
                    <a:cxn ang="0">
                      <a:pos x="632" y="35"/>
                    </a:cxn>
                    <a:cxn ang="0">
                      <a:pos x="638"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0" y="1"/>
                    </a:cxn>
                    <a:cxn ang="0">
                      <a:pos x="0" y="1"/>
                    </a:cxn>
                    <a:cxn ang="0">
                      <a:pos x="17" y="11"/>
                    </a:cxn>
                    <a:cxn ang="0">
                      <a:pos x="33" y="29"/>
                    </a:cxn>
                  </a:cxnLst>
                  <a:rect l="0" t="0" r="r" b="b"/>
                  <a:pathLst>
                    <a:path w="641" h="692">
                      <a:moveTo>
                        <a:pt x="33" y="29"/>
                      </a:moveTo>
                      <a:cubicBezTo>
                        <a:pt x="38" y="38"/>
                        <a:pt x="40" y="45"/>
                        <a:pt x="40" y="54"/>
                      </a:cubicBezTo>
                      <a:cubicBezTo>
                        <a:pt x="40" y="597"/>
                        <a:pt x="40" y="597"/>
                        <a:pt x="40" y="597"/>
                      </a:cubicBezTo>
                      <a:cubicBezTo>
                        <a:pt x="40" y="610"/>
                        <a:pt x="40" y="618"/>
                        <a:pt x="36" y="631"/>
                      </a:cubicBezTo>
                      <a:cubicBezTo>
                        <a:pt x="34" y="639"/>
                        <a:pt x="32" y="643"/>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2"/>
                        <a:pt x="112" y="637"/>
                        <a:pt x="111" y="627"/>
                      </a:cubicBezTo>
                      <a:cubicBezTo>
                        <a:pt x="105" y="597"/>
                        <a:pt x="105" y="599"/>
                        <a:pt x="105" y="580"/>
                      </a:cubicBezTo>
                      <a:cubicBezTo>
                        <a:pt x="105" y="112"/>
                        <a:pt x="105" y="112"/>
                        <a:pt x="105" y="112"/>
                      </a:cubicBezTo>
                      <a:cubicBezTo>
                        <a:pt x="630" y="692"/>
                        <a:pt x="630" y="692"/>
                        <a:pt x="630" y="692"/>
                      </a:cubicBezTo>
                      <a:cubicBezTo>
                        <a:pt x="629" y="69"/>
                        <a:pt x="629" y="69"/>
                        <a:pt x="629" y="69"/>
                      </a:cubicBezTo>
                      <a:cubicBezTo>
                        <a:pt x="629" y="56"/>
                        <a:pt x="629" y="49"/>
                        <a:pt x="632" y="36"/>
                      </a:cubicBezTo>
                      <a:cubicBezTo>
                        <a:pt x="626" y="34"/>
                        <a:pt x="626" y="34"/>
                        <a:pt x="626" y="34"/>
                      </a:cubicBezTo>
                      <a:cubicBezTo>
                        <a:pt x="626" y="34"/>
                        <a:pt x="626" y="34"/>
                        <a:pt x="626" y="34"/>
                      </a:cubicBezTo>
                      <a:cubicBezTo>
                        <a:pt x="632" y="35"/>
                        <a:pt x="632" y="35"/>
                        <a:pt x="632" y="35"/>
                      </a:cubicBezTo>
                      <a:cubicBezTo>
                        <a:pt x="633" y="24"/>
                        <a:pt x="635" y="18"/>
                        <a:pt x="638" y="7"/>
                      </a:cubicBezTo>
                      <a:cubicBezTo>
                        <a:pt x="641" y="0"/>
                        <a:pt x="641" y="0"/>
                        <a:pt x="641" y="0"/>
                      </a:cubicBezTo>
                      <a:cubicBezTo>
                        <a:pt x="560" y="0"/>
                        <a:pt x="560" y="0"/>
                        <a:pt x="560" y="0"/>
                      </a:cubicBezTo>
                      <a:cubicBezTo>
                        <a:pt x="553" y="0"/>
                        <a:pt x="553" y="0"/>
                        <a:pt x="553" y="0"/>
                      </a:cubicBezTo>
                      <a:cubicBezTo>
                        <a:pt x="555" y="7"/>
                        <a:pt x="555" y="7"/>
                        <a:pt x="555" y="7"/>
                      </a:cubicBezTo>
                      <a:cubicBezTo>
                        <a:pt x="557" y="17"/>
                        <a:pt x="559" y="23"/>
                        <a:pt x="561" y="32"/>
                      </a:cubicBezTo>
                      <a:cubicBezTo>
                        <a:pt x="564" y="52"/>
                        <a:pt x="565" y="66"/>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2" name="Freeform 190"/>
                <p:cNvSpPr>
                  <a:spLocks noChangeAspect="1"/>
                </p:cNvSpPr>
                <p:nvPr userDrawn="1"/>
              </p:nvSpPr>
              <p:spPr bwMode="black">
                <a:xfrm>
                  <a:off x="5348" y="1076"/>
                  <a:ext cx="48" cy="58"/>
                </a:xfrm>
                <a:custGeom>
                  <a:avLst/>
                  <a:gdLst/>
                  <a:ahLst/>
                  <a:cxnLst>
                    <a:cxn ang="0">
                      <a:pos x="481" y="62"/>
                    </a:cxn>
                    <a:cxn ang="0">
                      <a:pos x="500" y="34"/>
                    </a:cxn>
                    <a:cxn ang="0">
                      <a:pos x="522" y="10"/>
                    </a:cxn>
                    <a:cxn ang="0">
                      <a:pos x="532" y="0"/>
                    </a:cxn>
                    <a:cxn ang="0">
                      <a:pos x="429" y="0"/>
                    </a:cxn>
                    <a:cxn ang="0">
                      <a:pos x="423" y="0"/>
                    </a:cxn>
                    <a:cxn ang="0">
                      <a:pos x="423" y="7"/>
                    </a:cxn>
                    <a:cxn ang="0">
                      <a:pos x="424" y="14"/>
                    </a:cxn>
                    <a:cxn ang="0">
                      <a:pos x="423" y="22"/>
                    </a:cxn>
                    <a:cxn ang="0">
                      <a:pos x="415" y="40"/>
                    </a:cxn>
                    <a:cxn ang="0">
                      <a:pos x="272" y="266"/>
                    </a:cxn>
                    <a:cxn ang="0">
                      <a:pos x="141" y="54"/>
                    </a:cxn>
                    <a:cxn ang="0">
                      <a:pos x="127" y="28"/>
                    </a:cxn>
                    <a:cxn ang="0">
                      <a:pos x="125" y="14"/>
                    </a:cxn>
                    <a:cxn ang="0">
                      <a:pos x="126" y="8"/>
                    </a:cxn>
                    <a:cxn ang="0">
                      <a:pos x="126" y="1"/>
                    </a:cxn>
                    <a:cxn ang="0">
                      <a:pos x="16" y="1"/>
                    </a:cxn>
                    <a:cxn ang="0">
                      <a:pos x="0" y="1"/>
                    </a:cxn>
                    <a:cxn ang="0">
                      <a:pos x="12" y="11"/>
                    </a:cxn>
                    <a:cxn ang="0">
                      <a:pos x="31" y="30"/>
                    </a:cxn>
                    <a:cxn ang="0">
                      <a:pos x="47" y="53"/>
                    </a:cxn>
                    <a:cxn ang="0">
                      <a:pos x="223" y="331"/>
                    </a:cxn>
                    <a:cxn ang="0">
                      <a:pos x="223" y="619"/>
                    </a:cxn>
                    <a:cxn ang="0">
                      <a:pos x="223" y="628"/>
                    </a:cxn>
                    <a:cxn ang="0">
                      <a:pos x="222" y="635"/>
                    </a:cxn>
                    <a:cxn ang="0">
                      <a:pos x="216" y="654"/>
                    </a:cxn>
                    <a:cxn ang="0">
                      <a:pos x="212" y="662"/>
                    </a:cxn>
                    <a:cxn ang="0">
                      <a:pos x="306" y="662"/>
                    </a:cxn>
                    <a:cxn ang="0">
                      <a:pos x="313" y="662"/>
                    </a:cxn>
                    <a:cxn ang="0">
                      <a:pos x="311" y="655"/>
                    </a:cxn>
                    <a:cxn ang="0">
                      <a:pos x="306" y="636"/>
                    </a:cxn>
                    <a:cxn ang="0">
                      <a:pos x="303" y="616"/>
                    </a:cxn>
                    <a:cxn ang="0">
                      <a:pos x="303" y="328"/>
                    </a:cxn>
                    <a:cxn ang="0">
                      <a:pos x="481" y="62"/>
                    </a:cxn>
                  </a:cxnLst>
                  <a:rect l="0" t="0" r="r" b="b"/>
                  <a:pathLst>
                    <a:path w="532" h="662">
                      <a:moveTo>
                        <a:pt x="481" y="62"/>
                      </a:moveTo>
                      <a:cubicBezTo>
                        <a:pt x="489" y="51"/>
                        <a:pt x="493" y="44"/>
                        <a:pt x="500" y="34"/>
                      </a:cubicBezTo>
                      <a:cubicBezTo>
                        <a:pt x="507" y="24"/>
                        <a:pt x="512" y="19"/>
                        <a:pt x="522" y="10"/>
                      </a:cubicBezTo>
                      <a:cubicBezTo>
                        <a:pt x="532" y="0"/>
                        <a:pt x="532" y="0"/>
                        <a:pt x="532" y="0"/>
                      </a:cubicBezTo>
                      <a:cubicBezTo>
                        <a:pt x="429" y="0"/>
                        <a:pt x="429" y="0"/>
                        <a:pt x="429" y="0"/>
                      </a:cubicBezTo>
                      <a:cubicBezTo>
                        <a:pt x="423" y="0"/>
                        <a:pt x="423" y="0"/>
                        <a:pt x="423" y="0"/>
                      </a:cubicBezTo>
                      <a:cubicBezTo>
                        <a:pt x="423" y="7"/>
                        <a:pt x="423" y="7"/>
                        <a:pt x="423" y="7"/>
                      </a:cubicBezTo>
                      <a:cubicBezTo>
                        <a:pt x="424" y="10"/>
                        <a:pt x="424" y="12"/>
                        <a:pt x="424" y="14"/>
                      </a:cubicBezTo>
                      <a:cubicBezTo>
                        <a:pt x="424" y="17"/>
                        <a:pt x="424" y="19"/>
                        <a:pt x="423" y="22"/>
                      </a:cubicBezTo>
                      <a:cubicBezTo>
                        <a:pt x="422" y="28"/>
                        <a:pt x="419" y="33"/>
                        <a:pt x="415" y="40"/>
                      </a:cubicBezTo>
                      <a:cubicBezTo>
                        <a:pt x="272" y="266"/>
                        <a:pt x="272" y="266"/>
                        <a:pt x="272" y="266"/>
                      </a:cubicBezTo>
                      <a:cubicBezTo>
                        <a:pt x="141" y="54"/>
                        <a:pt x="141" y="54"/>
                        <a:pt x="141" y="54"/>
                      </a:cubicBezTo>
                      <a:cubicBezTo>
                        <a:pt x="135" y="44"/>
                        <a:pt x="131" y="38"/>
                        <a:pt x="127" y="28"/>
                      </a:cubicBezTo>
                      <a:cubicBezTo>
                        <a:pt x="126" y="23"/>
                        <a:pt x="125" y="19"/>
                        <a:pt x="125" y="14"/>
                      </a:cubicBezTo>
                      <a:cubicBezTo>
                        <a:pt x="125" y="12"/>
                        <a:pt x="126" y="10"/>
                        <a:pt x="126" y="8"/>
                      </a:cubicBezTo>
                      <a:cubicBezTo>
                        <a:pt x="126" y="1"/>
                        <a:pt x="126" y="1"/>
                        <a:pt x="126" y="1"/>
                      </a:cubicBezTo>
                      <a:cubicBezTo>
                        <a:pt x="16" y="1"/>
                        <a:pt x="16" y="1"/>
                        <a:pt x="16" y="1"/>
                      </a:cubicBezTo>
                      <a:cubicBezTo>
                        <a:pt x="0" y="1"/>
                        <a:pt x="0" y="1"/>
                        <a:pt x="0" y="1"/>
                      </a:cubicBezTo>
                      <a:cubicBezTo>
                        <a:pt x="12" y="11"/>
                        <a:pt x="12" y="11"/>
                        <a:pt x="12" y="11"/>
                      </a:cubicBezTo>
                      <a:cubicBezTo>
                        <a:pt x="21" y="18"/>
                        <a:pt x="25" y="23"/>
                        <a:pt x="31" y="30"/>
                      </a:cubicBezTo>
                      <a:cubicBezTo>
                        <a:pt x="37" y="39"/>
                        <a:pt x="41" y="44"/>
                        <a:pt x="47" y="53"/>
                      </a:cubicBezTo>
                      <a:cubicBezTo>
                        <a:pt x="223" y="331"/>
                        <a:pt x="223" y="331"/>
                        <a:pt x="223" y="331"/>
                      </a:cubicBezTo>
                      <a:cubicBezTo>
                        <a:pt x="223" y="619"/>
                        <a:pt x="223" y="619"/>
                        <a:pt x="223" y="619"/>
                      </a:cubicBezTo>
                      <a:cubicBezTo>
                        <a:pt x="223" y="623"/>
                        <a:pt x="223" y="626"/>
                        <a:pt x="223" y="628"/>
                      </a:cubicBezTo>
                      <a:cubicBezTo>
                        <a:pt x="223" y="631"/>
                        <a:pt x="223" y="633"/>
                        <a:pt x="222" y="635"/>
                      </a:cubicBezTo>
                      <a:cubicBezTo>
                        <a:pt x="221" y="642"/>
                        <a:pt x="219" y="647"/>
                        <a:pt x="216" y="654"/>
                      </a:cubicBezTo>
                      <a:cubicBezTo>
                        <a:pt x="212" y="662"/>
                        <a:pt x="212" y="662"/>
                        <a:pt x="212" y="662"/>
                      </a:cubicBezTo>
                      <a:cubicBezTo>
                        <a:pt x="306" y="662"/>
                        <a:pt x="306" y="662"/>
                        <a:pt x="306" y="662"/>
                      </a:cubicBezTo>
                      <a:cubicBezTo>
                        <a:pt x="313" y="662"/>
                        <a:pt x="313" y="662"/>
                        <a:pt x="313" y="662"/>
                      </a:cubicBezTo>
                      <a:cubicBezTo>
                        <a:pt x="311" y="655"/>
                        <a:pt x="311" y="655"/>
                        <a:pt x="311" y="655"/>
                      </a:cubicBezTo>
                      <a:cubicBezTo>
                        <a:pt x="308" y="647"/>
                        <a:pt x="308" y="643"/>
                        <a:pt x="306" y="636"/>
                      </a:cubicBezTo>
                      <a:cubicBezTo>
                        <a:pt x="304" y="628"/>
                        <a:pt x="303" y="623"/>
                        <a:pt x="303" y="616"/>
                      </a:cubicBezTo>
                      <a:cubicBezTo>
                        <a:pt x="303" y="328"/>
                        <a:pt x="303" y="328"/>
                        <a:pt x="303" y="328"/>
                      </a:cubicBezTo>
                      <a:lnTo>
                        <a:pt x="481" y="6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3" name="Freeform 191"/>
                <p:cNvSpPr>
                  <a:spLocks noChangeAspect="1" noEditPoints="1"/>
                </p:cNvSpPr>
                <p:nvPr userDrawn="1"/>
              </p:nvSpPr>
              <p:spPr bwMode="black">
                <a:xfrm>
                  <a:off x="5424" y="1074"/>
                  <a:ext cx="60" cy="60"/>
                </a:xfrm>
                <a:custGeom>
                  <a:avLst/>
                  <a:gdLst/>
                  <a:ahLst/>
                  <a:cxnLst>
                    <a:cxn ang="0">
                      <a:pos x="336" y="0"/>
                    </a:cxn>
                    <a:cxn ang="0">
                      <a:pos x="0" y="338"/>
                    </a:cxn>
                    <a:cxn ang="0">
                      <a:pos x="330" y="675"/>
                    </a:cxn>
                    <a:cxn ang="0">
                      <a:pos x="330" y="670"/>
                    </a:cxn>
                    <a:cxn ang="0">
                      <a:pos x="330" y="675"/>
                    </a:cxn>
                    <a:cxn ang="0">
                      <a:pos x="338" y="675"/>
                    </a:cxn>
                    <a:cxn ang="0">
                      <a:pos x="674" y="342"/>
                    </a:cxn>
                    <a:cxn ang="0">
                      <a:pos x="674" y="336"/>
                    </a:cxn>
                    <a:cxn ang="0">
                      <a:pos x="345" y="0"/>
                    </a:cxn>
                    <a:cxn ang="0">
                      <a:pos x="336" y="0"/>
                    </a:cxn>
                    <a:cxn ang="0">
                      <a:pos x="336" y="65"/>
                    </a:cxn>
                    <a:cxn ang="0">
                      <a:pos x="339" y="65"/>
                    </a:cxn>
                    <a:cxn ang="0">
                      <a:pos x="340" y="59"/>
                    </a:cxn>
                    <a:cxn ang="0">
                      <a:pos x="340" y="59"/>
                    </a:cxn>
                    <a:cxn ang="0">
                      <a:pos x="340" y="65"/>
                    </a:cxn>
                    <a:cxn ang="0">
                      <a:pos x="592" y="336"/>
                    </a:cxn>
                    <a:cxn ang="0">
                      <a:pos x="337" y="610"/>
                    </a:cxn>
                    <a:cxn ang="0">
                      <a:pos x="332" y="610"/>
                    </a:cxn>
                    <a:cxn ang="0">
                      <a:pos x="85" y="339"/>
                    </a:cxn>
                    <a:cxn ang="0">
                      <a:pos x="85" y="334"/>
                    </a:cxn>
                    <a:cxn ang="0">
                      <a:pos x="336" y="65"/>
                    </a:cxn>
                  </a:cxnLst>
                  <a:rect l="0" t="0" r="r" b="b"/>
                  <a:pathLst>
                    <a:path w="674" h="675">
                      <a:moveTo>
                        <a:pt x="336" y="0"/>
                      </a:moveTo>
                      <a:cubicBezTo>
                        <a:pt x="151" y="0"/>
                        <a:pt x="0" y="154"/>
                        <a:pt x="0" y="338"/>
                      </a:cubicBezTo>
                      <a:cubicBezTo>
                        <a:pt x="0" y="521"/>
                        <a:pt x="148" y="669"/>
                        <a:pt x="330" y="675"/>
                      </a:cubicBezTo>
                      <a:cubicBezTo>
                        <a:pt x="330" y="670"/>
                        <a:pt x="330" y="670"/>
                        <a:pt x="330" y="670"/>
                      </a:cubicBezTo>
                      <a:cubicBezTo>
                        <a:pt x="330" y="675"/>
                        <a:pt x="330" y="675"/>
                        <a:pt x="330" y="675"/>
                      </a:cubicBezTo>
                      <a:cubicBezTo>
                        <a:pt x="333" y="675"/>
                        <a:pt x="336" y="675"/>
                        <a:pt x="338" y="675"/>
                      </a:cubicBezTo>
                      <a:cubicBezTo>
                        <a:pt x="520" y="675"/>
                        <a:pt x="674" y="534"/>
                        <a:pt x="674" y="342"/>
                      </a:cubicBezTo>
                      <a:cubicBezTo>
                        <a:pt x="674" y="340"/>
                        <a:pt x="674" y="338"/>
                        <a:pt x="674" y="336"/>
                      </a:cubicBezTo>
                      <a:cubicBezTo>
                        <a:pt x="671" y="154"/>
                        <a:pt x="533" y="7"/>
                        <a:pt x="345" y="0"/>
                      </a:cubicBezTo>
                      <a:cubicBezTo>
                        <a:pt x="342" y="0"/>
                        <a:pt x="338" y="0"/>
                        <a:pt x="336" y="0"/>
                      </a:cubicBezTo>
                      <a:close/>
                      <a:moveTo>
                        <a:pt x="336" y="65"/>
                      </a:moveTo>
                      <a:cubicBezTo>
                        <a:pt x="337" y="65"/>
                        <a:pt x="338" y="65"/>
                        <a:pt x="339" y="65"/>
                      </a:cubicBezTo>
                      <a:cubicBezTo>
                        <a:pt x="340" y="59"/>
                        <a:pt x="340" y="59"/>
                        <a:pt x="340" y="59"/>
                      </a:cubicBezTo>
                      <a:cubicBezTo>
                        <a:pt x="340" y="59"/>
                        <a:pt x="340" y="59"/>
                        <a:pt x="340" y="59"/>
                      </a:cubicBezTo>
                      <a:cubicBezTo>
                        <a:pt x="340" y="65"/>
                        <a:pt x="340" y="65"/>
                        <a:pt x="340" y="65"/>
                      </a:cubicBezTo>
                      <a:cubicBezTo>
                        <a:pt x="488" y="67"/>
                        <a:pt x="591" y="191"/>
                        <a:pt x="592" y="336"/>
                      </a:cubicBezTo>
                      <a:cubicBezTo>
                        <a:pt x="592" y="480"/>
                        <a:pt x="481" y="610"/>
                        <a:pt x="337" y="610"/>
                      </a:cubicBezTo>
                      <a:cubicBezTo>
                        <a:pt x="336" y="610"/>
                        <a:pt x="334" y="610"/>
                        <a:pt x="332" y="610"/>
                      </a:cubicBezTo>
                      <a:cubicBezTo>
                        <a:pt x="186" y="607"/>
                        <a:pt x="85" y="481"/>
                        <a:pt x="85" y="339"/>
                      </a:cubicBezTo>
                      <a:cubicBezTo>
                        <a:pt x="85" y="338"/>
                        <a:pt x="85" y="336"/>
                        <a:pt x="85" y="334"/>
                      </a:cubicBezTo>
                      <a:cubicBezTo>
                        <a:pt x="88" y="191"/>
                        <a:pt x="186" y="65"/>
                        <a:pt x="336" y="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4" name="Freeform 192"/>
                <p:cNvSpPr>
                  <a:spLocks noChangeAspect="1"/>
                </p:cNvSpPr>
                <p:nvPr userDrawn="1"/>
              </p:nvSpPr>
              <p:spPr bwMode="black">
                <a:xfrm>
                  <a:off x="5282" y="1076"/>
                  <a:ext cx="11" cy="58"/>
                </a:xfrm>
                <a:custGeom>
                  <a:avLst/>
                  <a:gdLst/>
                  <a:ahLst/>
                  <a:cxnLst>
                    <a:cxn ang="0">
                      <a:pos x="112" y="33"/>
                    </a:cxn>
                    <a:cxn ang="0">
                      <a:pos x="122" y="8"/>
                    </a:cxn>
                    <a:cxn ang="0">
                      <a:pos x="126" y="0"/>
                    </a:cxn>
                    <a:cxn ang="0">
                      <a:pos x="10" y="0"/>
                    </a:cxn>
                    <a:cxn ang="0">
                      <a:pos x="0" y="0"/>
                    </a:cxn>
                    <a:cxn ang="0">
                      <a:pos x="5" y="9"/>
                    </a:cxn>
                    <a:cxn ang="0">
                      <a:pos x="19" y="37"/>
                    </a:cxn>
                    <a:cxn ang="0">
                      <a:pos x="24" y="69"/>
                    </a:cxn>
                    <a:cxn ang="0">
                      <a:pos x="24" y="598"/>
                    </a:cxn>
                    <a:cxn ang="0">
                      <a:pos x="19" y="630"/>
                    </a:cxn>
                    <a:cxn ang="0">
                      <a:pos x="9" y="651"/>
                    </a:cxn>
                    <a:cxn ang="0">
                      <a:pos x="3" y="659"/>
                    </a:cxn>
                    <a:cxn ang="0">
                      <a:pos x="115" y="659"/>
                    </a:cxn>
                    <a:cxn ang="0">
                      <a:pos x="125" y="659"/>
                    </a:cxn>
                    <a:cxn ang="0">
                      <a:pos x="120" y="651"/>
                    </a:cxn>
                    <a:cxn ang="0">
                      <a:pos x="109" y="628"/>
                    </a:cxn>
                    <a:cxn ang="0">
                      <a:pos x="106" y="545"/>
                    </a:cxn>
                    <a:cxn ang="0">
                      <a:pos x="106" y="68"/>
                    </a:cxn>
                    <a:cxn ang="0">
                      <a:pos x="112" y="33"/>
                    </a:cxn>
                  </a:cxnLst>
                  <a:rect l="0" t="0" r="r" b="b"/>
                  <a:pathLst>
                    <a:path w="126" h="659">
                      <a:moveTo>
                        <a:pt x="112" y="33"/>
                      </a:moveTo>
                      <a:cubicBezTo>
                        <a:pt x="116" y="23"/>
                        <a:pt x="118" y="17"/>
                        <a:pt x="122" y="8"/>
                      </a:cubicBezTo>
                      <a:cubicBezTo>
                        <a:pt x="126" y="0"/>
                        <a:pt x="126" y="0"/>
                        <a:pt x="126" y="0"/>
                      </a:cubicBezTo>
                      <a:cubicBezTo>
                        <a:pt x="10" y="0"/>
                        <a:pt x="10" y="0"/>
                        <a:pt x="10" y="0"/>
                      </a:cubicBezTo>
                      <a:cubicBezTo>
                        <a:pt x="0" y="0"/>
                        <a:pt x="0" y="0"/>
                        <a:pt x="0" y="0"/>
                      </a:cubicBezTo>
                      <a:cubicBezTo>
                        <a:pt x="5" y="9"/>
                        <a:pt x="5" y="9"/>
                        <a:pt x="5" y="9"/>
                      </a:cubicBezTo>
                      <a:cubicBezTo>
                        <a:pt x="12" y="19"/>
                        <a:pt x="15" y="26"/>
                        <a:pt x="19" y="37"/>
                      </a:cubicBezTo>
                      <a:cubicBezTo>
                        <a:pt x="23" y="50"/>
                        <a:pt x="24" y="57"/>
                        <a:pt x="24" y="69"/>
                      </a:cubicBezTo>
                      <a:cubicBezTo>
                        <a:pt x="24" y="598"/>
                        <a:pt x="24" y="598"/>
                        <a:pt x="24" y="598"/>
                      </a:cubicBezTo>
                      <a:cubicBezTo>
                        <a:pt x="24" y="611"/>
                        <a:pt x="24"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5" y="642"/>
                        <a:pt x="110" y="637"/>
                        <a:pt x="109" y="628"/>
                      </a:cubicBezTo>
                      <a:cubicBezTo>
                        <a:pt x="106" y="608"/>
                        <a:pt x="106" y="578"/>
                        <a:pt x="106" y="545"/>
                      </a:cubicBezTo>
                      <a:cubicBezTo>
                        <a:pt x="106" y="68"/>
                        <a:pt x="106" y="68"/>
                        <a:pt x="106" y="68"/>
                      </a:cubicBezTo>
                      <a:cubicBezTo>
                        <a:pt x="106" y="58"/>
                        <a:pt x="106" y="53"/>
                        <a:pt x="112" y="33"/>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5" name="Freeform 193"/>
                <p:cNvSpPr>
                  <a:spLocks noChangeAspect="1"/>
                </p:cNvSpPr>
                <p:nvPr userDrawn="1"/>
              </p:nvSpPr>
              <p:spPr bwMode="black">
                <a:xfrm>
                  <a:off x="5461" y="1175"/>
                  <a:ext cx="47" cy="59"/>
                </a:xfrm>
                <a:custGeom>
                  <a:avLst/>
                  <a:gdLst/>
                  <a:ahLst/>
                  <a:cxnLst>
                    <a:cxn ang="0">
                      <a:pos x="423" y="0"/>
                    </a:cxn>
                    <a:cxn ang="0">
                      <a:pos x="424" y="6"/>
                    </a:cxn>
                    <a:cxn ang="0">
                      <a:pos x="424" y="14"/>
                    </a:cxn>
                    <a:cxn ang="0">
                      <a:pos x="424" y="21"/>
                    </a:cxn>
                    <a:cxn ang="0">
                      <a:pos x="415" y="39"/>
                    </a:cxn>
                    <a:cxn ang="0">
                      <a:pos x="272" y="265"/>
                    </a:cxn>
                    <a:cxn ang="0">
                      <a:pos x="141" y="53"/>
                    </a:cxn>
                    <a:cxn ang="0">
                      <a:pos x="127" y="27"/>
                    </a:cxn>
                    <a:cxn ang="0">
                      <a:pos x="125" y="13"/>
                    </a:cxn>
                    <a:cxn ang="0">
                      <a:pos x="126" y="7"/>
                    </a:cxn>
                    <a:cxn ang="0">
                      <a:pos x="127" y="1"/>
                    </a:cxn>
                    <a:cxn ang="0">
                      <a:pos x="16" y="1"/>
                    </a:cxn>
                    <a:cxn ang="0">
                      <a:pos x="0" y="1"/>
                    </a:cxn>
                    <a:cxn ang="0">
                      <a:pos x="13" y="11"/>
                    </a:cxn>
                    <a:cxn ang="0">
                      <a:pos x="31" y="29"/>
                    </a:cxn>
                    <a:cxn ang="0">
                      <a:pos x="47" y="53"/>
                    </a:cxn>
                    <a:cxn ang="0">
                      <a:pos x="224" y="330"/>
                    </a:cxn>
                    <a:cxn ang="0">
                      <a:pos x="223" y="619"/>
                    </a:cxn>
                    <a:cxn ang="0">
                      <a:pos x="223" y="628"/>
                    </a:cxn>
                    <a:cxn ang="0">
                      <a:pos x="222" y="634"/>
                    </a:cxn>
                    <a:cxn ang="0">
                      <a:pos x="216" y="654"/>
                    </a:cxn>
                    <a:cxn ang="0">
                      <a:pos x="213" y="662"/>
                    </a:cxn>
                    <a:cxn ang="0">
                      <a:pos x="306" y="662"/>
                    </a:cxn>
                    <a:cxn ang="0">
                      <a:pos x="314" y="662"/>
                    </a:cxn>
                    <a:cxn ang="0">
                      <a:pos x="311" y="654"/>
                    </a:cxn>
                    <a:cxn ang="0">
                      <a:pos x="306" y="635"/>
                    </a:cxn>
                    <a:cxn ang="0">
                      <a:pos x="303" y="615"/>
                    </a:cxn>
                    <a:cxn ang="0">
                      <a:pos x="303" y="327"/>
                    </a:cxn>
                    <a:cxn ang="0">
                      <a:pos x="482" y="62"/>
                    </a:cxn>
                    <a:cxn ang="0">
                      <a:pos x="501" y="33"/>
                    </a:cxn>
                    <a:cxn ang="0">
                      <a:pos x="496" y="30"/>
                    </a:cxn>
                    <a:cxn ang="0">
                      <a:pos x="496" y="30"/>
                    </a:cxn>
                    <a:cxn ang="0">
                      <a:pos x="501" y="33"/>
                    </a:cxn>
                    <a:cxn ang="0">
                      <a:pos x="522" y="10"/>
                    </a:cxn>
                    <a:cxn ang="0">
                      <a:pos x="533" y="0"/>
                    </a:cxn>
                    <a:cxn ang="0">
                      <a:pos x="429" y="0"/>
                    </a:cxn>
                    <a:cxn ang="0">
                      <a:pos x="423" y="0"/>
                    </a:cxn>
                  </a:cxnLst>
                  <a:rect l="0" t="0" r="r" b="b"/>
                  <a:pathLst>
                    <a:path w="533" h="662">
                      <a:moveTo>
                        <a:pt x="423" y="0"/>
                      </a:moveTo>
                      <a:cubicBezTo>
                        <a:pt x="424" y="6"/>
                        <a:pt x="424" y="6"/>
                        <a:pt x="424" y="6"/>
                      </a:cubicBezTo>
                      <a:cubicBezTo>
                        <a:pt x="424" y="9"/>
                        <a:pt x="424" y="11"/>
                        <a:pt x="424" y="14"/>
                      </a:cubicBezTo>
                      <a:cubicBezTo>
                        <a:pt x="424" y="16"/>
                        <a:pt x="424" y="18"/>
                        <a:pt x="424" y="21"/>
                      </a:cubicBezTo>
                      <a:cubicBezTo>
                        <a:pt x="422" y="27"/>
                        <a:pt x="419" y="32"/>
                        <a:pt x="415" y="39"/>
                      </a:cubicBezTo>
                      <a:cubicBezTo>
                        <a:pt x="272" y="265"/>
                        <a:pt x="272" y="265"/>
                        <a:pt x="272" y="265"/>
                      </a:cubicBezTo>
                      <a:cubicBezTo>
                        <a:pt x="141" y="53"/>
                        <a:pt x="141" y="53"/>
                        <a:pt x="141" y="53"/>
                      </a:cubicBezTo>
                      <a:cubicBezTo>
                        <a:pt x="135" y="43"/>
                        <a:pt x="131" y="38"/>
                        <a:pt x="127" y="27"/>
                      </a:cubicBezTo>
                      <a:cubicBezTo>
                        <a:pt x="126" y="22"/>
                        <a:pt x="125" y="18"/>
                        <a:pt x="125" y="13"/>
                      </a:cubicBezTo>
                      <a:cubicBezTo>
                        <a:pt x="125" y="11"/>
                        <a:pt x="126" y="9"/>
                        <a:pt x="126" y="7"/>
                      </a:cubicBezTo>
                      <a:cubicBezTo>
                        <a:pt x="127" y="1"/>
                        <a:pt x="127" y="1"/>
                        <a:pt x="127" y="1"/>
                      </a:cubicBezTo>
                      <a:cubicBezTo>
                        <a:pt x="16" y="1"/>
                        <a:pt x="16" y="1"/>
                        <a:pt x="16" y="1"/>
                      </a:cubicBezTo>
                      <a:cubicBezTo>
                        <a:pt x="0" y="1"/>
                        <a:pt x="0" y="1"/>
                        <a:pt x="0" y="1"/>
                      </a:cubicBezTo>
                      <a:cubicBezTo>
                        <a:pt x="13" y="11"/>
                        <a:pt x="13" y="11"/>
                        <a:pt x="13" y="11"/>
                      </a:cubicBezTo>
                      <a:cubicBezTo>
                        <a:pt x="21" y="17"/>
                        <a:pt x="25" y="22"/>
                        <a:pt x="31" y="29"/>
                      </a:cubicBezTo>
                      <a:cubicBezTo>
                        <a:pt x="38" y="38"/>
                        <a:pt x="41" y="43"/>
                        <a:pt x="47" y="53"/>
                      </a:cubicBezTo>
                      <a:cubicBezTo>
                        <a:pt x="224" y="330"/>
                        <a:pt x="224" y="330"/>
                        <a:pt x="224" y="330"/>
                      </a:cubicBezTo>
                      <a:cubicBezTo>
                        <a:pt x="223" y="619"/>
                        <a:pt x="223" y="619"/>
                        <a:pt x="223" y="619"/>
                      </a:cubicBezTo>
                      <a:cubicBezTo>
                        <a:pt x="223" y="622"/>
                        <a:pt x="223" y="625"/>
                        <a:pt x="223" y="628"/>
                      </a:cubicBezTo>
                      <a:cubicBezTo>
                        <a:pt x="223" y="630"/>
                        <a:pt x="223" y="632"/>
                        <a:pt x="222" y="634"/>
                      </a:cubicBezTo>
                      <a:cubicBezTo>
                        <a:pt x="221" y="642"/>
                        <a:pt x="219" y="646"/>
                        <a:pt x="216" y="654"/>
                      </a:cubicBezTo>
                      <a:cubicBezTo>
                        <a:pt x="213" y="662"/>
                        <a:pt x="213" y="662"/>
                        <a:pt x="213" y="662"/>
                      </a:cubicBezTo>
                      <a:cubicBezTo>
                        <a:pt x="306" y="662"/>
                        <a:pt x="306" y="662"/>
                        <a:pt x="306" y="662"/>
                      </a:cubicBezTo>
                      <a:cubicBezTo>
                        <a:pt x="314" y="662"/>
                        <a:pt x="314" y="662"/>
                        <a:pt x="314" y="662"/>
                      </a:cubicBezTo>
                      <a:cubicBezTo>
                        <a:pt x="311" y="654"/>
                        <a:pt x="311" y="654"/>
                        <a:pt x="311" y="654"/>
                      </a:cubicBezTo>
                      <a:cubicBezTo>
                        <a:pt x="308" y="647"/>
                        <a:pt x="308" y="642"/>
                        <a:pt x="306" y="635"/>
                      </a:cubicBezTo>
                      <a:cubicBezTo>
                        <a:pt x="304" y="627"/>
                        <a:pt x="303" y="623"/>
                        <a:pt x="303" y="615"/>
                      </a:cubicBezTo>
                      <a:cubicBezTo>
                        <a:pt x="303" y="327"/>
                        <a:pt x="303" y="327"/>
                        <a:pt x="303" y="327"/>
                      </a:cubicBezTo>
                      <a:cubicBezTo>
                        <a:pt x="482" y="62"/>
                        <a:pt x="482" y="62"/>
                        <a:pt x="482" y="62"/>
                      </a:cubicBezTo>
                      <a:cubicBezTo>
                        <a:pt x="489" y="50"/>
                        <a:pt x="493" y="44"/>
                        <a:pt x="501" y="33"/>
                      </a:cubicBezTo>
                      <a:cubicBezTo>
                        <a:pt x="496" y="30"/>
                        <a:pt x="496" y="30"/>
                        <a:pt x="496" y="30"/>
                      </a:cubicBezTo>
                      <a:cubicBezTo>
                        <a:pt x="496" y="30"/>
                        <a:pt x="496" y="30"/>
                        <a:pt x="496" y="30"/>
                      </a:cubicBezTo>
                      <a:cubicBezTo>
                        <a:pt x="501" y="33"/>
                        <a:pt x="501" y="33"/>
                        <a:pt x="501" y="33"/>
                      </a:cubicBezTo>
                      <a:cubicBezTo>
                        <a:pt x="508" y="24"/>
                        <a:pt x="512" y="18"/>
                        <a:pt x="522" y="10"/>
                      </a:cubicBezTo>
                      <a:cubicBezTo>
                        <a:pt x="533" y="0"/>
                        <a:pt x="533" y="0"/>
                        <a:pt x="533" y="0"/>
                      </a:cubicBezTo>
                      <a:cubicBezTo>
                        <a:pt x="429" y="0"/>
                        <a:pt x="429" y="0"/>
                        <a:pt x="429" y="0"/>
                      </a:cubicBezTo>
                      <a:lnTo>
                        <a:pt x="4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6" name="Freeform 194"/>
                <p:cNvSpPr>
                  <a:spLocks noChangeAspect="1"/>
                </p:cNvSpPr>
                <p:nvPr userDrawn="1"/>
              </p:nvSpPr>
              <p:spPr bwMode="black">
                <a:xfrm>
                  <a:off x="5492" y="1076"/>
                  <a:ext cx="30" cy="58"/>
                </a:xfrm>
                <a:custGeom>
                  <a:avLst/>
                  <a:gdLst/>
                  <a:ahLst/>
                  <a:cxnLst>
                    <a:cxn ang="0">
                      <a:pos x="102" y="261"/>
                    </a:cxn>
                    <a:cxn ang="0">
                      <a:pos x="102" y="59"/>
                    </a:cxn>
                    <a:cxn ang="0">
                      <a:pos x="273" y="59"/>
                    </a:cxn>
                    <a:cxn ang="0">
                      <a:pos x="288" y="59"/>
                    </a:cxn>
                    <a:cxn ang="0">
                      <a:pos x="313" y="62"/>
                    </a:cxn>
                    <a:cxn ang="0">
                      <a:pos x="335" y="76"/>
                    </a:cxn>
                    <a:cxn ang="0">
                      <a:pos x="344" y="83"/>
                    </a:cxn>
                    <a:cxn ang="0">
                      <a:pos x="344" y="6"/>
                    </a:cxn>
                    <a:cxn ang="0">
                      <a:pos x="344" y="0"/>
                    </a:cxn>
                    <a:cxn ang="0">
                      <a:pos x="0" y="0"/>
                    </a:cxn>
                    <a:cxn ang="0">
                      <a:pos x="6" y="9"/>
                    </a:cxn>
                    <a:cxn ang="0">
                      <a:pos x="16" y="27"/>
                    </a:cxn>
                    <a:cxn ang="0">
                      <a:pos x="21" y="52"/>
                    </a:cxn>
                    <a:cxn ang="0">
                      <a:pos x="21" y="596"/>
                    </a:cxn>
                    <a:cxn ang="0">
                      <a:pos x="21" y="616"/>
                    </a:cxn>
                    <a:cxn ang="0">
                      <a:pos x="20" y="629"/>
                    </a:cxn>
                    <a:cxn ang="0">
                      <a:pos x="10" y="653"/>
                    </a:cxn>
                    <a:cxn ang="0">
                      <a:pos x="5" y="661"/>
                    </a:cxn>
                    <a:cxn ang="0">
                      <a:pos x="110" y="661"/>
                    </a:cxn>
                    <a:cxn ang="0">
                      <a:pos x="117" y="661"/>
                    </a:cxn>
                    <a:cxn ang="0">
                      <a:pos x="115" y="654"/>
                    </a:cxn>
                    <a:cxn ang="0">
                      <a:pos x="109" y="636"/>
                    </a:cxn>
                    <a:cxn ang="0">
                      <a:pos x="104" y="552"/>
                    </a:cxn>
                    <a:cxn ang="0">
                      <a:pos x="104" y="320"/>
                    </a:cxn>
                    <a:cxn ang="0">
                      <a:pos x="273" y="320"/>
                    </a:cxn>
                    <a:cxn ang="0">
                      <a:pos x="297" y="320"/>
                    </a:cxn>
                    <a:cxn ang="0">
                      <a:pos x="310" y="320"/>
                    </a:cxn>
                    <a:cxn ang="0">
                      <a:pos x="310" y="315"/>
                    </a:cxn>
                    <a:cxn ang="0">
                      <a:pos x="310" y="320"/>
                    </a:cxn>
                    <a:cxn ang="0">
                      <a:pos x="338" y="325"/>
                    </a:cxn>
                    <a:cxn ang="0">
                      <a:pos x="345" y="327"/>
                    </a:cxn>
                    <a:cxn ang="0">
                      <a:pos x="345" y="267"/>
                    </a:cxn>
                    <a:cxn ang="0">
                      <a:pos x="345" y="261"/>
                    </a:cxn>
                    <a:cxn ang="0">
                      <a:pos x="102" y="261"/>
                    </a:cxn>
                  </a:cxnLst>
                  <a:rect l="0" t="0" r="r" b="b"/>
                  <a:pathLst>
                    <a:path w="345" h="661">
                      <a:moveTo>
                        <a:pt x="102" y="261"/>
                      </a:moveTo>
                      <a:cubicBezTo>
                        <a:pt x="102" y="59"/>
                        <a:pt x="102" y="59"/>
                        <a:pt x="102" y="59"/>
                      </a:cubicBezTo>
                      <a:cubicBezTo>
                        <a:pt x="273" y="59"/>
                        <a:pt x="273" y="59"/>
                        <a:pt x="273" y="59"/>
                      </a:cubicBezTo>
                      <a:cubicBezTo>
                        <a:pt x="278" y="59"/>
                        <a:pt x="283" y="59"/>
                        <a:pt x="288" y="59"/>
                      </a:cubicBezTo>
                      <a:cubicBezTo>
                        <a:pt x="297" y="59"/>
                        <a:pt x="305" y="60"/>
                        <a:pt x="313" y="62"/>
                      </a:cubicBezTo>
                      <a:cubicBezTo>
                        <a:pt x="322" y="65"/>
                        <a:pt x="326" y="68"/>
                        <a:pt x="335" y="76"/>
                      </a:cubicBezTo>
                      <a:cubicBezTo>
                        <a:pt x="344" y="83"/>
                        <a:pt x="344" y="83"/>
                        <a:pt x="344" y="83"/>
                      </a:cubicBezTo>
                      <a:cubicBezTo>
                        <a:pt x="344" y="6"/>
                        <a:pt x="344" y="6"/>
                        <a:pt x="344" y="6"/>
                      </a:cubicBezTo>
                      <a:cubicBezTo>
                        <a:pt x="344" y="0"/>
                        <a:pt x="344" y="0"/>
                        <a:pt x="344" y="0"/>
                      </a:cubicBezTo>
                      <a:cubicBezTo>
                        <a:pt x="0" y="0"/>
                        <a:pt x="0" y="0"/>
                        <a:pt x="0" y="0"/>
                      </a:cubicBezTo>
                      <a:cubicBezTo>
                        <a:pt x="6" y="9"/>
                        <a:pt x="6" y="9"/>
                        <a:pt x="6" y="9"/>
                      </a:cubicBezTo>
                      <a:cubicBezTo>
                        <a:pt x="10" y="15"/>
                        <a:pt x="14" y="20"/>
                        <a:pt x="16" y="27"/>
                      </a:cubicBezTo>
                      <a:cubicBezTo>
                        <a:pt x="19" y="36"/>
                        <a:pt x="21" y="42"/>
                        <a:pt x="21" y="52"/>
                      </a:cubicBezTo>
                      <a:cubicBezTo>
                        <a:pt x="21" y="596"/>
                        <a:pt x="21" y="596"/>
                        <a:pt x="21" y="596"/>
                      </a:cubicBezTo>
                      <a:cubicBezTo>
                        <a:pt x="21" y="604"/>
                        <a:pt x="21" y="610"/>
                        <a:pt x="21" y="616"/>
                      </a:cubicBezTo>
                      <a:cubicBezTo>
                        <a:pt x="21" y="620"/>
                        <a:pt x="21" y="624"/>
                        <a:pt x="20" y="629"/>
                      </a:cubicBezTo>
                      <a:cubicBezTo>
                        <a:pt x="18" y="638"/>
                        <a:pt x="15" y="644"/>
                        <a:pt x="10" y="653"/>
                      </a:cubicBezTo>
                      <a:cubicBezTo>
                        <a:pt x="5" y="661"/>
                        <a:pt x="5" y="661"/>
                        <a:pt x="5" y="661"/>
                      </a:cubicBezTo>
                      <a:cubicBezTo>
                        <a:pt x="110" y="661"/>
                        <a:pt x="110" y="661"/>
                        <a:pt x="110" y="661"/>
                      </a:cubicBezTo>
                      <a:cubicBezTo>
                        <a:pt x="117" y="661"/>
                        <a:pt x="117" y="661"/>
                        <a:pt x="117" y="661"/>
                      </a:cubicBezTo>
                      <a:cubicBezTo>
                        <a:pt x="115" y="654"/>
                        <a:pt x="115" y="654"/>
                        <a:pt x="115" y="654"/>
                      </a:cubicBezTo>
                      <a:cubicBezTo>
                        <a:pt x="113" y="645"/>
                        <a:pt x="110" y="643"/>
                        <a:pt x="109" y="636"/>
                      </a:cubicBezTo>
                      <a:cubicBezTo>
                        <a:pt x="105" y="598"/>
                        <a:pt x="104" y="584"/>
                        <a:pt x="104" y="552"/>
                      </a:cubicBezTo>
                      <a:cubicBezTo>
                        <a:pt x="104" y="320"/>
                        <a:pt x="104" y="320"/>
                        <a:pt x="104" y="320"/>
                      </a:cubicBezTo>
                      <a:cubicBezTo>
                        <a:pt x="273" y="320"/>
                        <a:pt x="273" y="320"/>
                        <a:pt x="273" y="320"/>
                      </a:cubicBezTo>
                      <a:cubicBezTo>
                        <a:pt x="282" y="320"/>
                        <a:pt x="289" y="320"/>
                        <a:pt x="297" y="320"/>
                      </a:cubicBezTo>
                      <a:cubicBezTo>
                        <a:pt x="300" y="320"/>
                        <a:pt x="305" y="320"/>
                        <a:pt x="310" y="320"/>
                      </a:cubicBezTo>
                      <a:cubicBezTo>
                        <a:pt x="310" y="315"/>
                        <a:pt x="310" y="315"/>
                        <a:pt x="310" y="315"/>
                      </a:cubicBezTo>
                      <a:cubicBezTo>
                        <a:pt x="310" y="320"/>
                        <a:pt x="310" y="320"/>
                        <a:pt x="310" y="320"/>
                      </a:cubicBezTo>
                      <a:cubicBezTo>
                        <a:pt x="320" y="320"/>
                        <a:pt x="326" y="323"/>
                        <a:pt x="338" y="325"/>
                      </a:cubicBezTo>
                      <a:cubicBezTo>
                        <a:pt x="345" y="327"/>
                        <a:pt x="345" y="327"/>
                        <a:pt x="345" y="327"/>
                      </a:cubicBezTo>
                      <a:cubicBezTo>
                        <a:pt x="345" y="267"/>
                        <a:pt x="345" y="267"/>
                        <a:pt x="345" y="267"/>
                      </a:cubicBezTo>
                      <a:cubicBezTo>
                        <a:pt x="345" y="261"/>
                        <a:pt x="345" y="261"/>
                        <a:pt x="345" y="261"/>
                      </a:cubicBezTo>
                      <a:lnTo>
                        <a:pt x="102" y="261"/>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7" name="Freeform 195"/>
                <p:cNvSpPr>
                  <a:spLocks noChangeAspect="1" noEditPoints="1"/>
                </p:cNvSpPr>
                <p:nvPr userDrawn="1"/>
              </p:nvSpPr>
              <p:spPr bwMode="black">
                <a:xfrm>
                  <a:off x="5338" y="1174"/>
                  <a:ext cx="60" cy="60"/>
                </a:xfrm>
                <a:custGeom>
                  <a:avLst/>
                  <a:gdLst/>
                  <a:ahLst/>
                  <a:cxnLst>
                    <a:cxn ang="0">
                      <a:pos x="345" y="0"/>
                    </a:cxn>
                    <a:cxn ang="0">
                      <a:pos x="335" y="0"/>
                    </a:cxn>
                    <a:cxn ang="0">
                      <a:pos x="0" y="337"/>
                    </a:cxn>
                    <a:cxn ang="0">
                      <a:pos x="330" y="675"/>
                    </a:cxn>
                    <a:cxn ang="0">
                      <a:pos x="330" y="669"/>
                    </a:cxn>
                    <a:cxn ang="0">
                      <a:pos x="330" y="675"/>
                    </a:cxn>
                    <a:cxn ang="0">
                      <a:pos x="338" y="675"/>
                    </a:cxn>
                    <a:cxn ang="0">
                      <a:pos x="674" y="341"/>
                    </a:cxn>
                    <a:cxn ang="0">
                      <a:pos x="674" y="335"/>
                    </a:cxn>
                    <a:cxn ang="0">
                      <a:pos x="345" y="0"/>
                    </a:cxn>
                    <a:cxn ang="0">
                      <a:pos x="85" y="334"/>
                    </a:cxn>
                    <a:cxn ang="0">
                      <a:pos x="336" y="64"/>
                    </a:cxn>
                    <a:cxn ang="0">
                      <a:pos x="339" y="64"/>
                    </a:cxn>
                    <a:cxn ang="0">
                      <a:pos x="592" y="335"/>
                    </a:cxn>
                    <a:cxn ang="0">
                      <a:pos x="337" y="610"/>
                    </a:cxn>
                    <a:cxn ang="0">
                      <a:pos x="332" y="610"/>
                    </a:cxn>
                    <a:cxn ang="0">
                      <a:pos x="85" y="339"/>
                    </a:cxn>
                    <a:cxn ang="0">
                      <a:pos x="85" y="334"/>
                    </a:cxn>
                  </a:cxnLst>
                  <a:rect l="0" t="0" r="r" b="b"/>
                  <a:pathLst>
                    <a:path w="674" h="675">
                      <a:moveTo>
                        <a:pt x="345" y="0"/>
                      </a:moveTo>
                      <a:cubicBezTo>
                        <a:pt x="342"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5"/>
                        <a:pt x="338" y="675"/>
                      </a:cubicBezTo>
                      <a:cubicBezTo>
                        <a:pt x="520" y="674"/>
                        <a:pt x="674" y="533"/>
                        <a:pt x="674" y="341"/>
                      </a:cubicBezTo>
                      <a:cubicBezTo>
                        <a:pt x="674" y="339"/>
                        <a:pt x="674" y="337"/>
                        <a:pt x="674" y="335"/>
                      </a:cubicBezTo>
                      <a:cubicBezTo>
                        <a:pt x="670" y="154"/>
                        <a:pt x="533" y="7"/>
                        <a:pt x="345" y="0"/>
                      </a:cubicBezTo>
                      <a:close/>
                      <a:moveTo>
                        <a:pt x="85" y="334"/>
                      </a:moveTo>
                      <a:cubicBezTo>
                        <a:pt x="88" y="191"/>
                        <a:pt x="186" y="64"/>
                        <a:pt x="336" y="64"/>
                      </a:cubicBezTo>
                      <a:cubicBezTo>
                        <a:pt x="337" y="64"/>
                        <a:pt x="338" y="64"/>
                        <a:pt x="339" y="64"/>
                      </a:cubicBezTo>
                      <a:cubicBezTo>
                        <a:pt x="488" y="67"/>
                        <a:pt x="591" y="191"/>
                        <a:pt x="592" y="335"/>
                      </a:cubicBezTo>
                      <a:cubicBezTo>
                        <a:pt x="592" y="479"/>
                        <a:pt x="481" y="609"/>
                        <a:pt x="337" y="610"/>
                      </a:cubicBezTo>
                      <a:cubicBezTo>
                        <a:pt x="335" y="610"/>
                        <a:pt x="334" y="610"/>
                        <a:pt x="332" y="610"/>
                      </a:cubicBezTo>
                      <a:cubicBezTo>
                        <a:pt x="186" y="606"/>
                        <a:pt x="85" y="480"/>
                        <a:pt x="85" y="339"/>
                      </a:cubicBezTo>
                      <a:cubicBezTo>
                        <a:pt x="85" y="337"/>
                        <a:pt x="85" y="335"/>
                        <a:pt x="85" y="33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8" name="Freeform 196"/>
                <p:cNvSpPr>
                  <a:spLocks noChangeAspect="1" noEditPoints="1"/>
                </p:cNvSpPr>
                <p:nvPr userDrawn="1"/>
              </p:nvSpPr>
              <p:spPr bwMode="black">
                <a:xfrm>
                  <a:off x="5213" y="976"/>
                  <a:ext cx="36" cy="59"/>
                </a:xfrm>
                <a:custGeom>
                  <a:avLst/>
                  <a:gdLst/>
                  <a:ahLst/>
                  <a:cxnLst>
                    <a:cxn ang="0">
                      <a:pos x="20" y="32"/>
                    </a:cxn>
                    <a:cxn ang="0">
                      <a:pos x="28" y="68"/>
                    </a:cxn>
                    <a:cxn ang="0">
                      <a:pos x="28" y="603"/>
                    </a:cxn>
                    <a:cxn ang="0">
                      <a:pos x="22" y="635"/>
                    </a:cxn>
                    <a:cxn ang="0">
                      <a:pos x="13" y="652"/>
                    </a:cxn>
                    <a:cxn ang="0">
                      <a:pos x="6" y="661"/>
                    </a:cxn>
                    <a:cxn ang="0">
                      <a:pos x="191" y="661"/>
                    </a:cxn>
                    <a:cxn ang="0">
                      <a:pos x="192" y="661"/>
                    </a:cxn>
                    <a:cxn ang="0">
                      <a:pos x="411" y="470"/>
                    </a:cxn>
                    <a:cxn ang="0">
                      <a:pos x="295" y="302"/>
                    </a:cxn>
                    <a:cxn ang="0">
                      <a:pos x="280" y="297"/>
                    </a:cxn>
                    <a:cxn ang="0">
                      <a:pos x="294" y="288"/>
                    </a:cxn>
                    <a:cxn ang="0">
                      <a:pos x="367" y="167"/>
                    </a:cxn>
                    <a:cxn ang="0">
                      <a:pos x="367" y="161"/>
                    </a:cxn>
                    <a:cxn ang="0">
                      <a:pos x="208" y="0"/>
                    </a:cxn>
                    <a:cxn ang="0">
                      <a:pos x="0" y="0"/>
                    </a:cxn>
                    <a:cxn ang="0">
                      <a:pos x="7" y="9"/>
                    </a:cxn>
                    <a:cxn ang="0">
                      <a:pos x="20" y="32"/>
                    </a:cxn>
                    <a:cxn ang="0">
                      <a:pos x="159" y="277"/>
                    </a:cxn>
                    <a:cxn ang="0">
                      <a:pos x="108" y="277"/>
                    </a:cxn>
                    <a:cxn ang="0">
                      <a:pos x="108" y="55"/>
                    </a:cxn>
                    <a:cxn ang="0">
                      <a:pos x="166" y="55"/>
                    </a:cxn>
                    <a:cxn ang="0">
                      <a:pos x="289" y="162"/>
                    </a:cxn>
                    <a:cxn ang="0">
                      <a:pos x="289" y="167"/>
                    </a:cxn>
                    <a:cxn ang="0">
                      <a:pos x="159" y="277"/>
                    </a:cxn>
                    <a:cxn ang="0">
                      <a:pos x="156" y="611"/>
                    </a:cxn>
                    <a:cxn ang="0">
                      <a:pos x="108" y="603"/>
                    </a:cxn>
                    <a:cxn ang="0">
                      <a:pos x="112" y="330"/>
                    </a:cxn>
                    <a:cxn ang="0">
                      <a:pos x="163" y="330"/>
                    </a:cxn>
                    <a:cxn ang="0">
                      <a:pos x="330" y="469"/>
                    </a:cxn>
                    <a:cxn ang="0">
                      <a:pos x="330" y="473"/>
                    </a:cxn>
                    <a:cxn ang="0">
                      <a:pos x="169" y="611"/>
                    </a:cxn>
                    <a:cxn ang="0">
                      <a:pos x="156" y="611"/>
                    </a:cxn>
                  </a:cxnLst>
                  <a:rect l="0" t="0" r="r" b="b"/>
                  <a:pathLst>
                    <a:path w="411" h="661">
                      <a:moveTo>
                        <a:pt x="20" y="32"/>
                      </a:moveTo>
                      <a:cubicBezTo>
                        <a:pt x="26" y="46"/>
                        <a:pt x="28" y="54"/>
                        <a:pt x="28" y="68"/>
                      </a:cubicBezTo>
                      <a:cubicBezTo>
                        <a:pt x="28" y="603"/>
                        <a:pt x="28" y="603"/>
                        <a:pt x="28" y="603"/>
                      </a:cubicBezTo>
                      <a:cubicBezTo>
                        <a:pt x="28" y="616"/>
                        <a:pt x="27" y="623"/>
                        <a:pt x="22" y="635"/>
                      </a:cubicBezTo>
                      <a:cubicBezTo>
                        <a:pt x="19" y="642"/>
                        <a:pt x="18" y="645"/>
                        <a:pt x="13" y="652"/>
                      </a:cubicBezTo>
                      <a:cubicBezTo>
                        <a:pt x="6" y="661"/>
                        <a:pt x="6" y="661"/>
                        <a:pt x="6" y="661"/>
                      </a:cubicBezTo>
                      <a:cubicBezTo>
                        <a:pt x="191" y="661"/>
                        <a:pt x="191" y="661"/>
                        <a:pt x="191" y="661"/>
                      </a:cubicBezTo>
                      <a:cubicBezTo>
                        <a:pt x="191" y="661"/>
                        <a:pt x="191" y="661"/>
                        <a:pt x="192" y="661"/>
                      </a:cubicBezTo>
                      <a:cubicBezTo>
                        <a:pt x="325" y="661"/>
                        <a:pt x="410" y="588"/>
                        <a:pt x="411" y="470"/>
                      </a:cubicBezTo>
                      <a:cubicBezTo>
                        <a:pt x="411" y="383"/>
                        <a:pt x="369" y="327"/>
                        <a:pt x="295" y="302"/>
                      </a:cubicBezTo>
                      <a:cubicBezTo>
                        <a:pt x="280" y="297"/>
                        <a:pt x="280" y="297"/>
                        <a:pt x="280" y="297"/>
                      </a:cubicBezTo>
                      <a:cubicBezTo>
                        <a:pt x="294" y="288"/>
                        <a:pt x="294" y="288"/>
                        <a:pt x="294" y="288"/>
                      </a:cubicBezTo>
                      <a:cubicBezTo>
                        <a:pt x="340" y="261"/>
                        <a:pt x="368" y="227"/>
                        <a:pt x="367" y="167"/>
                      </a:cubicBezTo>
                      <a:cubicBezTo>
                        <a:pt x="367" y="165"/>
                        <a:pt x="367" y="163"/>
                        <a:pt x="367" y="161"/>
                      </a:cubicBezTo>
                      <a:cubicBezTo>
                        <a:pt x="363" y="74"/>
                        <a:pt x="296" y="0"/>
                        <a:pt x="208" y="0"/>
                      </a:cubicBezTo>
                      <a:cubicBezTo>
                        <a:pt x="0" y="0"/>
                        <a:pt x="0" y="0"/>
                        <a:pt x="0" y="0"/>
                      </a:cubicBezTo>
                      <a:cubicBezTo>
                        <a:pt x="7" y="9"/>
                        <a:pt x="7" y="9"/>
                        <a:pt x="7" y="9"/>
                      </a:cubicBezTo>
                      <a:cubicBezTo>
                        <a:pt x="13" y="17"/>
                        <a:pt x="16" y="23"/>
                        <a:pt x="20" y="32"/>
                      </a:cubicBezTo>
                      <a:close/>
                      <a:moveTo>
                        <a:pt x="159" y="277"/>
                      </a:moveTo>
                      <a:cubicBezTo>
                        <a:pt x="108" y="277"/>
                        <a:pt x="108" y="277"/>
                        <a:pt x="108" y="277"/>
                      </a:cubicBezTo>
                      <a:cubicBezTo>
                        <a:pt x="108" y="55"/>
                        <a:pt x="108" y="55"/>
                        <a:pt x="108" y="55"/>
                      </a:cubicBezTo>
                      <a:cubicBezTo>
                        <a:pt x="166" y="55"/>
                        <a:pt x="166" y="55"/>
                        <a:pt x="166" y="55"/>
                      </a:cubicBezTo>
                      <a:cubicBezTo>
                        <a:pt x="245" y="55"/>
                        <a:pt x="285" y="99"/>
                        <a:pt x="289" y="162"/>
                      </a:cubicBezTo>
                      <a:cubicBezTo>
                        <a:pt x="289" y="163"/>
                        <a:pt x="289" y="166"/>
                        <a:pt x="289" y="167"/>
                      </a:cubicBezTo>
                      <a:cubicBezTo>
                        <a:pt x="289" y="232"/>
                        <a:pt x="249" y="277"/>
                        <a:pt x="159" y="277"/>
                      </a:cubicBezTo>
                      <a:close/>
                      <a:moveTo>
                        <a:pt x="156" y="611"/>
                      </a:moveTo>
                      <a:cubicBezTo>
                        <a:pt x="139" y="611"/>
                        <a:pt x="126" y="608"/>
                        <a:pt x="108" y="603"/>
                      </a:cubicBezTo>
                      <a:cubicBezTo>
                        <a:pt x="112" y="330"/>
                        <a:pt x="112" y="330"/>
                        <a:pt x="112" y="330"/>
                      </a:cubicBezTo>
                      <a:cubicBezTo>
                        <a:pt x="129" y="330"/>
                        <a:pt x="141" y="330"/>
                        <a:pt x="163" y="330"/>
                      </a:cubicBezTo>
                      <a:cubicBezTo>
                        <a:pt x="248" y="334"/>
                        <a:pt x="327" y="362"/>
                        <a:pt x="330" y="469"/>
                      </a:cubicBezTo>
                      <a:cubicBezTo>
                        <a:pt x="330" y="470"/>
                        <a:pt x="330" y="472"/>
                        <a:pt x="330" y="473"/>
                      </a:cubicBezTo>
                      <a:cubicBezTo>
                        <a:pt x="330" y="560"/>
                        <a:pt x="252" y="605"/>
                        <a:pt x="169" y="611"/>
                      </a:cubicBezTo>
                      <a:cubicBezTo>
                        <a:pt x="164" y="611"/>
                        <a:pt x="160" y="611"/>
                        <a:pt x="156" y="61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9" name="Freeform 197"/>
                <p:cNvSpPr>
                  <a:spLocks noChangeAspect="1"/>
                </p:cNvSpPr>
                <p:nvPr userDrawn="1"/>
              </p:nvSpPr>
              <p:spPr bwMode="black">
                <a:xfrm>
                  <a:off x="5406" y="1174"/>
                  <a:ext cx="54" cy="61"/>
                </a:xfrm>
                <a:custGeom>
                  <a:avLst/>
                  <a:gdLst/>
                  <a:ahLst/>
                  <a:cxnLst>
                    <a:cxn ang="0">
                      <a:pos x="484" y="336"/>
                    </a:cxn>
                    <a:cxn ang="0">
                      <a:pos x="493" y="345"/>
                    </a:cxn>
                    <a:cxn ang="0">
                      <a:pos x="512" y="374"/>
                    </a:cxn>
                    <a:cxn ang="0">
                      <a:pos x="518" y="426"/>
                    </a:cxn>
                    <a:cxn ang="0">
                      <a:pos x="518" y="449"/>
                    </a:cxn>
                    <a:cxn ang="0">
                      <a:pos x="518" y="574"/>
                    </a:cxn>
                    <a:cxn ang="0">
                      <a:pos x="377" y="609"/>
                    </a:cxn>
                    <a:cxn ang="0">
                      <a:pos x="362" y="609"/>
                    </a:cxn>
                    <a:cxn ang="0">
                      <a:pos x="82" y="340"/>
                    </a:cxn>
                    <a:cxn ang="0">
                      <a:pos x="82" y="333"/>
                    </a:cxn>
                    <a:cxn ang="0">
                      <a:pos x="346" y="63"/>
                    </a:cxn>
                    <a:cxn ang="0">
                      <a:pos x="525" y="105"/>
                    </a:cxn>
                    <a:cxn ang="0">
                      <a:pos x="533" y="111"/>
                    </a:cxn>
                    <a:cxn ang="0">
                      <a:pos x="533" y="34"/>
                    </a:cxn>
                    <a:cxn ang="0">
                      <a:pos x="359" y="1"/>
                    </a:cxn>
                    <a:cxn ang="0">
                      <a:pos x="355" y="1"/>
                    </a:cxn>
                    <a:cxn ang="0">
                      <a:pos x="0" y="341"/>
                    </a:cxn>
                    <a:cxn ang="0">
                      <a:pos x="0" y="346"/>
                    </a:cxn>
                    <a:cxn ang="0">
                      <a:pos x="357" y="678"/>
                    </a:cxn>
                    <a:cxn ang="0">
                      <a:pos x="375" y="678"/>
                    </a:cxn>
                    <a:cxn ang="0">
                      <a:pos x="594" y="612"/>
                    </a:cxn>
                    <a:cxn ang="0">
                      <a:pos x="596" y="391"/>
                    </a:cxn>
                    <a:cxn ang="0">
                      <a:pos x="595" y="381"/>
                    </a:cxn>
                    <a:cxn ang="0">
                      <a:pos x="598" y="366"/>
                    </a:cxn>
                    <a:cxn ang="0">
                      <a:pos x="593" y="364"/>
                    </a:cxn>
                    <a:cxn ang="0">
                      <a:pos x="598" y="365"/>
                    </a:cxn>
                    <a:cxn ang="0">
                      <a:pos x="609" y="345"/>
                    </a:cxn>
                    <a:cxn ang="0">
                      <a:pos x="616" y="336"/>
                    </a:cxn>
                    <a:cxn ang="0">
                      <a:pos x="497" y="336"/>
                    </a:cxn>
                    <a:cxn ang="0">
                      <a:pos x="484" y="336"/>
                    </a:cxn>
                  </a:cxnLst>
                  <a:rect l="0" t="0" r="r" b="b"/>
                  <a:pathLst>
                    <a:path w="616" h="678">
                      <a:moveTo>
                        <a:pt x="484" y="336"/>
                      </a:moveTo>
                      <a:cubicBezTo>
                        <a:pt x="493" y="345"/>
                        <a:pt x="493" y="345"/>
                        <a:pt x="493" y="345"/>
                      </a:cubicBezTo>
                      <a:cubicBezTo>
                        <a:pt x="503" y="356"/>
                        <a:pt x="508" y="361"/>
                        <a:pt x="512" y="374"/>
                      </a:cubicBezTo>
                      <a:cubicBezTo>
                        <a:pt x="517" y="393"/>
                        <a:pt x="518" y="408"/>
                        <a:pt x="518" y="426"/>
                      </a:cubicBezTo>
                      <a:cubicBezTo>
                        <a:pt x="518" y="433"/>
                        <a:pt x="518" y="441"/>
                        <a:pt x="518" y="449"/>
                      </a:cubicBezTo>
                      <a:cubicBezTo>
                        <a:pt x="518" y="574"/>
                        <a:pt x="518" y="574"/>
                        <a:pt x="518" y="574"/>
                      </a:cubicBezTo>
                      <a:cubicBezTo>
                        <a:pt x="470" y="598"/>
                        <a:pt x="431" y="606"/>
                        <a:pt x="377" y="609"/>
                      </a:cubicBezTo>
                      <a:cubicBezTo>
                        <a:pt x="372" y="609"/>
                        <a:pt x="366" y="609"/>
                        <a:pt x="362" y="609"/>
                      </a:cubicBezTo>
                      <a:cubicBezTo>
                        <a:pt x="202" y="609"/>
                        <a:pt x="87" y="493"/>
                        <a:pt x="82" y="340"/>
                      </a:cubicBezTo>
                      <a:cubicBezTo>
                        <a:pt x="82" y="338"/>
                        <a:pt x="82" y="335"/>
                        <a:pt x="82" y="333"/>
                      </a:cubicBezTo>
                      <a:cubicBezTo>
                        <a:pt x="82" y="200"/>
                        <a:pt x="169" y="66"/>
                        <a:pt x="346" y="63"/>
                      </a:cubicBezTo>
                      <a:cubicBezTo>
                        <a:pt x="400" y="63"/>
                        <a:pt x="464" y="69"/>
                        <a:pt x="525" y="105"/>
                      </a:cubicBezTo>
                      <a:cubicBezTo>
                        <a:pt x="533" y="111"/>
                        <a:pt x="533" y="111"/>
                        <a:pt x="533" y="111"/>
                      </a:cubicBezTo>
                      <a:cubicBezTo>
                        <a:pt x="533" y="34"/>
                        <a:pt x="533" y="34"/>
                        <a:pt x="533" y="34"/>
                      </a:cubicBezTo>
                      <a:cubicBezTo>
                        <a:pt x="468" y="4"/>
                        <a:pt x="425" y="2"/>
                        <a:pt x="359" y="1"/>
                      </a:cubicBezTo>
                      <a:cubicBezTo>
                        <a:pt x="357" y="1"/>
                        <a:pt x="356" y="1"/>
                        <a:pt x="355" y="1"/>
                      </a:cubicBezTo>
                      <a:cubicBezTo>
                        <a:pt x="155" y="0"/>
                        <a:pt x="3" y="126"/>
                        <a:pt x="0" y="341"/>
                      </a:cubicBezTo>
                      <a:cubicBezTo>
                        <a:pt x="0" y="343"/>
                        <a:pt x="0" y="344"/>
                        <a:pt x="0" y="346"/>
                      </a:cubicBezTo>
                      <a:cubicBezTo>
                        <a:pt x="0" y="531"/>
                        <a:pt x="157" y="678"/>
                        <a:pt x="357" y="678"/>
                      </a:cubicBezTo>
                      <a:cubicBezTo>
                        <a:pt x="363" y="678"/>
                        <a:pt x="369" y="678"/>
                        <a:pt x="375" y="678"/>
                      </a:cubicBezTo>
                      <a:cubicBezTo>
                        <a:pt x="463" y="674"/>
                        <a:pt x="547" y="643"/>
                        <a:pt x="594" y="612"/>
                      </a:cubicBezTo>
                      <a:cubicBezTo>
                        <a:pt x="596" y="391"/>
                        <a:pt x="596" y="391"/>
                        <a:pt x="596" y="391"/>
                      </a:cubicBezTo>
                      <a:cubicBezTo>
                        <a:pt x="596" y="387"/>
                        <a:pt x="595" y="384"/>
                        <a:pt x="595" y="381"/>
                      </a:cubicBezTo>
                      <a:cubicBezTo>
                        <a:pt x="595" y="376"/>
                        <a:pt x="596" y="372"/>
                        <a:pt x="598" y="366"/>
                      </a:cubicBezTo>
                      <a:cubicBezTo>
                        <a:pt x="593" y="364"/>
                        <a:pt x="593" y="364"/>
                        <a:pt x="593" y="364"/>
                      </a:cubicBezTo>
                      <a:cubicBezTo>
                        <a:pt x="598" y="365"/>
                        <a:pt x="598" y="365"/>
                        <a:pt x="598" y="365"/>
                      </a:cubicBezTo>
                      <a:cubicBezTo>
                        <a:pt x="601" y="357"/>
                        <a:pt x="603" y="353"/>
                        <a:pt x="609" y="345"/>
                      </a:cubicBezTo>
                      <a:cubicBezTo>
                        <a:pt x="616" y="336"/>
                        <a:pt x="616" y="336"/>
                        <a:pt x="616" y="336"/>
                      </a:cubicBezTo>
                      <a:cubicBezTo>
                        <a:pt x="497" y="336"/>
                        <a:pt x="497" y="336"/>
                        <a:pt x="497" y="336"/>
                      </a:cubicBezTo>
                      <a:lnTo>
                        <a:pt x="484" y="336"/>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0" name="Freeform 198"/>
                <p:cNvSpPr>
                  <a:spLocks noChangeAspect="1"/>
                </p:cNvSpPr>
                <p:nvPr userDrawn="1"/>
              </p:nvSpPr>
              <p:spPr bwMode="black">
                <a:xfrm>
                  <a:off x="5148" y="976"/>
                  <a:ext cx="57" cy="62"/>
                </a:xfrm>
                <a:custGeom>
                  <a:avLst/>
                  <a:gdLst/>
                  <a:ahLst/>
                  <a:cxnLst>
                    <a:cxn ang="0">
                      <a:pos x="33" y="29"/>
                    </a:cxn>
                    <a:cxn ang="0">
                      <a:pos x="40" y="54"/>
                    </a:cxn>
                    <a:cxn ang="0">
                      <a:pos x="40" y="597"/>
                    </a:cxn>
                    <a:cxn ang="0">
                      <a:pos x="37" y="630"/>
                    </a:cxn>
                    <a:cxn ang="0">
                      <a:pos x="26" y="652"/>
                    </a:cxn>
                    <a:cxn ang="0">
                      <a:pos x="20" y="661"/>
                    </a:cxn>
                    <a:cxn ang="0">
                      <a:pos x="114" y="661"/>
                    </a:cxn>
                    <a:cxn ang="0">
                      <a:pos x="121" y="661"/>
                    </a:cxn>
                    <a:cxn ang="0">
                      <a:pos x="119" y="654"/>
                    </a:cxn>
                    <a:cxn ang="0">
                      <a:pos x="111" y="627"/>
                    </a:cxn>
                    <a:cxn ang="0">
                      <a:pos x="105" y="580"/>
                    </a:cxn>
                    <a:cxn ang="0">
                      <a:pos x="105" y="112"/>
                    </a:cxn>
                    <a:cxn ang="0">
                      <a:pos x="630" y="692"/>
                    </a:cxn>
                    <a:cxn ang="0">
                      <a:pos x="630" y="69"/>
                    </a:cxn>
                    <a:cxn ang="0">
                      <a:pos x="632" y="36"/>
                    </a:cxn>
                    <a:cxn ang="0">
                      <a:pos x="627" y="34"/>
                    </a:cxn>
                    <a:cxn ang="0">
                      <a:pos x="632" y="35"/>
                    </a:cxn>
                    <a:cxn ang="0">
                      <a:pos x="639"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1" y="1"/>
                    </a:cxn>
                    <a:cxn ang="0">
                      <a:pos x="0" y="1"/>
                    </a:cxn>
                    <a:cxn ang="0">
                      <a:pos x="18" y="11"/>
                    </a:cxn>
                    <a:cxn ang="0">
                      <a:pos x="33" y="29"/>
                    </a:cxn>
                  </a:cxnLst>
                  <a:rect l="0" t="0" r="r" b="b"/>
                  <a:pathLst>
                    <a:path w="641" h="692">
                      <a:moveTo>
                        <a:pt x="33" y="29"/>
                      </a:moveTo>
                      <a:cubicBezTo>
                        <a:pt x="39" y="38"/>
                        <a:pt x="40" y="45"/>
                        <a:pt x="40" y="54"/>
                      </a:cubicBezTo>
                      <a:cubicBezTo>
                        <a:pt x="40" y="597"/>
                        <a:pt x="40" y="597"/>
                        <a:pt x="40" y="597"/>
                      </a:cubicBezTo>
                      <a:cubicBezTo>
                        <a:pt x="40" y="610"/>
                        <a:pt x="40" y="618"/>
                        <a:pt x="37" y="630"/>
                      </a:cubicBezTo>
                      <a:cubicBezTo>
                        <a:pt x="35" y="639"/>
                        <a:pt x="32" y="643"/>
                        <a:pt x="26" y="652"/>
                      </a:cubicBezTo>
                      <a:cubicBezTo>
                        <a:pt x="20" y="661"/>
                        <a:pt x="20" y="661"/>
                        <a:pt x="20" y="661"/>
                      </a:cubicBezTo>
                      <a:cubicBezTo>
                        <a:pt x="114" y="661"/>
                        <a:pt x="114" y="661"/>
                        <a:pt x="114" y="661"/>
                      </a:cubicBezTo>
                      <a:cubicBezTo>
                        <a:pt x="121" y="661"/>
                        <a:pt x="121" y="661"/>
                        <a:pt x="121" y="661"/>
                      </a:cubicBezTo>
                      <a:cubicBezTo>
                        <a:pt x="119" y="654"/>
                        <a:pt x="119" y="654"/>
                        <a:pt x="119" y="654"/>
                      </a:cubicBezTo>
                      <a:cubicBezTo>
                        <a:pt x="115" y="642"/>
                        <a:pt x="113" y="637"/>
                        <a:pt x="111" y="627"/>
                      </a:cubicBezTo>
                      <a:cubicBezTo>
                        <a:pt x="105" y="597"/>
                        <a:pt x="105" y="599"/>
                        <a:pt x="105" y="580"/>
                      </a:cubicBezTo>
                      <a:cubicBezTo>
                        <a:pt x="105" y="112"/>
                        <a:pt x="105" y="112"/>
                        <a:pt x="105" y="112"/>
                      </a:cubicBezTo>
                      <a:cubicBezTo>
                        <a:pt x="630" y="692"/>
                        <a:pt x="630" y="692"/>
                        <a:pt x="630" y="692"/>
                      </a:cubicBezTo>
                      <a:cubicBezTo>
                        <a:pt x="630" y="69"/>
                        <a:pt x="630" y="69"/>
                        <a:pt x="630" y="69"/>
                      </a:cubicBezTo>
                      <a:cubicBezTo>
                        <a:pt x="630" y="56"/>
                        <a:pt x="630" y="49"/>
                        <a:pt x="632" y="36"/>
                      </a:cubicBezTo>
                      <a:cubicBezTo>
                        <a:pt x="627" y="34"/>
                        <a:pt x="627" y="34"/>
                        <a:pt x="627" y="34"/>
                      </a:cubicBezTo>
                      <a:cubicBezTo>
                        <a:pt x="632" y="35"/>
                        <a:pt x="632" y="35"/>
                        <a:pt x="632" y="35"/>
                      </a:cubicBezTo>
                      <a:cubicBezTo>
                        <a:pt x="634" y="24"/>
                        <a:pt x="635" y="18"/>
                        <a:pt x="639" y="7"/>
                      </a:cubicBezTo>
                      <a:cubicBezTo>
                        <a:pt x="641" y="0"/>
                        <a:pt x="641" y="0"/>
                        <a:pt x="641" y="0"/>
                      </a:cubicBezTo>
                      <a:cubicBezTo>
                        <a:pt x="560" y="0"/>
                        <a:pt x="560" y="0"/>
                        <a:pt x="560" y="0"/>
                      </a:cubicBezTo>
                      <a:cubicBezTo>
                        <a:pt x="553" y="0"/>
                        <a:pt x="553" y="0"/>
                        <a:pt x="553" y="0"/>
                      </a:cubicBezTo>
                      <a:cubicBezTo>
                        <a:pt x="555" y="7"/>
                        <a:pt x="555" y="7"/>
                        <a:pt x="555" y="7"/>
                      </a:cubicBezTo>
                      <a:cubicBezTo>
                        <a:pt x="558" y="17"/>
                        <a:pt x="559" y="23"/>
                        <a:pt x="561" y="32"/>
                      </a:cubicBezTo>
                      <a:cubicBezTo>
                        <a:pt x="565" y="51"/>
                        <a:pt x="565" y="66"/>
                        <a:pt x="565" y="83"/>
                      </a:cubicBezTo>
                      <a:cubicBezTo>
                        <a:pt x="565" y="92"/>
                        <a:pt x="565" y="102"/>
                        <a:pt x="565" y="114"/>
                      </a:cubicBezTo>
                      <a:cubicBezTo>
                        <a:pt x="565" y="511"/>
                        <a:pt x="565" y="511"/>
                        <a:pt x="565" y="511"/>
                      </a:cubicBezTo>
                      <a:cubicBezTo>
                        <a:pt x="120" y="3"/>
                        <a:pt x="120" y="3"/>
                        <a:pt x="120" y="3"/>
                      </a:cubicBezTo>
                      <a:cubicBezTo>
                        <a:pt x="21" y="1"/>
                        <a:pt x="21" y="1"/>
                        <a:pt x="21" y="1"/>
                      </a:cubicBezTo>
                      <a:cubicBezTo>
                        <a:pt x="0" y="1"/>
                        <a:pt x="0" y="1"/>
                        <a:pt x="0" y="1"/>
                      </a:cubicBezTo>
                      <a:cubicBezTo>
                        <a:pt x="18" y="11"/>
                        <a:pt x="18" y="11"/>
                        <a:pt x="18" y="11"/>
                      </a:cubicBezTo>
                      <a:cubicBezTo>
                        <a:pt x="26"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1" name="Freeform 199"/>
                <p:cNvSpPr>
                  <a:spLocks noChangeAspect="1"/>
                </p:cNvSpPr>
                <p:nvPr userDrawn="1"/>
              </p:nvSpPr>
              <p:spPr bwMode="black">
                <a:xfrm>
                  <a:off x="5149" y="1076"/>
                  <a:ext cx="38" cy="58"/>
                </a:xfrm>
                <a:custGeom>
                  <a:avLst/>
                  <a:gdLst/>
                  <a:ahLst/>
                  <a:cxnLst>
                    <a:cxn ang="0">
                      <a:pos x="13" y="650"/>
                    </a:cxn>
                    <a:cxn ang="0">
                      <a:pos x="7" y="659"/>
                    </a:cxn>
                    <a:cxn ang="0">
                      <a:pos x="393" y="659"/>
                    </a:cxn>
                    <a:cxn ang="0">
                      <a:pos x="393" y="654"/>
                    </a:cxn>
                    <a:cxn ang="0">
                      <a:pos x="393" y="654"/>
                    </a:cxn>
                    <a:cxn ang="0">
                      <a:pos x="393" y="654"/>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7" y="322"/>
                    </a:cxn>
                    <a:cxn ang="0">
                      <a:pos x="343" y="334"/>
                    </a:cxn>
                    <a:cxn ang="0">
                      <a:pos x="351" y="337"/>
                    </a:cxn>
                    <a:cxn ang="0">
                      <a:pos x="351" y="267"/>
                    </a:cxn>
                    <a:cxn ang="0">
                      <a:pos x="351" y="261"/>
                    </a:cxn>
                    <a:cxn ang="0">
                      <a:pos x="109" y="261"/>
                    </a:cxn>
                    <a:cxn ang="0">
                      <a:pos x="109" y="58"/>
                    </a:cxn>
                    <a:cxn ang="0">
                      <a:pos x="280" y="58"/>
                    </a:cxn>
                    <a:cxn ang="0">
                      <a:pos x="300" y="58"/>
                    </a:cxn>
                    <a:cxn ang="0">
                      <a:pos x="318" y="61"/>
                    </a:cxn>
                    <a:cxn ang="0">
                      <a:pos x="341" y="75"/>
                    </a:cxn>
                    <a:cxn ang="0">
                      <a:pos x="351" y="84"/>
                    </a:cxn>
                    <a:cxn ang="0">
                      <a:pos x="351" y="6"/>
                    </a:cxn>
                    <a:cxn ang="0">
                      <a:pos x="351" y="0"/>
                    </a:cxn>
                    <a:cxn ang="0">
                      <a:pos x="0" y="0"/>
                    </a:cxn>
                    <a:cxn ang="0">
                      <a:pos x="10" y="10"/>
                    </a:cxn>
                    <a:cxn ang="0">
                      <a:pos x="21" y="26"/>
                    </a:cxn>
                    <a:cxn ang="0">
                      <a:pos x="25" y="52"/>
                    </a:cxn>
                    <a:cxn ang="0">
                      <a:pos x="25" y="596"/>
                    </a:cxn>
                    <a:cxn ang="0">
                      <a:pos x="26" y="613"/>
                    </a:cxn>
                    <a:cxn ang="0">
                      <a:pos x="24" y="628"/>
                    </a:cxn>
                    <a:cxn ang="0">
                      <a:pos x="13" y="650"/>
                    </a:cxn>
                  </a:cxnLst>
                  <a:rect l="0" t="0" r="r" b="b"/>
                  <a:pathLst>
                    <a:path w="425" h="659">
                      <a:moveTo>
                        <a:pt x="13" y="650"/>
                      </a:moveTo>
                      <a:cubicBezTo>
                        <a:pt x="7" y="659"/>
                        <a:pt x="7" y="659"/>
                        <a:pt x="7" y="659"/>
                      </a:cubicBezTo>
                      <a:cubicBezTo>
                        <a:pt x="393" y="659"/>
                        <a:pt x="393" y="659"/>
                        <a:pt x="393" y="659"/>
                      </a:cubicBezTo>
                      <a:cubicBezTo>
                        <a:pt x="393" y="654"/>
                        <a:pt x="393" y="654"/>
                        <a:pt x="393" y="654"/>
                      </a:cubicBezTo>
                      <a:cubicBezTo>
                        <a:pt x="393" y="654"/>
                        <a:pt x="393" y="654"/>
                        <a:pt x="393" y="654"/>
                      </a:cubicBezTo>
                      <a:cubicBezTo>
                        <a:pt x="393" y="654"/>
                        <a:pt x="393" y="654"/>
                        <a:pt x="393" y="654"/>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8"/>
                        <a:pt x="342" y="599"/>
                        <a:pt x="314" y="599"/>
                      </a:cubicBezTo>
                      <a:cubicBezTo>
                        <a:pt x="111" y="599"/>
                        <a:pt x="111" y="599"/>
                        <a:pt x="111" y="599"/>
                      </a:cubicBezTo>
                      <a:cubicBezTo>
                        <a:pt x="111" y="320"/>
                        <a:pt x="111" y="320"/>
                        <a:pt x="111" y="320"/>
                      </a:cubicBezTo>
                      <a:cubicBezTo>
                        <a:pt x="280" y="320"/>
                        <a:pt x="280" y="320"/>
                        <a:pt x="280" y="320"/>
                      </a:cubicBezTo>
                      <a:cubicBezTo>
                        <a:pt x="290" y="320"/>
                        <a:pt x="297" y="320"/>
                        <a:pt x="307" y="322"/>
                      </a:cubicBezTo>
                      <a:cubicBezTo>
                        <a:pt x="322" y="325"/>
                        <a:pt x="330" y="328"/>
                        <a:pt x="343" y="334"/>
                      </a:cubicBezTo>
                      <a:cubicBezTo>
                        <a:pt x="351" y="337"/>
                        <a:pt x="351" y="337"/>
                        <a:pt x="351" y="337"/>
                      </a:cubicBezTo>
                      <a:cubicBezTo>
                        <a:pt x="351" y="267"/>
                        <a:pt x="351" y="267"/>
                        <a:pt x="351" y="267"/>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7" y="58"/>
                        <a:pt x="294" y="58"/>
                        <a:pt x="300" y="58"/>
                      </a:cubicBezTo>
                      <a:cubicBezTo>
                        <a:pt x="306" y="58"/>
                        <a:pt x="311" y="58"/>
                        <a:pt x="318" y="61"/>
                      </a:cubicBezTo>
                      <a:cubicBezTo>
                        <a:pt x="328" y="64"/>
                        <a:pt x="334" y="68"/>
                        <a:pt x="341" y="75"/>
                      </a:cubicBezTo>
                      <a:cubicBezTo>
                        <a:pt x="351" y="84"/>
                        <a:pt x="351" y="84"/>
                        <a:pt x="351" y="84"/>
                      </a:cubicBezTo>
                      <a:cubicBezTo>
                        <a:pt x="351" y="6"/>
                        <a:pt x="351" y="6"/>
                        <a:pt x="351" y="6"/>
                      </a:cubicBezTo>
                      <a:cubicBezTo>
                        <a:pt x="351" y="0"/>
                        <a:pt x="351" y="0"/>
                        <a:pt x="351" y="0"/>
                      </a:cubicBezTo>
                      <a:cubicBezTo>
                        <a:pt x="0" y="0"/>
                        <a:pt x="0" y="0"/>
                        <a:pt x="0" y="0"/>
                      </a:cubicBezTo>
                      <a:cubicBezTo>
                        <a:pt x="10" y="10"/>
                        <a:pt x="10" y="10"/>
                        <a:pt x="10" y="10"/>
                      </a:cubicBezTo>
                      <a:cubicBezTo>
                        <a:pt x="15" y="16"/>
                        <a:pt x="17" y="19"/>
                        <a:pt x="21" y="26"/>
                      </a:cubicBezTo>
                      <a:cubicBezTo>
                        <a:pt x="24" y="35"/>
                        <a:pt x="25" y="41"/>
                        <a:pt x="25" y="52"/>
                      </a:cubicBezTo>
                      <a:cubicBezTo>
                        <a:pt x="25" y="596"/>
                        <a:pt x="25" y="596"/>
                        <a:pt x="25" y="596"/>
                      </a:cubicBezTo>
                      <a:cubicBezTo>
                        <a:pt x="25" y="603"/>
                        <a:pt x="26" y="608"/>
                        <a:pt x="26" y="613"/>
                      </a:cubicBezTo>
                      <a:cubicBezTo>
                        <a:pt x="26" y="618"/>
                        <a:pt x="25" y="622"/>
                        <a:pt x="24" y="628"/>
                      </a:cubicBezTo>
                      <a:cubicBezTo>
                        <a:pt x="21" y="637"/>
                        <a:pt x="19" y="642"/>
                        <a:pt x="13" y="65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2" name="Freeform 200"/>
                <p:cNvSpPr>
                  <a:spLocks noChangeAspect="1" noEditPoints="1"/>
                </p:cNvSpPr>
                <p:nvPr userDrawn="1"/>
              </p:nvSpPr>
              <p:spPr bwMode="black">
                <a:xfrm>
                  <a:off x="5313" y="976"/>
                  <a:ext cx="45" cy="59"/>
                </a:xfrm>
                <a:custGeom>
                  <a:avLst/>
                  <a:gdLst/>
                  <a:ahLst/>
                  <a:cxnLst>
                    <a:cxn ang="0">
                      <a:pos x="17" y="34"/>
                    </a:cxn>
                    <a:cxn ang="0">
                      <a:pos x="22" y="95"/>
                    </a:cxn>
                    <a:cxn ang="0">
                      <a:pos x="22" y="561"/>
                    </a:cxn>
                    <a:cxn ang="0">
                      <a:pos x="19" y="626"/>
                    </a:cxn>
                    <a:cxn ang="0">
                      <a:pos x="9" y="652"/>
                    </a:cxn>
                    <a:cxn ang="0">
                      <a:pos x="5" y="660"/>
                    </a:cxn>
                    <a:cxn ang="0">
                      <a:pos x="110" y="660"/>
                    </a:cxn>
                    <a:cxn ang="0">
                      <a:pos x="118" y="660"/>
                    </a:cxn>
                    <a:cxn ang="0">
                      <a:pos x="115" y="653"/>
                    </a:cxn>
                    <a:cxn ang="0">
                      <a:pos x="106" y="622"/>
                    </a:cxn>
                    <a:cxn ang="0">
                      <a:pos x="103" y="600"/>
                    </a:cxn>
                    <a:cxn ang="0">
                      <a:pos x="103" y="588"/>
                    </a:cxn>
                    <a:cxn ang="0">
                      <a:pos x="103" y="299"/>
                    </a:cxn>
                    <a:cxn ang="0">
                      <a:pos x="105" y="301"/>
                    </a:cxn>
                    <a:cxn ang="0">
                      <a:pos x="122" y="322"/>
                    </a:cxn>
                    <a:cxn ang="0">
                      <a:pos x="383" y="661"/>
                    </a:cxn>
                    <a:cxn ang="0">
                      <a:pos x="387" y="657"/>
                    </a:cxn>
                    <a:cxn ang="0">
                      <a:pos x="387" y="657"/>
                    </a:cxn>
                    <a:cxn ang="0">
                      <a:pos x="387" y="663"/>
                    </a:cxn>
                    <a:cxn ang="0">
                      <a:pos x="490" y="663"/>
                    </a:cxn>
                    <a:cxn ang="0">
                      <a:pos x="507" y="663"/>
                    </a:cxn>
                    <a:cxn ang="0">
                      <a:pos x="493" y="653"/>
                    </a:cxn>
                    <a:cxn ang="0">
                      <a:pos x="460" y="627"/>
                    </a:cxn>
                    <a:cxn ang="0">
                      <a:pos x="406" y="563"/>
                    </a:cxn>
                    <a:cxn ang="0">
                      <a:pos x="251" y="367"/>
                    </a:cxn>
                    <a:cxn ang="0">
                      <a:pos x="205" y="316"/>
                    </a:cxn>
                    <a:cxn ang="0">
                      <a:pos x="204" y="316"/>
                    </a:cxn>
                    <a:cxn ang="0">
                      <a:pos x="211" y="316"/>
                    </a:cxn>
                    <a:cxn ang="0">
                      <a:pos x="370" y="155"/>
                    </a:cxn>
                    <a:cxn ang="0">
                      <a:pos x="370" y="151"/>
                    </a:cxn>
                    <a:cxn ang="0">
                      <a:pos x="206" y="0"/>
                    </a:cxn>
                    <a:cxn ang="0">
                      <a:pos x="0" y="0"/>
                    </a:cxn>
                    <a:cxn ang="0">
                      <a:pos x="5" y="8"/>
                    </a:cxn>
                    <a:cxn ang="0">
                      <a:pos x="17" y="34"/>
                    </a:cxn>
                    <a:cxn ang="0">
                      <a:pos x="138" y="278"/>
                    </a:cxn>
                    <a:cxn ang="0">
                      <a:pos x="104" y="276"/>
                    </a:cxn>
                    <a:cxn ang="0">
                      <a:pos x="104" y="57"/>
                    </a:cxn>
                    <a:cxn ang="0">
                      <a:pos x="167" y="50"/>
                    </a:cxn>
                    <a:cxn ang="0">
                      <a:pos x="288" y="158"/>
                    </a:cxn>
                    <a:cxn ang="0">
                      <a:pos x="288" y="166"/>
                    </a:cxn>
                    <a:cxn ang="0">
                      <a:pos x="155" y="277"/>
                    </a:cxn>
                    <a:cxn ang="0">
                      <a:pos x="138" y="278"/>
                    </a:cxn>
                  </a:cxnLst>
                  <a:rect l="0" t="0" r="r" b="b"/>
                  <a:pathLst>
                    <a:path w="507" h="663">
                      <a:moveTo>
                        <a:pt x="17" y="34"/>
                      </a:moveTo>
                      <a:cubicBezTo>
                        <a:pt x="21" y="58"/>
                        <a:pt x="22" y="71"/>
                        <a:pt x="22" y="95"/>
                      </a:cubicBezTo>
                      <a:cubicBezTo>
                        <a:pt x="22" y="561"/>
                        <a:pt x="22" y="561"/>
                        <a:pt x="22" y="561"/>
                      </a:cubicBezTo>
                      <a:cubicBezTo>
                        <a:pt x="22" y="586"/>
                        <a:pt x="22" y="615"/>
                        <a:pt x="19" y="626"/>
                      </a:cubicBezTo>
                      <a:cubicBezTo>
                        <a:pt x="18" y="636"/>
                        <a:pt x="15" y="641"/>
                        <a:pt x="9" y="652"/>
                      </a:cubicBezTo>
                      <a:cubicBezTo>
                        <a:pt x="5" y="660"/>
                        <a:pt x="5" y="660"/>
                        <a:pt x="5" y="660"/>
                      </a:cubicBezTo>
                      <a:cubicBezTo>
                        <a:pt x="110" y="660"/>
                        <a:pt x="110" y="660"/>
                        <a:pt x="110" y="660"/>
                      </a:cubicBezTo>
                      <a:cubicBezTo>
                        <a:pt x="118" y="660"/>
                        <a:pt x="118" y="660"/>
                        <a:pt x="118" y="660"/>
                      </a:cubicBezTo>
                      <a:cubicBezTo>
                        <a:pt x="115" y="653"/>
                        <a:pt x="115" y="653"/>
                        <a:pt x="115" y="653"/>
                      </a:cubicBezTo>
                      <a:cubicBezTo>
                        <a:pt x="111" y="640"/>
                        <a:pt x="107" y="634"/>
                        <a:pt x="106" y="622"/>
                      </a:cubicBezTo>
                      <a:cubicBezTo>
                        <a:pt x="103" y="613"/>
                        <a:pt x="103" y="607"/>
                        <a:pt x="103" y="600"/>
                      </a:cubicBezTo>
                      <a:cubicBezTo>
                        <a:pt x="103" y="596"/>
                        <a:pt x="103" y="592"/>
                        <a:pt x="103" y="588"/>
                      </a:cubicBezTo>
                      <a:cubicBezTo>
                        <a:pt x="103" y="299"/>
                        <a:pt x="103" y="299"/>
                        <a:pt x="103" y="299"/>
                      </a:cubicBezTo>
                      <a:cubicBezTo>
                        <a:pt x="104" y="300"/>
                        <a:pt x="104" y="300"/>
                        <a:pt x="105" y="301"/>
                      </a:cubicBezTo>
                      <a:cubicBezTo>
                        <a:pt x="112" y="307"/>
                        <a:pt x="115" y="312"/>
                        <a:pt x="122" y="322"/>
                      </a:cubicBezTo>
                      <a:cubicBezTo>
                        <a:pt x="383" y="661"/>
                        <a:pt x="383" y="661"/>
                        <a:pt x="383" y="661"/>
                      </a:cubicBezTo>
                      <a:cubicBezTo>
                        <a:pt x="387" y="657"/>
                        <a:pt x="387" y="657"/>
                        <a:pt x="387" y="657"/>
                      </a:cubicBezTo>
                      <a:cubicBezTo>
                        <a:pt x="387" y="657"/>
                        <a:pt x="387" y="657"/>
                        <a:pt x="387" y="657"/>
                      </a:cubicBezTo>
                      <a:cubicBezTo>
                        <a:pt x="387" y="663"/>
                        <a:pt x="387" y="663"/>
                        <a:pt x="387" y="663"/>
                      </a:cubicBezTo>
                      <a:cubicBezTo>
                        <a:pt x="490" y="663"/>
                        <a:pt x="490" y="663"/>
                        <a:pt x="490" y="663"/>
                      </a:cubicBezTo>
                      <a:cubicBezTo>
                        <a:pt x="507" y="663"/>
                        <a:pt x="507" y="663"/>
                        <a:pt x="507" y="663"/>
                      </a:cubicBezTo>
                      <a:cubicBezTo>
                        <a:pt x="493" y="653"/>
                        <a:pt x="493" y="653"/>
                        <a:pt x="493" y="653"/>
                      </a:cubicBezTo>
                      <a:cubicBezTo>
                        <a:pt x="480" y="643"/>
                        <a:pt x="473" y="637"/>
                        <a:pt x="460" y="627"/>
                      </a:cubicBezTo>
                      <a:cubicBezTo>
                        <a:pt x="441" y="610"/>
                        <a:pt x="426" y="589"/>
                        <a:pt x="406" y="563"/>
                      </a:cubicBezTo>
                      <a:cubicBezTo>
                        <a:pt x="251" y="367"/>
                        <a:pt x="251" y="367"/>
                        <a:pt x="251" y="367"/>
                      </a:cubicBezTo>
                      <a:cubicBezTo>
                        <a:pt x="234" y="346"/>
                        <a:pt x="223" y="334"/>
                        <a:pt x="205" y="316"/>
                      </a:cubicBezTo>
                      <a:cubicBezTo>
                        <a:pt x="205" y="316"/>
                        <a:pt x="204" y="316"/>
                        <a:pt x="204" y="316"/>
                      </a:cubicBezTo>
                      <a:cubicBezTo>
                        <a:pt x="207" y="316"/>
                        <a:pt x="209" y="316"/>
                        <a:pt x="211" y="316"/>
                      </a:cubicBezTo>
                      <a:cubicBezTo>
                        <a:pt x="300" y="316"/>
                        <a:pt x="369" y="241"/>
                        <a:pt x="370" y="155"/>
                      </a:cubicBezTo>
                      <a:cubicBezTo>
                        <a:pt x="370" y="154"/>
                        <a:pt x="370" y="152"/>
                        <a:pt x="370" y="151"/>
                      </a:cubicBezTo>
                      <a:cubicBezTo>
                        <a:pt x="370" y="57"/>
                        <a:pt x="292" y="0"/>
                        <a:pt x="206" y="0"/>
                      </a:cubicBezTo>
                      <a:cubicBezTo>
                        <a:pt x="0" y="0"/>
                        <a:pt x="0" y="0"/>
                        <a:pt x="0" y="0"/>
                      </a:cubicBezTo>
                      <a:cubicBezTo>
                        <a:pt x="5" y="8"/>
                        <a:pt x="5" y="8"/>
                        <a:pt x="5" y="8"/>
                      </a:cubicBezTo>
                      <a:cubicBezTo>
                        <a:pt x="10" y="18"/>
                        <a:pt x="14" y="24"/>
                        <a:pt x="17" y="34"/>
                      </a:cubicBezTo>
                      <a:close/>
                      <a:moveTo>
                        <a:pt x="138" y="278"/>
                      </a:moveTo>
                      <a:cubicBezTo>
                        <a:pt x="125" y="278"/>
                        <a:pt x="113" y="277"/>
                        <a:pt x="104" y="276"/>
                      </a:cubicBezTo>
                      <a:cubicBezTo>
                        <a:pt x="104" y="57"/>
                        <a:pt x="104" y="57"/>
                        <a:pt x="104" y="57"/>
                      </a:cubicBezTo>
                      <a:cubicBezTo>
                        <a:pt x="125" y="51"/>
                        <a:pt x="140" y="51"/>
                        <a:pt x="167" y="50"/>
                      </a:cubicBezTo>
                      <a:cubicBezTo>
                        <a:pt x="270" y="56"/>
                        <a:pt x="283" y="106"/>
                        <a:pt x="288" y="158"/>
                      </a:cubicBezTo>
                      <a:cubicBezTo>
                        <a:pt x="288" y="160"/>
                        <a:pt x="288" y="164"/>
                        <a:pt x="288" y="166"/>
                      </a:cubicBezTo>
                      <a:cubicBezTo>
                        <a:pt x="288" y="230"/>
                        <a:pt x="239" y="271"/>
                        <a:pt x="155" y="277"/>
                      </a:cubicBezTo>
                      <a:cubicBezTo>
                        <a:pt x="149" y="278"/>
                        <a:pt x="143" y="278"/>
                        <a:pt x="138" y="27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3" name="Freeform 201"/>
                <p:cNvSpPr>
                  <a:spLocks noChangeAspect="1"/>
                </p:cNvSpPr>
                <p:nvPr userDrawn="1"/>
              </p:nvSpPr>
              <p:spPr bwMode="black">
                <a:xfrm>
                  <a:off x="5258" y="976"/>
                  <a:ext cx="47" cy="60"/>
                </a:xfrm>
                <a:custGeom>
                  <a:avLst/>
                  <a:gdLst/>
                  <a:ahLst/>
                  <a:cxnLst>
                    <a:cxn ang="0">
                      <a:pos x="11" y="40"/>
                    </a:cxn>
                    <a:cxn ang="0">
                      <a:pos x="12" y="54"/>
                    </a:cxn>
                    <a:cxn ang="0">
                      <a:pos x="11" y="69"/>
                    </a:cxn>
                    <a:cxn ang="0">
                      <a:pos x="11" y="442"/>
                    </a:cxn>
                    <a:cxn ang="0">
                      <a:pos x="273" y="670"/>
                    </a:cxn>
                    <a:cxn ang="0">
                      <a:pos x="277" y="670"/>
                    </a:cxn>
                    <a:cxn ang="0">
                      <a:pos x="524" y="446"/>
                    </a:cxn>
                    <a:cxn ang="0">
                      <a:pos x="524" y="66"/>
                    </a:cxn>
                    <a:cxn ang="0">
                      <a:pos x="523" y="50"/>
                    </a:cxn>
                    <a:cxn ang="0">
                      <a:pos x="525" y="35"/>
                    </a:cxn>
                    <a:cxn ang="0">
                      <a:pos x="519" y="34"/>
                    </a:cxn>
                    <a:cxn ang="0">
                      <a:pos x="525" y="35"/>
                    </a:cxn>
                    <a:cxn ang="0">
                      <a:pos x="531" y="7"/>
                    </a:cxn>
                    <a:cxn ang="0">
                      <a:pos x="534" y="0"/>
                    </a:cxn>
                    <a:cxn ang="0">
                      <a:pos x="436" y="0"/>
                    </a:cxn>
                    <a:cxn ang="0">
                      <a:pos x="427" y="0"/>
                    </a:cxn>
                    <a:cxn ang="0">
                      <a:pos x="430" y="8"/>
                    </a:cxn>
                    <a:cxn ang="0">
                      <a:pos x="439" y="36"/>
                    </a:cxn>
                    <a:cxn ang="0">
                      <a:pos x="440" y="67"/>
                    </a:cxn>
                    <a:cxn ang="0">
                      <a:pos x="440" y="440"/>
                    </a:cxn>
                    <a:cxn ang="0">
                      <a:pos x="277" y="603"/>
                    </a:cxn>
                    <a:cxn ang="0">
                      <a:pos x="271" y="603"/>
                    </a:cxn>
                    <a:cxn ang="0">
                      <a:pos x="93" y="434"/>
                    </a:cxn>
                    <a:cxn ang="0">
                      <a:pos x="93" y="63"/>
                    </a:cxn>
                    <a:cxn ang="0">
                      <a:pos x="93" y="51"/>
                    </a:cxn>
                    <a:cxn ang="0">
                      <a:pos x="95" y="34"/>
                    </a:cxn>
                    <a:cxn ang="0">
                      <a:pos x="102" y="8"/>
                    </a:cxn>
                    <a:cxn ang="0">
                      <a:pos x="106" y="0"/>
                    </a:cxn>
                    <a:cxn ang="0">
                      <a:pos x="9" y="0"/>
                    </a:cxn>
                    <a:cxn ang="0">
                      <a:pos x="0" y="0"/>
                    </a:cxn>
                    <a:cxn ang="0">
                      <a:pos x="3" y="8"/>
                    </a:cxn>
                    <a:cxn ang="0">
                      <a:pos x="11" y="40"/>
                    </a:cxn>
                  </a:cxnLst>
                  <a:rect l="0" t="0" r="r" b="b"/>
                  <a:pathLst>
                    <a:path w="534" h="670">
                      <a:moveTo>
                        <a:pt x="11" y="40"/>
                      </a:moveTo>
                      <a:cubicBezTo>
                        <a:pt x="11" y="46"/>
                        <a:pt x="12" y="50"/>
                        <a:pt x="12" y="54"/>
                      </a:cubicBezTo>
                      <a:cubicBezTo>
                        <a:pt x="12" y="59"/>
                        <a:pt x="11" y="63"/>
                        <a:pt x="11" y="69"/>
                      </a:cubicBezTo>
                      <a:cubicBezTo>
                        <a:pt x="11" y="442"/>
                        <a:pt x="11" y="442"/>
                        <a:pt x="11" y="442"/>
                      </a:cubicBezTo>
                      <a:cubicBezTo>
                        <a:pt x="11" y="577"/>
                        <a:pt x="129" y="670"/>
                        <a:pt x="273" y="670"/>
                      </a:cubicBezTo>
                      <a:cubicBezTo>
                        <a:pt x="274" y="670"/>
                        <a:pt x="276" y="670"/>
                        <a:pt x="277" y="670"/>
                      </a:cubicBezTo>
                      <a:cubicBezTo>
                        <a:pt x="414" y="668"/>
                        <a:pt x="524" y="574"/>
                        <a:pt x="524" y="446"/>
                      </a:cubicBezTo>
                      <a:cubicBezTo>
                        <a:pt x="524" y="66"/>
                        <a:pt x="524" y="66"/>
                        <a:pt x="524" y="66"/>
                      </a:cubicBezTo>
                      <a:cubicBezTo>
                        <a:pt x="524" y="59"/>
                        <a:pt x="523" y="54"/>
                        <a:pt x="523" y="50"/>
                      </a:cubicBezTo>
                      <a:cubicBezTo>
                        <a:pt x="523" y="45"/>
                        <a:pt x="524" y="41"/>
                        <a:pt x="525" y="35"/>
                      </a:cubicBezTo>
                      <a:cubicBezTo>
                        <a:pt x="519" y="34"/>
                        <a:pt x="519" y="34"/>
                        <a:pt x="519" y="34"/>
                      </a:cubicBezTo>
                      <a:cubicBezTo>
                        <a:pt x="525" y="35"/>
                        <a:pt x="525" y="35"/>
                        <a:pt x="525" y="35"/>
                      </a:cubicBezTo>
                      <a:cubicBezTo>
                        <a:pt x="526" y="24"/>
                        <a:pt x="528" y="18"/>
                        <a:pt x="531" y="7"/>
                      </a:cubicBezTo>
                      <a:cubicBezTo>
                        <a:pt x="534" y="0"/>
                        <a:pt x="534" y="0"/>
                        <a:pt x="534" y="0"/>
                      </a:cubicBezTo>
                      <a:cubicBezTo>
                        <a:pt x="436" y="0"/>
                        <a:pt x="436" y="0"/>
                        <a:pt x="436" y="0"/>
                      </a:cubicBezTo>
                      <a:cubicBezTo>
                        <a:pt x="427" y="0"/>
                        <a:pt x="427" y="0"/>
                        <a:pt x="427" y="0"/>
                      </a:cubicBezTo>
                      <a:cubicBezTo>
                        <a:pt x="430" y="8"/>
                        <a:pt x="430" y="8"/>
                        <a:pt x="430" y="8"/>
                      </a:cubicBezTo>
                      <a:cubicBezTo>
                        <a:pt x="435" y="18"/>
                        <a:pt x="436" y="24"/>
                        <a:pt x="439" y="36"/>
                      </a:cubicBezTo>
                      <a:cubicBezTo>
                        <a:pt x="440" y="47"/>
                        <a:pt x="440" y="54"/>
                        <a:pt x="440" y="67"/>
                      </a:cubicBezTo>
                      <a:cubicBezTo>
                        <a:pt x="440" y="440"/>
                        <a:pt x="440" y="440"/>
                        <a:pt x="440" y="440"/>
                      </a:cubicBezTo>
                      <a:cubicBezTo>
                        <a:pt x="440" y="529"/>
                        <a:pt x="373" y="600"/>
                        <a:pt x="277" y="603"/>
                      </a:cubicBezTo>
                      <a:cubicBezTo>
                        <a:pt x="275" y="603"/>
                        <a:pt x="273" y="603"/>
                        <a:pt x="271" y="603"/>
                      </a:cubicBezTo>
                      <a:cubicBezTo>
                        <a:pt x="176" y="603"/>
                        <a:pt x="93" y="529"/>
                        <a:pt x="93" y="434"/>
                      </a:cubicBezTo>
                      <a:cubicBezTo>
                        <a:pt x="93" y="63"/>
                        <a:pt x="93" y="63"/>
                        <a:pt x="93" y="63"/>
                      </a:cubicBezTo>
                      <a:cubicBezTo>
                        <a:pt x="93" y="58"/>
                        <a:pt x="93" y="54"/>
                        <a:pt x="93" y="51"/>
                      </a:cubicBezTo>
                      <a:cubicBezTo>
                        <a:pt x="93" y="45"/>
                        <a:pt x="93" y="40"/>
                        <a:pt x="95" y="34"/>
                      </a:cubicBezTo>
                      <a:cubicBezTo>
                        <a:pt x="97" y="22"/>
                        <a:pt x="98" y="17"/>
                        <a:pt x="102" y="8"/>
                      </a:cubicBezTo>
                      <a:cubicBezTo>
                        <a:pt x="106" y="0"/>
                        <a:pt x="106" y="0"/>
                        <a:pt x="106" y="0"/>
                      </a:cubicBezTo>
                      <a:cubicBezTo>
                        <a:pt x="9" y="0"/>
                        <a:pt x="9" y="0"/>
                        <a:pt x="9" y="0"/>
                      </a:cubicBezTo>
                      <a:cubicBezTo>
                        <a:pt x="0" y="0"/>
                        <a:pt x="0" y="0"/>
                        <a:pt x="0" y="0"/>
                      </a:cubicBezTo>
                      <a:cubicBezTo>
                        <a:pt x="3" y="8"/>
                        <a:pt x="3" y="8"/>
                        <a:pt x="3" y="8"/>
                      </a:cubicBezTo>
                      <a:cubicBezTo>
                        <a:pt x="7" y="20"/>
                        <a:pt x="9" y="26"/>
                        <a:pt x="11" y="4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4" name="Freeform 202"/>
                <p:cNvSpPr>
                  <a:spLocks noChangeAspect="1"/>
                </p:cNvSpPr>
                <p:nvPr userDrawn="1"/>
              </p:nvSpPr>
              <p:spPr bwMode="black">
                <a:xfrm>
                  <a:off x="5237" y="1075"/>
                  <a:ext cx="37" cy="60"/>
                </a:xfrm>
                <a:custGeom>
                  <a:avLst/>
                  <a:gdLst/>
                  <a:ahLst/>
                  <a:cxnLst>
                    <a:cxn ang="0">
                      <a:pos x="0" y="165"/>
                    </a:cxn>
                    <a:cxn ang="0">
                      <a:pos x="1" y="167"/>
                    </a:cxn>
                    <a:cxn ang="0">
                      <a:pos x="105" y="321"/>
                    </a:cxn>
                    <a:cxn ang="0">
                      <a:pos x="223" y="389"/>
                    </a:cxn>
                    <a:cxn ang="0">
                      <a:pos x="320" y="508"/>
                    </a:cxn>
                    <a:cxn ang="0">
                      <a:pos x="171" y="626"/>
                    </a:cxn>
                    <a:cxn ang="0">
                      <a:pos x="161" y="626"/>
                    </a:cxn>
                    <a:cxn ang="0">
                      <a:pos x="12" y="583"/>
                    </a:cxn>
                    <a:cxn ang="0">
                      <a:pos x="3" y="576"/>
                    </a:cxn>
                    <a:cxn ang="0">
                      <a:pos x="3" y="656"/>
                    </a:cxn>
                    <a:cxn ang="0">
                      <a:pos x="154" y="681"/>
                    </a:cxn>
                    <a:cxn ang="0">
                      <a:pos x="154" y="675"/>
                    </a:cxn>
                    <a:cxn ang="0">
                      <a:pos x="154" y="675"/>
                    </a:cxn>
                    <a:cxn ang="0">
                      <a:pos x="154" y="681"/>
                    </a:cxn>
                    <a:cxn ang="0">
                      <a:pos x="165" y="681"/>
                    </a:cxn>
                    <a:cxn ang="0">
                      <a:pos x="413" y="505"/>
                    </a:cxn>
                    <a:cxn ang="0">
                      <a:pos x="413" y="497"/>
                    </a:cxn>
                    <a:cxn ang="0">
                      <a:pos x="262" y="313"/>
                    </a:cxn>
                    <a:cxn ang="0">
                      <a:pos x="159" y="253"/>
                    </a:cxn>
                    <a:cxn ang="0">
                      <a:pos x="85" y="162"/>
                    </a:cxn>
                    <a:cxn ang="0">
                      <a:pos x="84" y="155"/>
                    </a:cxn>
                    <a:cxn ang="0">
                      <a:pos x="214" y="53"/>
                    </a:cxn>
                    <a:cxn ang="0">
                      <a:pos x="222" y="54"/>
                    </a:cxn>
                    <a:cxn ang="0">
                      <a:pos x="342" y="96"/>
                    </a:cxn>
                    <a:cxn ang="0">
                      <a:pos x="352" y="105"/>
                    </a:cxn>
                    <a:cxn ang="0">
                      <a:pos x="352" y="25"/>
                    </a:cxn>
                    <a:cxn ang="0">
                      <a:pos x="216" y="1"/>
                    </a:cxn>
                    <a:cxn ang="0">
                      <a:pos x="207" y="0"/>
                    </a:cxn>
                    <a:cxn ang="0">
                      <a:pos x="0" y="165"/>
                    </a:cxn>
                  </a:cxnLst>
                  <a:rect l="0" t="0" r="r" b="b"/>
                  <a:pathLst>
                    <a:path w="413" h="682">
                      <a:moveTo>
                        <a:pt x="0" y="165"/>
                      </a:moveTo>
                      <a:cubicBezTo>
                        <a:pt x="0" y="166"/>
                        <a:pt x="1" y="167"/>
                        <a:pt x="1" y="167"/>
                      </a:cubicBezTo>
                      <a:cubicBezTo>
                        <a:pt x="1" y="238"/>
                        <a:pt x="41" y="283"/>
                        <a:pt x="105" y="321"/>
                      </a:cubicBezTo>
                      <a:cubicBezTo>
                        <a:pt x="223" y="389"/>
                        <a:pt x="223" y="389"/>
                        <a:pt x="223" y="389"/>
                      </a:cubicBezTo>
                      <a:cubicBezTo>
                        <a:pt x="277" y="419"/>
                        <a:pt x="320" y="450"/>
                        <a:pt x="320" y="508"/>
                      </a:cubicBezTo>
                      <a:cubicBezTo>
                        <a:pt x="320" y="583"/>
                        <a:pt x="266" y="626"/>
                        <a:pt x="171" y="626"/>
                      </a:cubicBezTo>
                      <a:cubicBezTo>
                        <a:pt x="168" y="626"/>
                        <a:pt x="165" y="626"/>
                        <a:pt x="161" y="626"/>
                      </a:cubicBezTo>
                      <a:cubicBezTo>
                        <a:pt x="99" y="625"/>
                        <a:pt x="59" y="621"/>
                        <a:pt x="12" y="583"/>
                      </a:cubicBezTo>
                      <a:cubicBezTo>
                        <a:pt x="3" y="576"/>
                        <a:pt x="3" y="576"/>
                        <a:pt x="3" y="576"/>
                      </a:cubicBezTo>
                      <a:cubicBezTo>
                        <a:pt x="3" y="656"/>
                        <a:pt x="3" y="656"/>
                        <a:pt x="3" y="656"/>
                      </a:cubicBezTo>
                      <a:cubicBezTo>
                        <a:pt x="61" y="682"/>
                        <a:pt x="98" y="680"/>
                        <a:pt x="154" y="681"/>
                      </a:cubicBezTo>
                      <a:cubicBezTo>
                        <a:pt x="154" y="675"/>
                        <a:pt x="154" y="675"/>
                        <a:pt x="154" y="675"/>
                      </a:cubicBezTo>
                      <a:cubicBezTo>
                        <a:pt x="154" y="675"/>
                        <a:pt x="154" y="675"/>
                        <a:pt x="154" y="675"/>
                      </a:cubicBezTo>
                      <a:cubicBezTo>
                        <a:pt x="154" y="681"/>
                        <a:pt x="154" y="681"/>
                        <a:pt x="154" y="681"/>
                      </a:cubicBezTo>
                      <a:cubicBezTo>
                        <a:pt x="157" y="681"/>
                        <a:pt x="161" y="681"/>
                        <a:pt x="165" y="681"/>
                      </a:cubicBezTo>
                      <a:cubicBezTo>
                        <a:pt x="278" y="680"/>
                        <a:pt x="412" y="643"/>
                        <a:pt x="413" y="505"/>
                      </a:cubicBezTo>
                      <a:cubicBezTo>
                        <a:pt x="413" y="503"/>
                        <a:pt x="413" y="500"/>
                        <a:pt x="413" y="497"/>
                      </a:cubicBezTo>
                      <a:cubicBezTo>
                        <a:pt x="408" y="384"/>
                        <a:pt x="339" y="357"/>
                        <a:pt x="262" y="313"/>
                      </a:cubicBezTo>
                      <a:cubicBezTo>
                        <a:pt x="159" y="253"/>
                        <a:pt x="159" y="253"/>
                        <a:pt x="159" y="253"/>
                      </a:cubicBezTo>
                      <a:cubicBezTo>
                        <a:pt x="118" y="229"/>
                        <a:pt x="89" y="206"/>
                        <a:pt x="85" y="162"/>
                      </a:cubicBezTo>
                      <a:cubicBezTo>
                        <a:pt x="84" y="160"/>
                        <a:pt x="84" y="158"/>
                        <a:pt x="84" y="155"/>
                      </a:cubicBezTo>
                      <a:cubicBezTo>
                        <a:pt x="84" y="95"/>
                        <a:pt x="149" y="53"/>
                        <a:pt x="214" y="53"/>
                      </a:cubicBezTo>
                      <a:cubicBezTo>
                        <a:pt x="216" y="53"/>
                        <a:pt x="219" y="53"/>
                        <a:pt x="222" y="54"/>
                      </a:cubicBezTo>
                      <a:cubicBezTo>
                        <a:pt x="273" y="55"/>
                        <a:pt x="307" y="63"/>
                        <a:pt x="342" y="96"/>
                      </a:cubicBezTo>
                      <a:cubicBezTo>
                        <a:pt x="352" y="105"/>
                        <a:pt x="352" y="105"/>
                        <a:pt x="352" y="105"/>
                      </a:cubicBezTo>
                      <a:cubicBezTo>
                        <a:pt x="352" y="25"/>
                        <a:pt x="352" y="25"/>
                        <a:pt x="352" y="25"/>
                      </a:cubicBezTo>
                      <a:cubicBezTo>
                        <a:pt x="300" y="1"/>
                        <a:pt x="267" y="2"/>
                        <a:pt x="216" y="1"/>
                      </a:cubicBezTo>
                      <a:cubicBezTo>
                        <a:pt x="213" y="0"/>
                        <a:pt x="209" y="0"/>
                        <a:pt x="207" y="0"/>
                      </a:cubicBezTo>
                      <a:cubicBezTo>
                        <a:pt x="99" y="1"/>
                        <a:pt x="1" y="62"/>
                        <a:pt x="0" y="1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sp>
            <p:nvSpPr>
              <p:cNvPr id="12" name="Rectangle 203"/>
              <p:cNvSpPr>
                <a:spLocks noChangeAspect="1" noChangeArrowheads="1"/>
              </p:cNvSpPr>
              <p:nvPr userDrawn="1"/>
            </p:nvSpPr>
            <p:spPr bwMode="auto">
              <a:xfrm>
                <a:off x="4858" y="0"/>
                <a:ext cx="756" cy="756"/>
              </a:xfrm>
              <a:prstGeom prst="rect">
                <a:avLst/>
              </a:prstGeom>
              <a:solidFill>
                <a:srgbClr val="000000"/>
              </a:solidFill>
              <a:ln w="9525">
                <a:noFill/>
                <a:miter lim="800000"/>
                <a:headEnd/>
                <a:tailEnd/>
              </a:ln>
            </p:spPr>
            <p:txBody>
              <a:bodyPr/>
              <a:lstStyle/>
              <a:p>
                <a:pPr>
                  <a:defRPr/>
                </a:pPr>
                <a:endParaRPr lang="en-AU" sz="3200">
                  <a:solidFill>
                    <a:srgbClr val="FFFFFF"/>
                  </a:solidFill>
                  <a:ea typeface="+mn-ea"/>
                  <a:cs typeface="+mn-cs"/>
                </a:endParaRPr>
              </a:p>
            </p:txBody>
          </p:sp>
          <p:sp>
            <p:nvSpPr>
              <p:cNvPr id="13" name="Freeform 204"/>
              <p:cNvSpPr>
                <a:spLocks noChangeAspect="1" noEditPoints="1"/>
              </p:cNvSpPr>
              <p:nvPr userDrawn="1"/>
            </p:nvSpPr>
            <p:spPr bwMode="white">
              <a:xfrm>
                <a:off x="4936" y="53"/>
                <a:ext cx="587" cy="637"/>
              </a:xfrm>
              <a:custGeom>
                <a:avLst/>
                <a:gdLst/>
                <a:ahLst/>
                <a:cxnLst>
                  <a:cxn ang="0">
                    <a:pos x="743" y="1280"/>
                  </a:cxn>
                  <a:cxn ang="0">
                    <a:pos x="731" y="152"/>
                  </a:cxn>
                  <a:cxn ang="0">
                    <a:pos x="4037" y="252"/>
                  </a:cxn>
                  <a:cxn ang="0">
                    <a:pos x="1456" y="222"/>
                  </a:cxn>
                  <a:cxn ang="0">
                    <a:pos x="2677" y="560"/>
                  </a:cxn>
                  <a:cxn ang="0">
                    <a:pos x="2824" y="308"/>
                  </a:cxn>
                  <a:cxn ang="0">
                    <a:pos x="4037" y="252"/>
                  </a:cxn>
                  <a:cxn ang="0">
                    <a:pos x="4146" y="906"/>
                  </a:cxn>
                  <a:cxn ang="0">
                    <a:pos x="4105" y="2222"/>
                  </a:cxn>
                  <a:cxn ang="0">
                    <a:pos x="4326" y="2160"/>
                  </a:cxn>
                  <a:cxn ang="0">
                    <a:pos x="4350" y="756"/>
                  </a:cxn>
                  <a:cxn ang="0">
                    <a:pos x="4920" y="2133"/>
                  </a:cxn>
                  <a:cxn ang="0">
                    <a:pos x="4707" y="219"/>
                  </a:cxn>
                  <a:cxn ang="0">
                    <a:pos x="6369" y="153"/>
                  </a:cxn>
                  <a:cxn ang="0">
                    <a:pos x="965" y="4496"/>
                  </a:cxn>
                  <a:cxn ang="0">
                    <a:pos x="1785" y="3476"/>
                  </a:cxn>
                  <a:cxn ang="0">
                    <a:pos x="1184" y="2731"/>
                  </a:cxn>
                  <a:cxn ang="0">
                    <a:pos x="1195" y="3626"/>
                  </a:cxn>
                  <a:cxn ang="0">
                    <a:pos x="4080" y="2784"/>
                  </a:cxn>
                  <a:cxn ang="0">
                    <a:pos x="2457" y="2593"/>
                  </a:cxn>
                  <a:cxn ang="0">
                    <a:pos x="3850" y="3975"/>
                  </a:cxn>
                  <a:cxn ang="0">
                    <a:pos x="5713" y="4665"/>
                  </a:cxn>
                  <a:cxn ang="0">
                    <a:pos x="4830" y="4656"/>
                  </a:cxn>
                  <a:cxn ang="0">
                    <a:pos x="4511" y="2590"/>
                  </a:cxn>
                  <a:cxn ang="0">
                    <a:pos x="5758" y="4377"/>
                  </a:cxn>
                  <a:cxn ang="0">
                    <a:pos x="4794" y="3468"/>
                  </a:cxn>
                  <a:cxn ang="0">
                    <a:pos x="3545" y="7166"/>
                  </a:cxn>
                  <a:cxn ang="0">
                    <a:pos x="1689" y="7022"/>
                  </a:cxn>
                  <a:cxn ang="0">
                    <a:pos x="3374" y="6684"/>
                  </a:cxn>
                  <a:cxn ang="0">
                    <a:pos x="5212" y="7097"/>
                  </a:cxn>
                  <a:cxn ang="0">
                    <a:pos x="4005" y="5033"/>
                  </a:cxn>
                  <a:cxn ang="0">
                    <a:pos x="4290" y="5864"/>
                  </a:cxn>
                  <a:cxn ang="0">
                    <a:pos x="4298" y="6942"/>
                  </a:cxn>
                  <a:cxn ang="0">
                    <a:pos x="334" y="5755"/>
                  </a:cxn>
                  <a:cxn ang="0">
                    <a:pos x="484" y="5969"/>
                  </a:cxn>
                  <a:cxn ang="0">
                    <a:pos x="371" y="5959"/>
                  </a:cxn>
                  <a:cxn ang="0">
                    <a:pos x="228" y="6106"/>
                  </a:cxn>
                  <a:cxn ang="0">
                    <a:pos x="450" y="6090"/>
                  </a:cxn>
                  <a:cxn ang="0">
                    <a:pos x="454" y="6205"/>
                  </a:cxn>
                  <a:cxn ang="0">
                    <a:pos x="655" y="6210"/>
                  </a:cxn>
                  <a:cxn ang="0">
                    <a:pos x="587" y="6053"/>
                  </a:cxn>
                  <a:cxn ang="0">
                    <a:pos x="877" y="6081"/>
                  </a:cxn>
                  <a:cxn ang="0">
                    <a:pos x="713" y="5963"/>
                  </a:cxn>
                  <a:cxn ang="0">
                    <a:pos x="764" y="5880"/>
                  </a:cxn>
                  <a:cxn ang="0">
                    <a:pos x="671" y="5717"/>
                  </a:cxn>
                  <a:cxn ang="0">
                    <a:pos x="528" y="5859"/>
                  </a:cxn>
                  <a:cxn ang="0">
                    <a:pos x="388" y="5708"/>
                  </a:cxn>
                  <a:cxn ang="0">
                    <a:pos x="6357" y="5708"/>
                  </a:cxn>
                  <a:cxn ang="0">
                    <a:pos x="6217" y="5859"/>
                  </a:cxn>
                  <a:cxn ang="0">
                    <a:pos x="6073" y="5717"/>
                  </a:cxn>
                  <a:cxn ang="0">
                    <a:pos x="5981" y="5880"/>
                  </a:cxn>
                  <a:cxn ang="0">
                    <a:pos x="6032" y="5963"/>
                  </a:cxn>
                  <a:cxn ang="0">
                    <a:pos x="5867" y="6081"/>
                  </a:cxn>
                  <a:cxn ang="0">
                    <a:pos x="6157" y="6053"/>
                  </a:cxn>
                  <a:cxn ang="0">
                    <a:pos x="6090" y="6210"/>
                  </a:cxn>
                  <a:cxn ang="0">
                    <a:pos x="6291" y="6205"/>
                  </a:cxn>
                  <a:cxn ang="0">
                    <a:pos x="6294" y="6090"/>
                  </a:cxn>
                  <a:cxn ang="0">
                    <a:pos x="6516" y="6106"/>
                  </a:cxn>
                  <a:cxn ang="0">
                    <a:pos x="6374" y="5959"/>
                  </a:cxn>
                  <a:cxn ang="0">
                    <a:pos x="6261" y="5969"/>
                  </a:cxn>
                  <a:cxn ang="0">
                    <a:pos x="6410" y="5755"/>
                  </a:cxn>
                </a:cxnLst>
                <a:rect l="0" t="0" r="r" b="b"/>
                <a:pathLst>
                  <a:path w="6602" h="7166">
                    <a:moveTo>
                      <a:pt x="500" y="2260"/>
                    </a:moveTo>
                    <a:cubicBezTo>
                      <a:pt x="310" y="2257"/>
                      <a:pt x="190" y="2263"/>
                      <a:pt x="12" y="2195"/>
                    </a:cubicBezTo>
                    <a:cubicBezTo>
                      <a:pt x="12" y="1965"/>
                      <a:pt x="12" y="1965"/>
                      <a:pt x="12" y="1965"/>
                    </a:cubicBezTo>
                    <a:cubicBezTo>
                      <a:pt x="172" y="2096"/>
                      <a:pt x="316" y="2111"/>
                      <a:pt x="523" y="2114"/>
                    </a:cubicBezTo>
                    <a:cubicBezTo>
                      <a:pt x="868" y="2125"/>
                      <a:pt x="1079" y="1970"/>
                      <a:pt x="1079" y="1698"/>
                    </a:cubicBezTo>
                    <a:cubicBezTo>
                      <a:pt x="1079" y="1491"/>
                      <a:pt x="924" y="1383"/>
                      <a:pt x="743" y="1280"/>
                    </a:cubicBezTo>
                    <a:cubicBezTo>
                      <a:pt x="345" y="1052"/>
                      <a:pt x="345" y="1052"/>
                      <a:pt x="345" y="1052"/>
                    </a:cubicBezTo>
                    <a:cubicBezTo>
                      <a:pt x="131" y="927"/>
                      <a:pt x="6" y="783"/>
                      <a:pt x="3" y="550"/>
                    </a:cubicBezTo>
                    <a:cubicBezTo>
                      <a:pt x="0" y="205"/>
                      <a:pt x="339" y="0"/>
                      <a:pt x="707" y="12"/>
                    </a:cubicBezTo>
                    <a:cubicBezTo>
                      <a:pt x="880" y="17"/>
                      <a:pt x="988" y="12"/>
                      <a:pt x="1146" y="76"/>
                    </a:cubicBezTo>
                    <a:cubicBezTo>
                      <a:pt x="1146" y="301"/>
                      <a:pt x="1146" y="301"/>
                      <a:pt x="1146" y="301"/>
                    </a:cubicBezTo>
                    <a:cubicBezTo>
                      <a:pt x="1023" y="184"/>
                      <a:pt x="900" y="158"/>
                      <a:pt x="731" y="152"/>
                    </a:cubicBezTo>
                    <a:cubicBezTo>
                      <a:pt x="491" y="137"/>
                      <a:pt x="228" y="298"/>
                      <a:pt x="248" y="538"/>
                    </a:cubicBezTo>
                    <a:cubicBezTo>
                      <a:pt x="263" y="693"/>
                      <a:pt x="368" y="778"/>
                      <a:pt x="506" y="856"/>
                    </a:cubicBezTo>
                    <a:cubicBezTo>
                      <a:pt x="854" y="1058"/>
                      <a:pt x="854" y="1058"/>
                      <a:pt x="854" y="1058"/>
                    </a:cubicBezTo>
                    <a:cubicBezTo>
                      <a:pt x="1117" y="1210"/>
                      <a:pt x="1336" y="1292"/>
                      <a:pt x="1351" y="1663"/>
                    </a:cubicBezTo>
                    <a:cubicBezTo>
                      <a:pt x="1368" y="2146"/>
                      <a:pt x="895" y="2269"/>
                      <a:pt x="500" y="2260"/>
                    </a:cubicBezTo>
                    <a:close/>
                    <a:moveTo>
                      <a:pt x="4037" y="252"/>
                    </a:moveTo>
                    <a:cubicBezTo>
                      <a:pt x="4020" y="283"/>
                      <a:pt x="4007" y="302"/>
                      <a:pt x="3996" y="335"/>
                    </a:cubicBezTo>
                    <a:cubicBezTo>
                      <a:pt x="3306" y="2258"/>
                      <a:pt x="3306" y="2258"/>
                      <a:pt x="3306" y="2258"/>
                    </a:cubicBezTo>
                    <a:cubicBezTo>
                      <a:pt x="2760" y="795"/>
                      <a:pt x="2760" y="795"/>
                      <a:pt x="2760" y="795"/>
                    </a:cubicBezTo>
                    <a:cubicBezTo>
                      <a:pt x="2226" y="2269"/>
                      <a:pt x="2226" y="2269"/>
                      <a:pt x="2226" y="2269"/>
                    </a:cubicBezTo>
                    <a:cubicBezTo>
                      <a:pt x="1494" y="299"/>
                      <a:pt x="1494" y="299"/>
                      <a:pt x="1494" y="299"/>
                    </a:cubicBezTo>
                    <a:cubicBezTo>
                      <a:pt x="1486" y="269"/>
                      <a:pt x="1478" y="250"/>
                      <a:pt x="1456" y="222"/>
                    </a:cubicBezTo>
                    <a:cubicBezTo>
                      <a:pt x="1431" y="191"/>
                      <a:pt x="1414" y="175"/>
                      <a:pt x="1381" y="155"/>
                    </a:cubicBezTo>
                    <a:cubicBezTo>
                      <a:pt x="1760" y="155"/>
                      <a:pt x="1760" y="155"/>
                      <a:pt x="1760" y="155"/>
                    </a:cubicBezTo>
                    <a:cubicBezTo>
                      <a:pt x="1746" y="177"/>
                      <a:pt x="1738" y="191"/>
                      <a:pt x="1735" y="216"/>
                    </a:cubicBezTo>
                    <a:cubicBezTo>
                      <a:pt x="1730" y="238"/>
                      <a:pt x="1727" y="255"/>
                      <a:pt x="1735" y="277"/>
                    </a:cubicBezTo>
                    <a:cubicBezTo>
                      <a:pt x="2242" y="1717"/>
                      <a:pt x="2242" y="1717"/>
                      <a:pt x="2242" y="1717"/>
                    </a:cubicBezTo>
                    <a:cubicBezTo>
                      <a:pt x="2677" y="560"/>
                      <a:pt x="2677" y="560"/>
                      <a:pt x="2677" y="560"/>
                    </a:cubicBezTo>
                    <a:cubicBezTo>
                      <a:pt x="2575" y="299"/>
                      <a:pt x="2575" y="299"/>
                      <a:pt x="2575" y="299"/>
                    </a:cubicBezTo>
                    <a:cubicBezTo>
                      <a:pt x="2561" y="263"/>
                      <a:pt x="2541" y="247"/>
                      <a:pt x="2519" y="219"/>
                    </a:cubicBezTo>
                    <a:cubicBezTo>
                      <a:pt x="2500" y="194"/>
                      <a:pt x="2483" y="177"/>
                      <a:pt x="2461" y="155"/>
                    </a:cubicBezTo>
                    <a:cubicBezTo>
                      <a:pt x="2838" y="155"/>
                      <a:pt x="2838" y="155"/>
                      <a:pt x="2838" y="155"/>
                    </a:cubicBezTo>
                    <a:cubicBezTo>
                      <a:pt x="2827" y="175"/>
                      <a:pt x="2821" y="186"/>
                      <a:pt x="2816" y="208"/>
                    </a:cubicBezTo>
                    <a:cubicBezTo>
                      <a:pt x="2807" y="247"/>
                      <a:pt x="2813" y="272"/>
                      <a:pt x="2824" y="308"/>
                    </a:cubicBezTo>
                    <a:cubicBezTo>
                      <a:pt x="3334" y="1723"/>
                      <a:pt x="3334" y="1723"/>
                      <a:pt x="3334" y="1723"/>
                    </a:cubicBezTo>
                    <a:cubicBezTo>
                      <a:pt x="3804" y="324"/>
                      <a:pt x="3804" y="324"/>
                      <a:pt x="3804" y="324"/>
                    </a:cubicBezTo>
                    <a:cubicBezTo>
                      <a:pt x="3821" y="288"/>
                      <a:pt x="3832" y="263"/>
                      <a:pt x="3829" y="227"/>
                    </a:cubicBezTo>
                    <a:cubicBezTo>
                      <a:pt x="3827" y="197"/>
                      <a:pt x="3821" y="177"/>
                      <a:pt x="3804" y="153"/>
                    </a:cubicBezTo>
                    <a:cubicBezTo>
                      <a:pt x="4109" y="153"/>
                      <a:pt x="4109" y="153"/>
                      <a:pt x="4109" y="153"/>
                    </a:cubicBezTo>
                    <a:cubicBezTo>
                      <a:pt x="4079" y="189"/>
                      <a:pt x="4062" y="213"/>
                      <a:pt x="4037" y="252"/>
                    </a:cubicBezTo>
                    <a:close/>
                    <a:moveTo>
                      <a:pt x="4350" y="756"/>
                    </a:moveTo>
                    <a:cubicBezTo>
                      <a:pt x="4110" y="756"/>
                      <a:pt x="4110" y="756"/>
                      <a:pt x="4110" y="756"/>
                    </a:cubicBezTo>
                    <a:cubicBezTo>
                      <a:pt x="4097" y="756"/>
                      <a:pt x="4097" y="756"/>
                      <a:pt x="4097" y="756"/>
                    </a:cubicBezTo>
                    <a:cubicBezTo>
                      <a:pt x="4104" y="767"/>
                      <a:pt x="4104" y="767"/>
                      <a:pt x="4104" y="767"/>
                    </a:cubicBezTo>
                    <a:cubicBezTo>
                      <a:pt x="4119" y="789"/>
                      <a:pt x="4127" y="806"/>
                      <a:pt x="4135" y="832"/>
                    </a:cubicBezTo>
                    <a:cubicBezTo>
                      <a:pt x="4145" y="861"/>
                      <a:pt x="4146" y="878"/>
                      <a:pt x="4146" y="906"/>
                    </a:cubicBezTo>
                    <a:cubicBezTo>
                      <a:pt x="4146" y="2091"/>
                      <a:pt x="4146" y="2091"/>
                      <a:pt x="4146" y="2091"/>
                    </a:cubicBezTo>
                    <a:cubicBezTo>
                      <a:pt x="4146" y="2119"/>
                      <a:pt x="4146" y="2138"/>
                      <a:pt x="4135" y="2164"/>
                    </a:cubicBezTo>
                    <a:cubicBezTo>
                      <a:pt x="4135" y="2164"/>
                      <a:pt x="4135" y="2164"/>
                      <a:pt x="4135" y="2164"/>
                    </a:cubicBezTo>
                    <a:cubicBezTo>
                      <a:pt x="4135" y="2165"/>
                      <a:pt x="4135" y="2165"/>
                      <a:pt x="4135" y="2165"/>
                    </a:cubicBezTo>
                    <a:cubicBezTo>
                      <a:pt x="4129" y="2183"/>
                      <a:pt x="4124" y="2194"/>
                      <a:pt x="4112" y="2211"/>
                    </a:cubicBezTo>
                    <a:cubicBezTo>
                      <a:pt x="4105" y="2222"/>
                      <a:pt x="4105" y="2222"/>
                      <a:pt x="4105" y="2222"/>
                    </a:cubicBezTo>
                    <a:cubicBezTo>
                      <a:pt x="4118" y="2222"/>
                      <a:pt x="4118" y="2222"/>
                      <a:pt x="4118" y="2222"/>
                    </a:cubicBezTo>
                    <a:cubicBezTo>
                      <a:pt x="4346" y="2222"/>
                      <a:pt x="4346" y="2222"/>
                      <a:pt x="4346" y="2222"/>
                    </a:cubicBezTo>
                    <a:cubicBezTo>
                      <a:pt x="4359" y="2222"/>
                      <a:pt x="4359" y="2222"/>
                      <a:pt x="4359" y="2222"/>
                    </a:cubicBezTo>
                    <a:cubicBezTo>
                      <a:pt x="4352" y="2212"/>
                      <a:pt x="4352" y="2212"/>
                      <a:pt x="4352" y="2212"/>
                    </a:cubicBezTo>
                    <a:cubicBezTo>
                      <a:pt x="4349" y="2207"/>
                      <a:pt x="4346" y="2202"/>
                      <a:pt x="4343" y="2198"/>
                    </a:cubicBezTo>
                    <a:cubicBezTo>
                      <a:pt x="4335" y="2185"/>
                      <a:pt x="4328" y="2176"/>
                      <a:pt x="4326" y="2160"/>
                    </a:cubicBezTo>
                    <a:cubicBezTo>
                      <a:pt x="4320" y="2112"/>
                      <a:pt x="4320" y="2047"/>
                      <a:pt x="4320" y="1972"/>
                    </a:cubicBezTo>
                    <a:cubicBezTo>
                      <a:pt x="4320" y="902"/>
                      <a:pt x="4320" y="902"/>
                      <a:pt x="4320" y="902"/>
                    </a:cubicBezTo>
                    <a:cubicBezTo>
                      <a:pt x="4320" y="880"/>
                      <a:pt x="4320" y="868"/>
                      <a:pt x="4333" y="822"/>
                    </a:cubicBezTo>
                    <a:cubicBezTo>
                      <a:pt x="4341" y="801"/>
                      <a:pt x="4347" y="786"/>
                      <a:pt x="4356" y="766"/>
                    </a:cubicBezTo>
                    <a:cubicBezTo>
                      <a:pt x="4361" y="756"/>
                      <a:pt x="4361" y="756"/>
                      <a:pt x="4361" y="756"/>
                    </a:cubicBezTo>
                    <a:lnTo>
                      <a:pt x="4350" y="756"/>
                    </a:lnTo>
                    <a:close/>
                    <a:moveTo>
                      <a:pt x="6579" y="244"/>
                    </a:moveTo>
                    <a:cubicBezTo>
                      <a:pt x="6571" y="288"/>
                      <a:pt x="6571" y="313"/>
                      <a:pt x="6571" y="355"/>
                    </a:cubicBezTo>
                    <a:cubicBezTo>
                      <a:pt x="6574" y="2291"/>
                      <a:pt x="6574" y="2291"/>
                      <a:pt x="6574" y="2291"/>
                    </a:cubicBezTo>
                    <a:cubicBezTo>
                      <a:pt x="4901" y="443"/>
                      <a:pt x="4901" y="443"/>
                      <a:pt x="4901" y="443"/>
                    </a:cubicBezTo>
                    <a:cubicBezTo>
                      <a:pt x="4901" y="1981"/>
                      <a:pt x="4901" y="1981"/>
                      <a:pt x="4901" y="1981"/>
                    </a:cubicBezTo>
                    <a:cubicBezTo>
                      <a:pt x="4901" y="2042"/>
                      <a:pt x="4901" y="2042"/>
                      <a:pt x="4920" y="2133"/>
                    </a:cubicBezTo>
                    <a:cubicBezTo>
                      <a:pt x="4926" y="2166"/>
                      <a:pt x="4934" y="2186"/>
                      <a:pt x="4945" y="2222"/>
                    </a:cubicBezTo>
                    <a:cubicBezTo>
                      <a:pt x="4682" y="2222"/>
                      <a:pt x="4682" y="2222"/>
                      <a:pt x="4682" y="2222"/>
                    </a:cubicBezTo>
                    <a:cubicBezTo>
                      <a:pt x="4702" y="2194"/>
                      <a:pt x="4713" y="2177"/>
                      <a:pt x="4718" y="2147"/>
                    </a:cubicBezTo>
                    <a:cubicBezTo>
                      <a:pt x="4729" y="2105"/>
                      <a:pt x="4729" y="2078"/>
                      <a:pt x="4729" y="2036"/>
                    </a:cubicBezTo>
                    <a:cubicBezTo>
                      <a:pt x="4729" y="308"/>
                      <a:pt x="4729" y="308"/>
                      <a:pt x="4729" y="308"/>
                    </a:cubicBezTo>
                    <a:cubicBezTo>
                      <a:pt x="4729" y="274"/>
                      <a:pt x="4724" y="250"/>
                      <a:pt x="4707" y="219"/>
                    </a:cubicBezTo>
                    <a:cubicBezTo>
                      <a:pt x="4693" y="189"/>
                      <a:pt x="4677" y="172"/>
                      <a:pt x="4649" y="155"/>
                    </a:cubicBezTo>
                    <a:cubicBezTo>
                      <a:pt x="4954" y="155"/>
                      <a:pt x="4954" y="155"/>
                      <a:pt x="4954" y="155"/>
                    </a:cubicBezTo>
                    <a:cubicBezTo>
                      <a:pt x="6402" y="1809"/>
                      <a:pt x="6402" y="1809"/>
                      <a:pt x="6402" y="1809"/>
                    </a:cubicBezTo>
                    <a:cubicBezTo>
                      <a:pt x="6402" y="496"/>
                      <a:pt x="6402" y="496"/>
                      <a:pt x="6402" y="496"/>
                    </a:cubicBezTo>
                    <a:cubicBezTo>
                      <a:pt x="6402" y="396"/>
                      <a:pt x="6408" y="333"/>
                      <a:pt x="6388" y="233"/>
                    </a:cubicBezTo>
                    <a:cubicBezTo>
                      <a:pt x="6383" y="202"/>
                      <a:pt x="6377" y="183"/>
                      <a:pt x="6369" y="153"/>
                    </a:cubicBezTo>
                    <a:cubicBezTo>
                      <a:pt x="6602" y="153"/>
                      <a:pt x="6602" y="153"/>
                      <a:pt x="6602" y="153"/>
                    </a:cubicBezTo>
                    <a:cubicBezTo>
                      <a:pt x="6591" y="186"/>
                      <a:pt x="6585" y="208"/>
                      <a:pt x="6579" y="244"/>
                    </a:cubicBezTo>
                    <a:close/>
                    <a:moveTo>
                      <a:pt x="1464" y="4662"/>
                    </a:moveTo>
                    <a:cubicBezTo>
                      <a:pt x="913" y="4662"/>
                      <a:pt x="913" y="4662"/>
                      <a:pt x="913" y="4662"/>
                    </a:cubicBezTo>
                    <a:cubicBezTo>
                      <a:pt x="929" y="4640"/>
                      <a:pt x="935" y="4626"/>
                      <a:pt x="946" y="4604"/>
                    </a:cubicBezTo>
                    <a:cubicBezTo>
                      <a:pt x="960" y="4565"/>
                      <a:pt x="965" y="4537"/>
                      <a:pt x="965" y="4496"/>
                    </a:cubicBezTo>
                    <a:cubicBezTo>
                      <a:pt x="965" y="2792"/>
                      <a:pt x="965" y="2792"/>
                      <a:pt x="965" y="2792"/>
                    </a:cubicBezTo>
                    <a:cubicBezTo>
                      <a:pt x="965" y="2745"/>
                      <a:pt x="957" y="2715"/>
                      <a:pt x="938" y="2670"/>
                    </a:cubicBezTo>
                    <a:cubicBezTo>
                      <a:pt x="924" y="2640"/>
                      <a:pt x="913" y="2621"/>
                      <a:pt x="893" y="2593"/>
                    </a:cubicBezTo>
                    <a:cubicBezTo>
                      <a:pt x="1519" y="2593"/>
                      <a:pt x="1519" y="2593"/>
                      <a:pt x="1519" y="2593"/>
                    </a:cubicBezTo>
                    <a:cubicBezTo>
                      <a:pt x="1788" y="2593"/>
                      <a:pt x="1996" y="2820"/>
                      <a:pt x="2010" y="3089"/>
                    </a:cubicBezTo>
                    <a:cubicBezTo>
                      <a:pt x="2015" y="3285"/>
                      <a:pt x="1935" y="3391"/>
                      <a:pt x="1785" y="3476"/>
                    </a:cubicBezTo>
                    <a:cubicBezTo>
                      <a:pt x="1708" y="3524"/>
                      <a:pt x="1708" y="3524"/>
                      <a:pt x="1708" y="3524"/>
                    </a:cubicBezTo>
                    <a:cubicBezTo>
                      <a:pt x="1791" y="3554"/>
                      <a:pt x="1791" y="3554"/>
                      <a:pt x="1791" y="3554"/>
                    </a:cubicBezTo>
                    <a:cubicBezTo>
                      <a:pt x="2021" y="3632"/>
                      <a:pt x="2148" y="3801"/>
                      <a:pt x="2148" y="4072"/>
                    </a:cubicBezTo>
                    <a:cubicBezTo>
                      <a:pt x="2145" y="4438"/>
                      <a:pt x="1885" y="4662"/>
                      <a:pt x="1464" y="4662"/>
                    </a:cubicBezTo>
                    <a:close/>
                    <a:moveTo>
                      <a:pt x="1386" y="2731"/>
                    </a:moveTo>
                    <a:cubicBezTo>
                      <a:pt x="1184" y="2731"/>
                      <a:pt x="1184" y="2731"/>
                      <a:pt x="1184" y="2731"/>
                    </a:cubicBezTo>
                    <a:cubicBezTo>
                      <a:pt x="1184" y="3476"/>
                      <a:pt x="1184" y="3476"/>
                      <a:pt x="1184" y="3476"/>
                    </a:cubicBezTo>
                    <a:cubicBezTo>
                      <a:pt x="1364" y="3476"/>
                      <a:pt x="1364" y="3476"/>
                      <a:pt x="1364" y="3476"/>
                    </a:cubicBezTo>
                    <a:cubicBezTo>
                      <a:pt x="1666" y="3476"/>
                      <a:pt x="1805" y="3313"/>
                      <a:pt x="1796" y="3089"/>
                    </a:cubicBezTo>
                    <a:cubicBezTo>
                      <a:pt x="1785" y="2881"/>
                      <a:pt x="1644" y="2731"/>
                      <a:pt x="1386" y="2731"/>
                    </a:cubicBezTo>
                    <a:close/>
                    <a:moveTo>
                      <a:pt x="1375" y="3609"/>
                    </a:moveTo>
                    <a:cubicBezTo>
                      <a:pt x="1306" y="3609"/>
                      <a:pt x="1264" y="3609"/>
                      <a:pt x="1195" y="3626"/>
                    </a:cubicBezTo>
                    <a:cubicBezTo>
                      <a:pt x="1195" y="4512"/>
                      <a:pt x="1195" y="4512"/>
                      <a:pt x="1195" y="4512"/>
                    </a:cubicBezTo>
                    <a:cubicBezTo>
                      <a:pt x="1270" y="4534"/>
                      <a:pt x="1320" y="4543"/>
                      <a:pt x="1397" y="4537"/>
                    </a:cubicBezTo>
                    <a:cubicBezTo>
                      <a:pt x="1669" y="4521"/>
                      <a:pt x="1935" y="4368"/>
                      <a:pt x="1926" y="4069"/>
                    </a:cubicBezTo>
                    <a:cubicBezTo>
                      <a:pt x="1918" y="3715"/>
                      <a:pt x="1649" y="3618"/>
                      <a:pt x="1375" y="3609"/>
                    </a:cubicBezTo>
                    <a:close/>
                    <a:moveTo>
                      <a:pt x="4083" y="2684"/>
                    </a:moveTo>
                    <a:cubicBezTo>
                      <a:pt x="4077" y="2723"/>
                      <a:pt x="4080" y="2745"/>
                      <a:pt x="4080" y="2784"/>
                    </a:cubicBezTo>
                    <a:cubicBezTo>
                      <a:pt x="4080" y="3994"/>
                      <a:pt x="4080" y="3994"/>
                      <a:pt x="4080" y="3994"/>
                    </a:cubicBezTo>
                    <a:cubicBezTo>
                      <a:pt x="4080" y="4393"/>
                      <a:pt x="3739" y="4684"/>
                      <a:pt x="3313" y="4692"/>
                    </a:cubicBezTo>
                    <a:cubicBezTo>
                      <a:pt x="2856" y="4698"/>
                      <a:pt x="2485" y="4404"/>
                      <a:pt x="2485" y="3983"/>
                    </a:cubicBezTo>
                    <a:cubicBezTo>
                      <a:pt x="2485" y="2795"/>
                      <a:pt x="2485" y="2795"/>
                      <a:pt x="2485" y="2795"/>
                    </a:cubicBezTo>
                    <a:cubicBezTo>
                      <a:pt x="2485" y="2759"/>
                      <a:pt x="2487" y="2737"/>
                      <a:pt x="2482" y="2701"/>
                    </a:cubicBezTo>
                    <a:cubicBezTo>
                      <a:pt x="2476" y="2657"/>
                      <a:pt x="2471" y="2632"/>
                      <a:pt x="2457" y="2593"/>
                    </a:cubicBezTo>
                    <a:cubicBezTo>
                      <a:pt x="2740" y="2593"/>
                      <a:pt x="2740" y="2593"/>
                      <a:pt x="2740" y="2593"/>
                    </a:cubicBezTo>
                    <a:cubicBezTo>
                      <a:pt x="2726" y="2623"/>
                      <a:pt x="2720" y="2643"/>
                      <a:pt x="2715" y="2679"/>
                    </a:cubicBezTo>
                    <a:cubicBezTo>
                      <a:pt x="2706" y="2715"/>
                      <a:pt x="2709" y="2740"/>
                      <a:pt x="2709" y="2776"/>
                    </a:cubicBezTo>
                    <a:cubicBezTo>
                      <a:pt x="2709" y="3958"/>
                      <a:pt x="2709" y="3958"/>
                      <a:pt x="2709" y="3958"/>
                    </a:cubicBezTo>
                    <a:cubicBezTo>
                      <a:pt x="2709" y="4277"/>
                      <a:pt x="2994" y="4523"/>
                      <a:pt x="3313" y="4512"/>
                    </a:cubicBezTo>
                    <a:cubicBezTo>
                      <a:pt x="3629" y="4504"/>
                      <a:pt x="3850" y="4269"/>
                      <a:pt x="3850" y="3975"/>
                    </a:cubicBezTo>
                    <a:cubicBezTo>
                      <a:pt x="3850" y="2789"/>
                      <a:pt x="3850" y="2789"/>
                      <a:pt x="3850" y="2789"/>
                    </a:cubicBezTo>
                    <a:cubicBezTo>
                      <a:pt x="3850" y="2748"/>
                      <a:pt x="3850" y="2723"/>
                      <a:pt x="3845" y="2684"/>
                    </a:cubicBezTo>
                    <a:cubicBezTo>
                      <a:pt x="3836" y="2648"/>
                      <a:pt x="3831" y="2626"/>
                      <a:pt x="3817" y="2593"/>
                    </a:cubicBezTo>
                    <a:cubicBezTo>
                      <a:pt x="4105" y="2593"/>
                      <a:pt x="4105" y="2593"/>
                      <a:pt x="4105" y="2593"/>
                    </a:cubicBezTo>
                    <a:cubicBezTo>
                      <a:pt x="4094" y="2626"/>
                      <a:pt x="4088" y="2648"/>
                      <a:pt x="4083" y="2684"/>
                    </a:cubicBezTo>
                    <a:close/>
                    <a:moveTo>
                      <a:pt x="5713" y="4665"/>
                    </a:moveTo>
                    <a:cubicBezTo>
                      <a:pt x="4882" y="3584"/>
                      <a:pt x="4882" y="3584"/>
                      <a:pt x="4882" y="3584"/>
                    </a:cubicBezTo>
                    <a:cubicBezTo>
                      <a:pt x="4860" y="3557"/>
                      <a:pt x="4852" y="3537"/>
                      <a:pt x="4827" y="3518"/>
                    </a:cubicBezTo>
                    <a:cubicBezTo>
                      <a:pt x="4816" y="3507"/>
                      <a:pt x="4805" y="3501"/>
                      <a:pt x="4791" y="3493"/>
                    </a:cubicBezTo>
                    <a:cubicBezTo>
                      <a:pt x="4791" y="4443"/>
                      <a:pt x="4791" y="4443"/>
                      <a:pt x="4791" y="4443"/>
                    </a:cubicBezTo>
                    <a:cubicBezTo>
                      <a:pt x="4791" y="4487"/>
                      <a:pt x="4788" y="4512"/>
                      <a:pt x="4799" y="4557"/>
                    </a:cubicBezTo>
                    <a:cubicBezTo>
                      <a:pt x="4805" y="4595"/>
                      <a:pt x="4816" y="4618"/>
                      <a:pt x="4830" y="4656"/>
                    </a:cubicBezTo>
                    <a:cubicBezTo>
                      <a:pt x="4525" y="4656"/>
                      <a:pt x="4525" y="4656"/>
                      <a:pt x="4525" y="4656"/>
                    </a:cubicBezTo>
                    <a:cubicBezTo>
                      <a:pt x="4542" y="4623"/>
                      <a:pt x="4555" y="4604"/>
                      <a:pt x="4558" y="4570"/>
                    </a:cubicBezTo>
                    <a:cubicBezTo>
                      <a:pt x="4567" y="4529"/>
                      <a:pt x="4567" y="4438"/>
                      <a:pt x="4567" y="4360"/>
                    </a:cubicBezTo>
                    <a:cubicBezTo>
                      <a:pt x="4567" y="2875"/>
                      <a:pt x="4567" y="2875"/>
                      <a:pt x="4567" y="2875"/>
                    </a:cubicBezTo>
                    <a:cubicBezTo>
                      <a:pt x="4567" y="2798"/>
                      <a:pt x="4564" y="2754"/>
                      <a:pt x="4550" y="2676"/>
                    </a:cubicBezTo>
                    <a:cubicBezTo>
                      <a:pt x="4542" y="2640"/>
                      <a:pt x="4528" y="2621"/>
                      <a:pt x="4511" y="2590"/>
                    </a:cubicBezTo>
                    <a:cubicBezTo>
                      <a:pt x="5134" y="2590"/>
                      <a:pt x="5134" y="2590"/>
                      <a:pt x="5134" y="2590"/>
                    </a:cubicBezTo>
                    <a:cubicBezTo>
                      <a:pt x="5406" y="2590"/>
                      <a:pt x="5650" y="2770"/>
                      <a:pt x="5641" y="3066"/>
                    </a:cubicBezTo>
                    <a:cubicBezTo>
                      <a:pt x="5636" y="3355"/>
                      <a:pt x="5384" y="3601"/>
                      <a:pt x="5079" y="3554"/>
                    </a:cubicBezTo>
                    <a:cubicBezTo>
                      <a:pt x="5096" y="3568"/>
                      <a:pt x="5104" y="3579"/>
                      <a:pt x="5121" y="3593"/>
                    </a:cubicBezTo>
                    <a:cubicBezTo>
                      <a:pt x="5179" y="3648"/>
                      <a:pt x="5212" y="3684"/>
                      <a:pt x="5265" y="3751"/>
                    </a:cubicBezTo>
                    <a:cubicBezTo>
                      <a:pt x="5758" y="4377"/>
                      <a:pt x="5758" y="4377"/>
                      <a:pt x="5758" y="4377"/>
                    </a:cubicBezTo>
                    <a:cubicBezTo>
                      <a:pt x="5821" y="4460"/>
                      <a:pt x="5871" y="4526"/>
                      <a:pt x="5935" y="4582"/>
                    </a:cubicBezTo>
                    <a:cubicBezTo>
                      <a:pt x="5974" y="4615"/>
                      <a:pt x="5999" y="4634"/>
                      <a:pt x="6040" y="4665"/>
                    </a:cubicBezTo>
                    <a:lnTo>
                      <a:pt x="5713" y="4665"/>
                    </a:lnTo>
                    <a:close/>
                    <a:moveTo>
                      <a:pt x="5013" y="2715"/>
                    </a:moveTo>
                    <a:cubicBezTo>
                      <a:pt x="4927" y="2715"/>
                      <a:pt x="4874" y="2718"/>
                      <a:pt x="4794" y="2754"/>
                    </a:cubicBezTo>
                    <a:cubicBezTo>
                      <a:pt x="4794" y="3468"/>
                      <a:pt x="4794" y="3468"/>
                      <a:pt x="4794" y="3468"/>
                    </a:cubicBezTo>
                    <a:cubicBezTo>
                      <a:pt x="4833" y="3474"/>
                      <a:pt x="4907" y="3476"/>
                      <a:pt x="4974" y="3474"/>
                    </a:cubicBezTo>
                    <a:cubicBezTo>
                      <a:pt x="5259" y="3451"/>
                      <a:pt x="5431" y="3302"/>
                      <a:pt x="5414" y="3072"/>
                    </a:cubicBezTo>
                    <a:cubicBezTo>
                      <a:pt x="5403" y="2906"/>
                      <a:pt x="5348" y="2729"/>
                      <a:pt x="5013" y="2715"/>
                    </a:cubicBezTo>
                    <a:close/>
                    <a:moveTo>
                      <a:pt x="3551" y="5119"/>
                    </a:moveTo>
                    <a:cubicBezTo>
                      <a:pt x="3542" y="5163"/>
                      <a:pt x="3542" y="5188"/>
                      <a:pt x="3542" y="5230"/>
                    </a:cubicBezTo>
                    <a:cubicBezTo>
                      <a:pt x="3545" y="7166"/>
                      <a:pt x="3545" y="7166"/>
                      <a:pt x="3545" y="7166"/>
                    </a:cubicBezTo>
                    <a:cubicBezTo>
                      <a:pt x="1872" y="5318"/>
                      <a:pt x="1872" y="5318"/>
                      <a:pt x="1872" y="5318"/>
                    </a:cubicBezTo>
                    <a:cubicBezTo>
                      <a:pt x="1872" y="6856"/>
                      <a:pt x="1872" y="6856"/>
                      <a:pt x="1872" y="6856"/>
                    </a:cubicBezTo>
                    <a:cubicBezTo>
                      <a:pt x="1872" y="6917"/>
                      <a:pt x="1872" y="6917"/>
                      <a:pt x="1892" y="7008"/>
                    </a:cubicBezTo>
                    <a:cubicBezTo>
                      <a:pt x="1897" y="7041"/>
                      <a:pt x="1905" y="7061"/>
                      <a:pt x="1917" y="7097"/>
                    </a:cubicBezTo>
                    <a:cubicBezTo>
                      <a:pt x="1654" y="7097"/>
                      <a:pt x="1654" y="7097"/>
                      <a:pt x="1654" y="7097"/>
                    </a:cubicBezTo>
                    <a:cubicBezTo>
                      <a:pt x="1673" y="7069"/>
                      <a:pt x="1684" y="7052"/>
                      <a:pt x="1689" y="7022"/>
                    </a:cubicBezTo>
                    <a:cubicBezTo>
                      <a:pt x="1701" y="6980"/>
                      <a:pt x="1701" y="6953"/>
                      <a:pt x="1701" y="6911"/>
                    </a:cubicBezTo>
                    <a:cubicBezTo>
                      <a:pt x="1701" y="5183"/>
                      <a:pt x="1701" y="5183"/>
                      <a:pt x="1701" y="5183"/>
                    </a:cubicBezTo>
                    <a:cubicBezTo>
                      <a:pt x="1701" y="5150"/>
                      <a:pt x="1695" y="5125"/>
                      <a:pt x="1678" y="5094"/>
                    </a:cubicBezTo>
                    <a:cubicBezTo>
                      <a:pt x="1665" y="5064"/>
                      <a:pt x="1648" y="5047"/>
                      <a:pt x="1620" y="5030"/>
                    </a:cubicBezTo>
                    <a:cubicBezTo>
                      <a:pt x="1925" y="5030"/>
                      <a:pt x="1925" y="5030"/>
                      <a:pt x="1925" y="5030"/>
                    </a:cubicBezTo>
                    <a:cubicBezTo>
                      <a:pt x="3374" y="6684"/>
                      <a:pt x="3374" y="6684"/>
                      <a:pt x="3374" y="6684"/>
                    </a:cubicBezTo>
                    <a:cubicBezTo>
                      <a:pt x="3374" y="5371"/>
                      <a:pt x="3374" y="5371"/>
                      <a:pt x="3374" y="5371"/>
                    </a:cubicBezTo>
                    <a:cubicBezTo>
                      <a:pt x="3374" y="5271"/>
                      <a:pt x="3379" y="5208"/>
                      <a:pt x="3360" y="5108"/>
                    </a:cubicBezTo>
                    <a:cubicBezTo>
                      <a:pt x="3354" y="5077"/>
                      <a:pt x="3349" y="5058"/>
                      <a:pt x="3340" y="5028"/>
                    </a:cubicBezTo>
                    <a:cubicBezTo>
                      <a:pt x="3573" y="5028"/>
                      <a:pt x="3573" y="5028"/>
                      <a:pt x="3573" y="5028"/>
                    </a:cubicBezTo>
                    <a:cubicBezTo>
                      <a:pt x="3562" y="5061"/>
                      <a:pt x="3556" y="5083"/>
                      <a:pt x="3551" y="5119"/>
                    </a:cubicBezTo>
                    <a:close/>
                    <a:moveTo>
                      <a:pt x="5212" y="7097"/>
                    </a:moveTo>
                    <a:cubicBezTo>
                      <a:pt x="4019" y="7097"/>
                      <a:pt x="4019" y="7097"/>
                      <a:pt x="4019" y="7097"/>
                    </a:cubicBezTo>
                    <a:cubicBezTo>
                      <a:pt x="4038" y="7069"/>
                      <a:pt x="4046" y="7050"/>
                      <a:pt x="4055" y="7019"/>
                    </a:cubicBezTo>
                    <a:cubicBezTo>
                      <a:pt x="4066" y="6980"/>
                      <a:pt x="4060" y="6953"/>
                      <a:pt x="4060" y="6914"/>
                    </a:cubicBezTo>
                    <a:cubicBezTo>
                      <a:pt x="4060" y="5180"/>
                      <a:pt x="4060" y="5180"/>
                      <a:pt x="4060" y="5180"/>
                    </a:cubicBezTo>
                    <a:cubicBezTo>
                      <a:pt x="4060" y="5144"/>
                      <a:pt x="4055" y="5122"/>
                      <a:pt x="4044" y="5091"/>
                    </a:cubicBezTo>
                    <a:cubicBezTo>
                      <a:pt x="4032" y="5066"/>
                      <a:pt x="4024" y="5053"/>
                      <a:pt x="4005" y="5033"/>
                    </a:cubicBezTo>
                    <a:cubicBezTo>
                      <a:pt x="5060" y="5033"/>
                      <a:pt x="5060" y="5033"/>
                      <a:pt x="5060" y="5033"/>
                    </a:cubicBezTo>
                    <a:cubicBezTo>
                      <a:pt x="5060" y="5241"/>
                      <a:pt x="5060" y="5241"/>
                      <a:pt x="5060" y="5241"/>
                    </a:cubicBezTo>
                    <a:cubicBezTo>
                      <a:pt x="5035" y="5216"/>
                      <a:pt x="5013" y="5202"/>
                      <a:pt x="4980" y="5191"/>
                    </a:cubicBezTo>
                    <a:cubicBezTo>
                      <a:pt x="4933" y="5174"/>
                      <a:pt x="4899" y="5183"/>
                      <a:pt x="4852" y="5183"/>
                    </a:cubicBezTo>
                    <a:cubicBezTo>
                      <a:pt x="4290" y="5183"/>
                      <a:pt x="4290" y="5183"/>
                      <a:pt x="4290" y="5183"/>
                    </a:cubicBezTo>
                    <a:cubicBezTo>
                      <a:pt x="4290" y="5864"/>
                      <a:pt x="4290" y="5864"/>
                      <a:pt x="4290" y="5864"/>
                    </a:cubicBezTo>
                    <a:cubicBezTo>
                      <a:pt x="5060" y="5864"/>
                      <a:pt x="5060" y="5864"/>
                      <a:pt x="5060" y="5864"/>
                    </a:cubicBezTo>
                    <a:cubicBezTo>
                      <a:pt x="5060" y="6061"/>
                      <a:pt x="5060" y="6061"/>
                      <a:pt x="5060" y="6061"/>
                    </a:cubicBezTo>
                    <a:cubicBezTo>
                      <a:pt x="5019" y="6041"/>
                      <a:pt x="4991" y="6033"/>
                      <a:pt x="4944" y="6022"/>
                    </a:cubicBezTo>
                    <a:cubicBezTo>
                      <a:pt x="4911" y="6016"/>
                      <a:pt x="4886" y="6016"/>
                      <a:pt x="4852" y="6016"/>
                    </a:cubicBezTo>
                    <a:cubicBezTo>
                      <a:pt x="4298" y="6016"/>
                      <a:pt x="4298" y="6016"/>
                      <a:pt x="4298" y="6016"/>
                    </a:cubicBezTo>
                    <a:cubicBezTo>
                      <a:pt x="4298" y="6942"/>
                      <a:pt x="4298" y="6942"/>
                      <a:pt x="4298" y="6942"/>
                    </a:cubicBezTo>
                    <a:cubicBezTo>
                      <a:pt x="4960" y="6942"/>
                      <a:pt x="4960" y="6942"/>
                      <a:pt x="4960" y="6942"/>
                    </a:cubicBezTo>
                    <a:cubicBezTo>
                      <a:pt x="5052" y="6942"/>
                      <a:pt x="5104" y="6936"/>
                      <a:pt x="5190" y="6908"/>
                    </a:cubicBezTo>
                    <a:cubicBezTo>
                      <a:pt x="5229" y="6897"/>
                      <a:pt x="5251" y="6886"/>
                      <a:pt x="5284" y="6864"/>
                    </a:cubicBezTo>
                    <a:lnTo>
                      <a:pt x="5212" y="7097"/>
                    </a:lnTo>
                    <a:close/>
                    <a:moveTo>
                      <a:pt x="326" y="5704"/>
                    </a:moveTo>
                    <a:cubicBezTo>
                      <a:pt x="327" y="5723"/>
                      <a:pt x="339" y="5734"/>
                      <a:pt x="334" y="5755"/>
                    </a:cubicBezTo>
                    <a:cubicBezTo>
                      <a:pt x="329" y="5776"/>
                      <a:pt x="317" y="5800"/>
                      <a:pt x="317" y="5823"/>
                    </a:cubicBezTo>
                    <a:cubicBezTo>
                      <a:pt x="317" y="5853"/>
                      <a:pt x="343" y="5892"/>
                      <a:pt x="369" y="5910"/>
                    </a:cubicBezTo>
                    <a:cubicBezTo>
                      <a:pt x="374" y="5913"/>
                      <a:pt x="384" y="5915"/>
                      <a:pt x="389" y="5917"/>
                    </a:cubicBezTo>
                    <a:cubicBezTo>
                      <a:pt x="398" y="5922"/>
                      <a:pt x="402" y="5929"/>
                      <a:pt x="410" y="5931"/>
                    </a:cubicBezTo>
                    <a:cubicBezTo>
                      <a:pt x="415" y="5933"/>
                      <a:pt x="424" y="5930"/>
                      <a:pt x="428" y="5931"/>
                    </a:cubicBezTo>
                    <a:cubicBezTo>
                      <a:pt x="431" y="5932"/>
                      <a:pt x="482" y="5965"/>
                      <a:pt x="484" y="5969"/>
                    </a:cubicBezTo>
                    <a:cubicBezTo>
                      <a:pt x="486" y="5974"/>
                      <a:pt x="482" y="5986"/>
                      <a:pt x="478" y="5990"/>
                    </a:cubicBezTo>
                    <a:cubicBezTo>
                      <a:pt x="468" y="6003"/>
                      <a:pt x="454" y="6003"/>
                      <a:pt x="442" y="6001"/>
                    </a:cubicBezTo>
                    <a:cubicBezTo>
                      <a:pt x="438" y="6004"/>
                      <a:pt x="438" y="6004"/>
                      <a:pt x="438" y="6004"/>
                    </a:cubicBezTo>
                    <a:cubicBezTo>
                      <a:pt x="432" y="6001"/>
                      <a:pt x="424" y="5997"/>
                      <a:pt x="422" y="5994"/>
                    </a:cubicBezTo>
                    <a:cubicBezTo>
                      <a:pt x="417" y="5990"/>
                      <a:pt x="415" y="5982"/>
                      <a:pt x="411" y="5978"/>
                    </a:cubicBezTo>
                    <a:cubicBezTo>
                      <a:pt x="407" y="5975"/>
                      <a:pt x="378" y="5962"/>
                      <a:pt x="371" y="5959"/>
                    </a:cubicBezTo>
                    <a:cubicBezTo>
                      <a:pt x="357" y="5954"/>
                      <a:pt x="323" y="5954"/>
                      <a:pt x="308" y="5962"/>
                    </a:cubicBezTo>
                    <a:cubicBezTo>
                      <a:pt x="299" y="5966"/>
                      <a:pt x="285" y="5982"/>
                      <a:pt x="279" y="5988"/>
                    </a:cubicBezTo>
                    <a:cubicBezTo>
                      <a:pt x="275" y="5991"/>
                      <a:pt x="270" y="5993"/>
                      <a:pt x="267" y="5996"/>
                    </a:cubicBezTo>
                    <a:cubicBezTo>
                      <a:pt x="255" y="6011"/>
                      <a:pt x="251" y="6036"/>
                      <a:pt x="243" y="6051"/>
                    </a:cubicBezTo>
                    <a:cubicBezTo>
                      <a:pt x="237" y="6062"/>
                      <a:pt x="226" y="6069"/>
                      <a:pt x="222" y="6080"/>
                    </a:cubicBezTo>
                    <a:cubicBezTo>
                      <a:pt x="219" y="6091"/>
                      <a:pt x="223" y="6093"/>
                      <a:pt x="228" y="6106"/>
                    </a:cubicBezTo>
                    <a:cubicBezTo>
                      <a:pt x="229" y="6106"/>
                      <a:pt x="233" y="6105"/>
                      <a:pt x="233" y="6105"/>
                    </a:cubicBezTo>
                    <a:cubicBezTo>
                      <a:pt x="233" y="6105"/>
                      <a:pt x="262" y="6125"/>
                      <a:pt x="274" y="6138"/>
                    </a:cubicBezTo>
                    <a:cubicBezTo>
                      <a:pt x="287" y="6152"/>
                      <a:pt x="322" y="6169"/>
                      <a:pt x="337" y="6169"/>
                    </a:cubicBezTo>
                    <a:cubicBezTo>
                      <a:pt x="344" y="6168"/>
                      <a:pt x="370" y="6164"/>
                      <a:pt x="374" y="6163"/>
                    </a:cubicBezTo>
                    <a:cubicBezTo>
                      <a:pt x="386" y="6161"/>
                      <a:pt x="405" y="6152"/>
                      <a:pt x="416" y="6143"/>
                    </a:cubicBezTo>
                    <a:cubicBezTo>
                      <a:pt x="420" y="6139"/>
                      <a:pt x="448" y="6094"/>
                      <a:pt x="450" y="6090"/>
                    </a:cubicBezTo>
                    <a:cubicBezTo>
                      <a:pt x="451" y="6087"/>
                      <a:pt x="484" y="6048"/>
                      <a:pt x="498" y="6057"/>
                    </a:cubicBezTo>
                    <a:cubicBezTo>
                      <a:pt x="499" y="6057"/>
                      <a:pt x="518" y="6074"/>
                      <a:pt x="521" y="6082"/>
                    </a:cubicBezTo>
                    <a:cubicBezTo>
                      <a:pt x="523" y="6086"/>
                      <a:pt x="520" y="6102"/>
                      <a:pt x="518" y="6107"/>
                    </a:cubicBezTo>
                    <a:cubicBezTo>
                      <a:pt x="512" y="6120"/>
                      <a:pt x="494" y="6125"/>
                      <a:pt x="481" y="6139"/>
                    </a:cubicBezTo>
                    <a:cubicBezTo>
                      <a:pt x="478" y="6143"/>
                      <a:pt x="458" y="6171"/>
                      <a:pt x="455" y="6181"/>
                    </a:cubicBezTo>
                    <a:cubicBezTo>
                      <a:pt x="452" y="6188"/>
                      <a:pt x="454" y="6197"/>
                      <a:pt x="454" y="6205"/>
                    </a:cubicBezTo>
                    <a:cubicBezTo>
                      <a:pt x="453" y="6227"/>
                      <a:pt x="455" y="6253"/>
                      <a:pt x="479" y="6279"/>
                    </a:cubicBezTo>
                    <a:cubicBezTo>
                      <a:pt x="483" y="6283"/>
                      <a:pt x="495" y="6291"/>
                      <a:pt x="499" y="6295"/>
                    </a:cubicBezTo>
                    <a:cubicBezTo>
                      <a:pt x="515" y="6311"/>
                      <a:pt x="533" y="6341"/>
                      <a:pt x="552" y="6337"/>
                    </a:cubicBezTo>
                    <a:cubicBezTo>
                      <a:pt x="570" y="6334"/>
                      <a:pt x="580" y="6313"/>
                      <a:pt x="600" y="6301"/>
                    </a:cubicBezTo>
                    <a:cubicBezTo>
                      <a:pt x="621" y="6288"/>
                      <a:pt x="643" y="6268"/>
                      <a:pt x="651" y="6247"/>
                    </a:cubicBezTo>
                    <a:cubicBezTo>
                      <a:pt x="655" y="6238"/>
                      <a:pt x="654" y="6220"/>
                      <a:pt x="655" y="6210"/>
                    </a:cubicBezTo>
                    <a:cubicBezTo>
                      <a:pt x="655" y="6208"/>
                      <a:pt x="648" y="6179"/>
                      <a:pt x="643" y="6168"/>
                    </a:cubicBezTo>
                    <a:cubicBezTo>
                      <a:pt x="639" y="6159"/>
                      <a:pt x="635" y="6146"/>
                      <a:pt x="626" y="6135"/>
                    </a:cubicBezTo>
                    <a:cubicBezTo>
                      <a:pt x="615" y="6122"/>
                      <a:pt x="587" y="6115"/>
                      <a:pt x="581" y="6099"/>
                    </a:cubicBezTo>
                    <a:cubicBezTo>
                      <a:pt x="580" y="6098"/>
                      <a:pt x="584" y="6092"/>
                      <a:pt x="584" y="6091"/>
                    </a:cubicBezTo>
                    <a:cubicBezTo>
                      <a:pt x="583" y="6086"/>
                      <a:pt x="579" y="6085"/>
                      <a:pt x="579" y="6080"/>
                    </a:cubicBezTo>
                    <a:cubicBezTo>
                      <a:pt x="578" y="6076"/>
                      <a:pt x="585" y="6056"/>
                      <a:pt x="587" y="6053"/>
                    </a:cubicBezTo>
                    <a:cubicBezTo>
                      <a:pt x="603" y="6036"/>
                      <a:pt x="635" y="6042"/>
                      <a:pt x="646" y="6053"/>
                    </a:cubicBezTo>
                    <a:cubicBezTo>
                      <a:pt x="661" y="6069"/>
                      <a:pt x="658" y="6089"/>
                      <a:pt x="667" y="6104"/>
                    </a:cubicBezTo>
                    <a:cubicBezTo>
                      <a:pt x="686" y="6139"/>
                      <a:pt x="737" y="6162"/>
                      <a:pt x="763" y="6158"/>
                    </a:cubicBezTo>
                    <a:cubicBezTo>
                      <a:pt x="769" y="6157"/>
                      <a:pt x="788" y="6154"/>
                      <a:pt x="794" y="6151"/>
                    </a:cubicBezTo>
                    <a:cubicBezTo>
                      <a:pt x="810" y="6143"/>
                      <a:pt x="822" y="6128"/>
                      <a:pt x="831" y="6119"/>
                    </a:cubicBezTo>
                    <a:cubicBezTo>
                      <a:pt x="843" y="6107"/>
                      <a:pt x="870" y="6095"/>
                      <a:pt x="877" y="6081"/>
                    </a:cubicBezTo>
                    <a:cubicBezTo>
                      <a:pt x="884" y="6069"/>
                      <a:pt x="865" y="6036"/>
                      <a:pt x="860" y="6022"/>
                    </a:cubicBezTo>
                    <a:cubicBezTo>
                      <a:pt x="854" y="6006"/>
                      <a:pt x="839" y="5970"/>
                      <a:pt x="821" y="5958"/>
                    </a:cubicBezTo>
                    <a:cubicBezTo>
                      <a:pt x="819" y="5956"/>
                      <a:pt x="798" y="5950"/>
                      <a:pt x="791" y="5949"/>
                    </a:cubicBezTo>
                    <a:cubicBezTo>
                      <a:pt x="787" y="5948"/>
                      <a:pt x="778" y="5952"/>
                      <a:pt x="774" y="5949"/>
                    </a:cubicBezTo>
                    <a:cubicBezTo>
                      <a:pt x="771" y="5945"/>
                      <a:pt x="771" y="5945"/>
                      <a:pt x="771" y="5945"/>
                    </a:cubicBezTo>
                    <a:cubicBezTo>
                      <a:pt x="759" y="5946"/>
                      <a:pt x="724" y="5957"/>
                      <a:pt x="713" y="5963"/>
                    </a:cubicBezTo>
                    <a:cubicBezTo>
                      <a:pt x="686" y="5977"/>
                      <a:pt x="675" y="5991"/>
                      <a:pt x="651" y="5994"/>
                    </a:cubicBezTo>
                    <a:cubicBezTo>
                      <a:pt x="651" y="5994"/>
                      <a:pt x="647" y="5994"/>
                      <a:pt x="646" y="5994"/>
                    </a:cubicBezTo>
                    <a:cubicBezTo>
                      <a:pt x="643" y="5994"/>
                      <a:pt x="624" y="5981"/>
                      <a:pt x="621" y="5976"/>
                    </a:cubicBezTo>
                    <a:cubicBezTo>
                      <a:pt x="619" y="5972"/>
                      <a:pt x="622" y="5962"/>
                      <a:pt x="623" y="5957"/>
                    </a:cubicBezTo>
                    <a:cubicBezTo>
                      <a:pt x="633" y="5910"/>
                      <a:pt x="703" y="5925"/>
                      <a:pt x="730" y="5912"/>
                    </a:cubicBezTo>
                    <a:cubicBezTo>
                      <a:pt x="746" y="5905"/>
                      <a:pt x="757" y="5890"/>
                      <a:pt x="764" y="5880"/>
                    </a:cubicBezTo>
                    <a:cubicBezTo>
                      <a:pt x="771" y="5868"/>
                      <a:pt x="782" y="5821"/>
                      <a:pt x="778" y="5808"/>
                    </a:cubicBezTo>
                    <a:cubicBezTo>
                      <a:pt x="777" y="5804"/>
                      <a:pt x="761" y="5754"/>
                      <a:pt x="767" y="5733"/>
                    </a:cubicBezTo>
                    <a:cubicBezTo>
                      <a:pt x="769" y="5727"/>
                      <a:pt x="774" y="5715"/>
                      <a:pt x="772" y="5709"/>
                    </a:cubicBezTo>
                    <a:cubicBezTo>
                      <a:pt x="770" y="5706"/>
                      <a:pt x="761" y="5699"/>
                      <a:pt x="761" y="5699"/>
                    </a:cubicBezTo>
                    <a:cubicBezTo>
                      <a:pt x="747" y="5704"/>
                      <a:pt x="735" y="5713"/>
                      <a:pt x="720" y="5716"/>
                    </a:cubicBezTo>
                    <a:cubicBezTo>
                      <a:pt x="704" y="5719"/>
                      <a:pt x="686" y="5715"/>
                      <a:pt x="671" y="5717"/>
                    </a:cubicBezTo>
                    <a:cubicBezTo>
                      <a:pt x="642" y="5721"/>
                      <a:pt x="605" y="5739"/>
                      <a:pt x="590" y="5771"/>
                    </a:cubicBezTo>
                    <a:cubicBezTo>
                      <a:pt x="561" y="5834"/>
                      <a:pt x="591" y="5873"/>
                      <a:pt x="593" y="5884"/>
                    </a:cubicBezTo>
                    <a:cubicBezTo>
                      <a:pt x="593" y="5889"/>
                      <a:pt x="596" y="5888"/>
                      <a:pt x="596" y="5893"/>
                    </a:cubicBezTo>
                    <a:cubicBezTo>
                      <a:pt x="597" y="5908"/>
                      <a:pt x="568" y="5928"/>
                      <a:pt x="554" y="5926"/>
                    </a:cubicBezTo>
                    <a:cubicBezTo>
                      <a:pt x="544" y="5924"/>
                      <a:pt x="525" y="5905"/>
                      <a:pt x="524" y="5891"/>
                    </a:cubicBezTo>
                    <a:cubicBezTo>
                      <a:pt x="524" y="5890"/>
                      <a:pt x="525" y="5865"/>
                      <a:pt x="528" y="5859"/>
                    </a:cubicBezTo>
                    <a:cubicBezTo>
                      <a:pt x="529" y="5854"/>
                      <a:pt x="532" y="5839"/>
                      <a:pt x="532" y="5835"/>
                    </a:cubicBezTo>
                    <a:cubicBezTo>
                      <a:pt x="531" y="5821"/>
                      <a:pt x="535" y="5798"/>
                      <a:pt x="529" y="5784"/>
                    </a:cubicBezTo>
                    <a:cubicBezTo>
                      <a:pt x="526" y="5778"/>
                      <a:pt x="513" y="5751"/>
                      <a:pt x="508" y="5746"/>
                    </a:cubicBezTo>
                    <a:cubicBezTo>
                      <a:pt x="506" y="5744"/>
                      <a:pt x="459" y="5714"/>
                      <a:pt x="456" y="5714"/>
                    </a:cubicBezTo>
                    <a:cubicBezTo>
                      <a:pt x="453" y="5713"/>
                      <a:pt x="434" y="5711"/>
                      <a:pt x="431" y="5711"/>
                    </a:cubicBezTo>
                    <a:cubicBezTo>
                      <a:pt x="421" y="5710"/>
                      <a:pt x="388" y="5708"/>
                      <a:pt x="388" y="5708"/>
                    </a:cubicBezTo>
                    <a:cubicBezTo>
                      <a:pt x="388" y="5708"/>
                      <a:pt x="351" y="5687"/>
                      <a:pt x="348" y="5686"/>
                    </a:cubicBezTo>
                    <a:cubicBezTo>
                      <a:pt x="346" y="5684"/>
                      <a:pt x="333" y="5688"/>
                      <a:pt x="332" y="5688"/>
                    </a:cubicBezTo>
                    <a:cubicBezTo>
                      <a:pt x="330" y="5693"/>
                      <a:pt x="325" y="5699"/>
                      <a:pt x="326" y="5704"/>
                    </a:cubicBezTo>
                    <a:close/>
                    <a:moveTo>
                      <a:pt x="6412" y="5688"/>
                    </a:moveTo>
                    <a:cubicBezTo>
                      <a:pt x="6411" y="5688"/>
                      <a:pt x="6399" y="5684"/>
                      <a:pt x="6396" y="5686"/>
                    </a:cubicBezTo>
                    <a:cubicBezTo>
                      <a:pt x="6394" y="5687"/>
                      <a:pt x="6357" y="5708"/>
                      <a:pt x="6357" y="5708"/>
                    </a:cubicBezTo>
                    <a:cubicBezTo>
                      <a:pt x="6356" y="5708"/>
                      <a:pt x="6323" y="5710"/>
                      <a:pt x="6314" y="5711"/>
                    </a:cubicBezTo>
                    <a:cubicBezTo>
                      <a:pt x="6311" y="5711"/>
                      <a:pt x="6291" y="5713"/>
                      <a:pt x="6288" y="5714"/>
                    </a:cubicBezTo>
                    <a:cubicBezTo>
                      <a:pt x="6285" y="5714"/>
                      <a:pt x="6238" y="5744"/>
                      <a:pt x="6237" y="5746"/>
                    </a:cubicBezTo>
                    <a:cubicBezTo>
                      <a:pt x="6232" y="5751"/>
                      <a:pt x="6218" y="5778"/>
                      <a:pt x="6216" y="5784"/>
                    </a:cubicBezTo>
                    <a:cubicBezTo>
                      <a:pt x="6209" y="5798"/>
                      <a:pt x="6213" y="5821"/>
                      <a:pt x="6212" y="5835"/>
                    </a:cubicBezTo>
                    <a:cubicBezTo>
                      <a:pt x="6212" y="5840"/>
                      <a:pt x="6215" y="5854"/>
                      <a:pt x="6217" y="5859"/>
                    </a:cubicBezTo>
                    <a:cubicBezTo>
                      <a:pt x="6219" y="5865"/>
                      <a:pt x="6221" y="5890"/>
                      <a:pt x="6221" y="5891"/>
                    </a:cubicBezTo>
                    <a:cubicBezTo>
                      <a:pt x="6220" y="5905"/>
                      <a:pt x="6201" y="5924"/>
                      <a:pt x="6190" y="5926"/>
                    </a:cubicBezTo>
                    <a:cubicBezTo>
                      <a:pt x="6176" y="5928"/>
                      <a:pt x="6147" y="5908"/>
                      <a:pt x="6148" y="5893"/>
                    </a:cubicBezTo>
                    <a:cubicBezTo>
                      <a:pt x="6148" y="5888"/>
                      <a:pt x="6151" y="5889"/>
                      <a:pt x="6152" y="5884"/>
                    </a:cubicBezTo>
                    <a:cubicBezTo>
                      <a:pt x="6153" y="5873"/>
                      <a:pt x="6183" y="5834"/>
                      <a:pt x="6154" y="5771"/>
                    </a:cubicBezTo>
                    <a:cubicBezTo>
                      <a:pt x="6139" y="5739"/>
                      <a:pt x="6102" y="5721"/>
                      <a:pt x="6073" y="5717"/>
                    </a:cubicBezTo>
                    <a:cubicBezTo>
                      <a:pt x="6058" y="5715"/>
                      <a:pt x="6040" y="5719"/>
                      <a:pt x="6024" y="5716"/>
                    </a:cubicBezTo>
                    <a:cubicBezTo>
                      <a:pt x="6010" y="5713"/>
                      <a:pt x="5998" y="5704"/>
                      <a:pt x="5983" y="5699"/>
                    </a:cubicBezTo>
                    <a:cubicBezTo>
                      <a:pt x="5983" y="5699"/>
                      <a:pt x="5974" y="5706"/>
                      <a:pt x="5973" y="5709"/>
                    </a:cubicBezTo>
                    <a:cubicBezTo>
                      <a:pt x="5971" y="5715"/>
                      <a:pt x="5975" y="5727"/>
                      <a:pt x="5977" y="5733"/>
                    </a:cubicBezTo>
                    <a:cubicBezTo>
                      <a:pt x="5984" y="5754"/>
                      <a:pt x="5967" y="5804"/>
                      <a:pt x="5966" y="5808"/>
                    </a:cubicBezTo>
                    <a:cubicBezTo>
                      <a:pt x="5962" y="5821"/>
                      <a:pt x="5973" y="5868"/>
                      <a:pt x="5981" y="5880"/>
                    </a:cubicBezTo>
                    <a:cubicBezTo>
                      <a:pt x="5987" y="5890"/>
                      <a:pt x="5998" y="5905"/>
                      <a:pt x="6014" y="5912"/>
                    </a:cubicBezTo>
                    <a:cubicBezTo>
                      <a:pt x="6042" y="5925"/>
                      <a:pt x="6111" y="5910"/>
                      <a:pt x="6121" y="5957"/>
                    </a:cubicBezTo>
                    <a:cubicBezTo>
                      <a:pt x="6122" y="5962"/>
                      <a:pt x="6125" y="5972"/>
                      <a:pt x="6123" y="5976"/>
                    </a:cubicBezTo>
                    <a:cubicBezTo>
                      <a:pt x="6121" y="5981"/>
                      <a:pt x="6101" y="5994"/>
                      <a:pt x="6098" y="5994"/>
                    </a:cubicBezTo>
                    <a:cubicBezTo>
                      <a:pt x="6098" y="5994"/>
                      <a:pt x="6093" y="5994"/>
                      <a:pt x="6093" y="5994"/>
                    </a:cubicBezTo>
                    <a:cubicBezTo>
                      <a:pt x="6069" y="5991"/>
                      <a:pt x="6059" y="5977"/>
                      <a:pt x="6032" y="5963"/>
                    </a:cubicBezTo>
                    <a:cubicBezTo>
                      <a:pt x="6021" y="5957"/>
                      <a:pt x="5985" y="5946"/>
                      <a:pt x="5973" y="5945"/>
                    </a:cubicBezTo>
                    <a:cubicBezTo>
                      <a:pt x="5970" y="5949"/>
                      <a:pt x="5970" y="5949"/>
                      <a:pt x="5970" y="5949"/>
                    </a:cubicBezTo>
                    <a:cubicBezTo>
                      <a:pt x="5967" y="5952"/>
                      <a:pt x="5957" y="5948"/>
                      <a:pt x="5953" y="5949"/>
                    </a:cubicBezTo>
                    <a:cubicBezTo>
                      <a:pt x="5947" y="5950"/>
                      <a:pt x="5925" y="5956"/>
                      <a:pt x="5923" y="5958"/>
                    </a:cubicBezTo>
                    <a:cubicBezTo>
                      <a:pt x="5906" y="5970"/>
                      <a:pt x="5891" y="6006"/>
                      <a:pt x="5884" y="6022"/>
                    </a:cubicBezTo>
                    <a:cubicBezTo>
                      <a:pt x="5879" y="6036"/>
                      <a:pt x="5861" y="6069"/>
                      <a:pt x="5867" y="6081"/>
                    </a:cubicBezTo>
                    <a:cubicBezTo>
                      <a:pt x="5875" y="6096"/>
                      <a:pt x="5902" y="6107"/>
                      <a:pt x="5914" y="6119"/>
                    </a:cubicBezTo>
                    <a:cubicBezTo>
                      <a:pt x="5922" y="6128"/>
                      <a:pt x="5935" y="6143"/>
                      <a:pt x="5951" y="6151"/>
                    </a:cubicBezTo>
                    <a:cubicBezTo>
                      <a:pt x="5956" y="6154"/>
                      <a:pt x="5976" y="6157"/>
                      <a:pt x="5981" y="6158"/>
                    </a:cubicBezTo>
                    <a:cubicBezTo>
                      <a:pt x="6008" y="6162"/>
                      <a:pt x="6058" y="6139"/>
                      <a:pt x="6078" y="6104"/>
                    </a:cubicBezTo>
                    <a:cubicBezTo>
                      <a:pt x="6087" y="6089"/>
                      <a:pt x="6083" y="6069"/>
                      <a:pt x="6098" y="6054"/>
                    </a:cubicBezTo>
                    <a:cubicBezTo>
                      <a:pt x="6109" y="6042"/>
                      <a:pt x="6142" y="6036"/>
                      <a:pt x="6157" y="6053"/>
                    </a:cubicBezTo>
                    <a:cubicBezTo>
                      <a:pt x="6160" y="6056"/>
                      <a:pt x="6166" y="6076"/>
                      <a:pt x="6166" y="6080"/>
                    </a:cubicBezTo>
                    <a:cubicBezTo>
                      <a:pt x="6165" y="6085"/>
                      <a:pt x="6161" y="6086"/>
                      <a:pt x="6161" y="6091"/>
                    </a:cubicBezTo>
                    <a:cubicBezTo>
                      <a:pt x="6161" y="6092"/>
                      <a:pt x="6164" y="6098"/>
                      <a:pt x="6164" y="6099"/>
                    </a:cubicBezTo>
                    <a:cubicBezTo>
                      <a:pt x="6157" y="6116"/>
                      <a:pt x="6130" y="6122"/>
                      <a:pt x="6118" y="6135"/>
                    </a:cubicBezTo>
                    <a:cubicBezTo>
                      <a:pt x="6109" y="6146"/>
                      <a:pt x="6106" y="6159"/>
                      <a:pt x="6101" y="6168"/>
                    </a:cubicBezTo>
                    <a:cubicBezTo>
                      <a:pt x="6096" y="6179"/>
                      <a:pt x="6090" y="6208"/>
                      <a:pt x="6090" y="6210"/>
                    </a:cubicBezTo>
                    <a:cubicBezTo>
                      <a:pt x="6091" y="6220"/>
                      <a:pt x="6089" y="6239"/>
                      <a:pt x="6093" y="6247"/>
                    </a:cubicBezTo>
                    <a:cubicBezTo>
                      <a:pt x="6101" y="6268"/>
                      <a:pt x="6123" y="6288"/>
                      <a:pt x="6144" y="6301"/>
                    </a:cubicBezTo>
                    <a:cubicBezTo>
                      <a:pt x="6164" y="6313"/>
                      <a:pt x="6174" y="6334"/>
                      <a:pt x="6193" y="6337"/>
                    </a:cubicBezTo>
                    <a:cubicBezTo>
                      <a:pt x="6212" y="6341"/>
                      <a:pt x="6230" y="6311"/>
                      <a:pt x="6246" y="6295"/>
                    </a:cubicBezTo>
                    <a:cubicBezTo>
                      <a:pt x="6250" y="6291"/>
                      <a:pt x="6262" y="6283"/>
                      <a:pt x="6266" y="6279"/>
                    </a:cubicBezTo>
                    <a:cubicBezTo>
                      <a:pt x="6289" y="6253"/>
                      <a:pt x="6291" y="6227"/>
                      <a:pt x="6291" y="6205"/>
                    </a:cubicBezTo>
                    <a:cubicBezTo>
                      <a:pt x="6291" y="6197"/>
                      <a:pt x="6293" y="6188"/>
                      <a:pt x="6290" y="6181"/>
                    </a:cubicBezTo>
                    <a:cubicBezTo>
                      <a:pt x="6286" y="6171"/>
                      <a:pt x="6267" y="6143"/>
                      <a:pt x="6263" y="6139"/>
                    </a:cubicBezTo>
                    <a:cubicBezTo>
                      <a:pt x="6250" y="6125"/>
                      <a:pt x="6232" y="6120"/>
                      <a:pt x="6226" y="6107"/>
                    </a:cubicBezTo>
                    <a:cubicBezTo>
                      <a:pt x="6224" y="6102"/>
                      <a:pt x="6221" y="6086"/>
                      <a:pt x="6223" y="6082"/>
                    </a:cubicBezTo>
                    <a:cubicBezTo>
                      <a:pt x="6227" y="6074"/>
                      <a:pt x="6246" y="6057"/>
                      <a:pt x="6247" y="6057"/>
                    </a:cubicBezTo>
                    <a:cubicBezTo>
                      <a:pt x="6261" y="6048"/>
                      <a:pt x="6294" y="6087"/>
                      <a:pt x="6294" y="6090"/>
                    </a:cubicBezTo>
                    <a:cubicBezTo>
                      <a:pt x="6296" y="6094"/>
                      <a:pt x="6324" y="6139"/>
                      <a:pt x="6328" y="6143"/>
                    </a:cubicBezTo>
                    <a:cubicBezTo>
                      <a:pt x="6339" y="6152"/>
                      <a:pt x="6358" y="6161"/>
                      <a:pt x="6370" y="6163"/>
                    </a:cubicBezTo>
                    <a:cubicBezTo>
                      <a:pt x="6375" y="6164"/>
                      <a:pt x="6401" y="6168"/>
                      <a:pt x="6408" y="6169"/>
                    </a:cubicBezTo>
                    <a:cubicBezTo>
                      <a:pt x="6423" y="6169"/>
                      <a:pt x="6457" y="6152"/>
                      <a:pt x="6470" y="6139"/>
                    </a:cubicBezTo>
                    <a:cubicBezTo>
                      <a:pt x="6483" y="6125"/>
                      <a:pt x="6511" y="6105"/>
                      <a:pt x="6511" y="6105"/>
                    </a:cubicBezTo>
                    <a:cubicBezTo>
                      <a:pt x="6511" y="6105"/>
                      <a:pt x="6516" y="6106"/>
                      <a:pt x="6516" y="6106"/>
                    </a:cubicBezTo>
                    <a:cubicBezTo>
                      <a:pt x="6522" y="6093"/>
                      <a:pt x="6526" y="6091"/>
                      <a:pt x="6522" y="6080"/>
                    </a:cubicBezTo>
                    <a:cubicBezTo>
                      <a:pt x="6519" y="6069"/>
                      <a:pt x="6507" y="6062"/>
                      <a:pt x="6501" y="6051"/>
                    </a:cubicBezTo>
                    <a:cubicBezTo>
                      <a:pt x="6493" y="6036"/>
                      <a:pt x="6489" y="6011"/>
                      <a:pt x="6478" y="5996"/>
                    </a:cubicBezTo>
                    <a:cubicBezTo>
                      <a:pt x="6475" y="5993"/>
                      <a:pt x="6469" y="5991"/>
                      <a:pt x="6466" y="5988"/>
                    </a:cubicBezTo>
                    <a:cubicBezTo>
                      <a:pt x="6459" y="5982"/>
                      <a:pt x="6445" y="5966"/>
                      <a:pt x="6437" y="5962"/>
                    </a:cubicBezTo>
                    <a:cubicBezTo>
                      <a:pt x="6422" y="5954"/>
                      <a:pt x="6387" y="5954"/>
                      <a:pt x="6374" y="5959"/>
                    </a:cubicBezTo>
                    <a:cubicBezTo>
                      <a:pt x="6366" y="5962"/>
                      <a:pt x="6338" y="5975"/>
                      <a:pt x="6334" y="5979"/>
                    </a:cubicBezTo>
                    <a:cubicBezTo>
                      <a:pt x="6329" y="5982"/>
                      <a:pt x="6327" y="5990"/>
                      <a:pt x="6322" y="5994"/>
                    </a:cubicBezTo>
                    <a:cubicBezTo>
                      <a:pt x="6320" y="5997"/>
                      <a:pt x="6312" y="6001"/>
                      <a:pt x="6307" y="6004"/>
                    </a:cubicBezTo>
                    <a:cubicBezTo>
                      <a:pt x="6303" y="6001"/>
                      <a:pt x="6303" y="6001"/>
                      <a:pt x="6303" y="6001"/>
                    </a:cubicBezTo>
                    <a:cubicBezTo>
                      <a:pt x="6291" y="6003"/>
                      <a:pt x="6276" y="6003"/>
                      <a:pt x="6266" y="5991"/>
                    </a:cubicBezTo>
                    <a:cubicBezTo>
                      <a:pt x="6263" y="5986"/>
                      <a:pt x="6258" y="5974"/>
                      <a:pt x="6261" y="5969"/>
                    </a:cubicBezTo>
                    <a:cubicBezTo>
                      <a:pt x="6263" y="5965"/>
                      <a:pt x="6313" y="5932"/>
                      <a:pt x="6317" y="5931"/>
                    </a:cubicBezTo>
                    <a:cubicBezTo>
                      <a:pt x="6320" y="5930"/>
                      <a:pt x="6330" y="5933"/>
                      <a:pt x="6334" y="5932"/>
                    </a:cubicBezTo>
                    <a:cubicBezTo>
                      <a:pt x="6343" y="5929"/>
                      <a:pt x="6347" y="5922"/>
                      <a:pt x="6356" y="5917"/>
                    </a:cubicBezTo>
                    <a:cubicBezTo>
                      <a:pt x="6360" y="5915"/>
                      <a:pt x="6371" y="5913"/>
                      <a:pt x="6375" y="5910"/>
                    </a:cubicBezTo>
                    <a:cubicBezTo>
                      <a:pt x="6402" y="5892"/>
                      <a:pt x="6427" y="5853"/>
                      <a:pt x="6428" y="5823"/>
                    </a:cubicBezTo>
                    <a:cubicBezTo>
                      <a:pt x="6428" y="5800"/>
                      <a:pt x="6416" y="5776"/>
                      <a:pt x="6410" y="5755"/>
                    </a:cubicBezTo>
                    <a:cubicBezTo>
                      <a:pt x="6405" y="5734"/>
                      <a:pt x="6418" y="5723"/>
                      <a:pt x="6419" y="5704"/>
                    </a:cubicBezTo>
                    <a:cubicBezTo>
                      <a:pt x="6419" y="5699"/>
                      <a:pt x="6414" y="5693"/>
                      <a:pt x="6412" y="568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grpSp>
      <p:sp>
        <p:nvSpPr>
          <p:cNvPr id="26627" name="Rectangle 3"/>
          <p:cNvSpPr>
            <a:spLocks noGrp="1" noChangeArrowheads="1"/>
          </p:cNvSpPr>
          <p:nvPr>
            <p:ph type="ctrTitle"/>
          </p:nvPr>
        </p:nvSpPr>
        <p:spPr>
          <a:xfrm>
            <a:off x="723900" y="668338"/>
            <a:ext cx="6907213" cy="2619375"/>
          </a:xfrm>
          <a:prstGeom prst="rect">
            <a:avLst/>
          </a:prstGeom>
        </p:spPr>
        <p:txBody>
          <a:bodyPr anchor="b"/>
          <a:lstStyle>
            <a:lvl1pPr>
              <a:defRPr/>
            </a:lvl1pPr>
          </a:lstStyle>
          <a:p>
            <a:r>
              <a:rPr lang="en-AU"/>
              <a:t>Click to edit Master title</a:t>
            </a:r>
          </a:p>
        </p:txBody>
      </p:sp>
      <p:sp>
        <p:nvSpPr>
          <p:cNvPr id="26628" name="Rectangle 4"/>
          <p:cNvSpPr>
            <a:spLocks noGrp="1" noChangeArrowheads="1"/>
          </p:cNvSpPr>
          <p:nvPr>
            <p:ph type="subTitle" idx="1"/>
          </p:nvPr>
        </p:nvSpPr>
        <p:spPr>
          <a:xfrm>
            <a:off x="725488" y="3262313"/>
            <a:ext cx="6907212" cy="2254250"/>
          </a:xfrm>
          <a:prstGeom prst="rect">
            <a:avLst/>
          </a:prstGeom>
        </p:spPr>
        <p:txBody>
          <a:bodyPr/>
          <a:lstStyle>
            <a:lvl1pPr marL="0" indent="0">
              <a:buFontTx/>
              <a:buNone/>
              <a:defRPr sz="3600">
                <a:solidFill>
                  <a:schemeClr val="tx1"/>
                </a:solidFill>
              </a:defRPr>
            </a:lvl1pPr>
          </a:lstStyle>
          <a:p>
            <a:r>
              <a:rPr lang="en-AU"/>
              <a:t>Click to edit Master subtitle style</a:t>
            </a:r>
          </a:p>
        </p:txBody>
      </p:sp>
      <p:sp>
        <p:nvSpPr>
          <p:cNvPr id="81" name="Rectangle 12"/>
          <p:cNvSpPr>
            <a:spLocks noGrp="1" noChangeArrowheads="1"/>
          </p:cNvSpPr>
          <p:nvPr>
            <p:ph type="sldNum" sz="quarter" idx="10"/>
          </p:nvPr>
        </p:nvSpPr>
        <p:spPr>
          <a:xfrm>
            <a:off x="6643688" y="6154738"/>
            <a:ext cx="1812925" cy="365125"/>
          </a:xfrm>
          <a:prstGeom prst="rect">
            <a:avLst/>
          </a:prstGeom>
        </p:spPr>
        <p:txBody>
          <a:bodyPr/>
          <a:lstStyle>
            <a:lvl1pPr>
              <a:defRPr sz="1600"/>
            </a:lvl1pPr>
          </a:lstStyle>
          <a:p>
            <a:pPr>
              <a:defRPr/>
            </a:pPr>
            <a:fld id="{E41005D5-2B64-425B-BC29-4B0E7B74FB0D}" type="slidenum">
              <a:rPr lang="en-AU">
                <a:solidFill>
                  <a:srgbClr val="FFFFFF"/>
                </a:solidFill>
                <a:latin typeface="Arial" pitchFamily="34" charset="0"/>
                <a:ea typeface="+mn-ea"/>
                <a:cs typeface="+mn-cs"/>
              </a:rPr>
              <a:pPr>
                <a:defRPr/>
              </a:pPr>
              <a:t>‹#›</a:t>
            </a:fld>
            <a:endParaRPr lang="en-AU"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2441412650"/>
      </p:ext>
    </p:extLst>
  </p:cSld>
  <p:clrMapOvr>
    <a:overrideClrMapping bg1="dk2" tx1="lt1" bg2="dk1" tx2="lt2" accent1="accent1" accent2="accent2" accent3="accent3" accent4="accent4" accent5="accent5" accent6="accent6" hlink="hlink" folHlink="folHlink"/>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655638"/>
            <a:ext cx="7932737" cy="792162"/>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722313" y="1663700"/>
            <a:ext cx="7986712" cy="43148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ftr" sz="quarter" idx="10"/>
          </p:nvPr>
        </p:nvSpPr>
        <p:spPr>
          <a:xfrm>
            <a:off x="715963" y="6173788"/>
            <a:ext cx="5353050" cy="336550"/>
          </a:xfrm>
          <a:prstGeom prst="rect">
            <a:avLst/>
          </a:prstGeom>
          <a:ln/>
        </p:spPr>
        <p:txBody>
          <a:bodyPr/>
          <a:lstStyle>
            <a:lvl1pPr>
              <a:defRPr/>
            </a:lvl1pPr>
          </a:lstStyle>
          <a:p>
            <a:pPr>
              <a:defRPr/>
            </a:pPr>
            <a:r>
              <a:rPr lang="en-AU" sz="3200">
                <a:solidFill>
                  <a:srgbClr val="FFFFFF"/>
                </a:solidFill>
                <a:latin typeface="Arial" pitchFamily="34" charset="0"/>
                <a:ea typeface="+mn-ea"/>
                <a:cs typeface="+mn-cs"/>
              </a:rPr>
              <a:t>Swinburne University of Technology, Melbourne Australia</a:t>
            </a:r>
          </a:p>
        </p:txBody>
      </p:sp>
      <p:sp>
        <p:nvSpPr>
          <p:cNvPr id="5" name="Rectangle 5"/>
          <p:cNvSpPr>
            <a:spLocks noGrp="1" noChangeArrowheads="1"/>
          </p:cNvSpPr>
          <p:nvPr>
            <p:ph type="sldNum" sz="quarter" idx="11"/>
          </p:nvPr>
        </p:nvSpPr>
        <p:spPr>
          <a:xfrm>
            <a:off x="6643688" y="6154738"/>
            <a:ext cx="1812925" cy="365125"/>
          </a:xfrm>
          <a:prstGeom prst="rect">
            <a:avLst/>
          </a:prstGeom>
          <a:ln/>
        </p:spPr>
        <p:txBody>
          <a:bodyPr/>
          <a:lstStyle>
            <a:lvl1pPr>
              <a:defRPr/>
            </a:lvl1pPr>
          </a:lstStyle>
          <a:p>
            <a:pPr>
              <a:defRPr/>
            </a:pPr>
            <a:fld id="{CBCE0258-842E-46B1-9A33-BE49FBBDD02A}" type="slidenum">
              <a:rPr lang="en-AU" sz="3200">
                <a:solidFill>
                  <a:srgbClr val="FFFFFF"/>
                </a:solidFill>
                <a:latin typeface="Arial" pitchFamily="34" charset="0"/>
                <a:ea typeface="+mn-ea"/>
                <a:cs typeface="+mn-cs"/>
              </a:rPr>
              <a:pPr>
                <a:defRPr/>
              </a:pPr>
              <a:t>‹#›</a:t>
            </a:fld>
            <a:endParaRPr lang="en-AU" sz="3200"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73871898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4"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5"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6" name="Rectangle 8"/>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1"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1200"/>
              </a:spcBef>
              <a:spcAft>
                <a:spcPts val="600"/>
              </a:spcAft>
              <a:buClr>
                <a:schemeClr val="bg1"/>
              </a:buClr>
              <a:buFont typeface="Arial" pitchFamily="34" charset="0"/>
              <a:buChar char="-"/>
              <a:defRPr sz="2400">
                <a:solidFill>
                  <a:schemeClr val="bg1"/>
                </a:solidFill>
              </a:defRPr>
            </a:lvl1pPr>
            <a:lvl2pPr marL="720000" indent="-360000">
              <a:lnSpc>
                <a:spcPct val="100000"/>
              </a:lnSpc>
              <a:spcBef>
                <a:spcPts val="0"/>
              </a:spcBef>
              <a:buClr>
                <a:schemeClr val="bg1"/>
              </a:buClr>
              <a:buFont typeface="Arial" pitchFamily="34" charset="0"/>
              <a:buChar char="-"/>
              <a:defRPr sz="2400">
                <a:solidFill>
                  <a:schemeClr val="bg1"/>
                </a:solidFill>
              </a:defRPr>
            </a:lvl2pPr>
            <a:lvl3pPr marL="1080000" indent="-360000">
              <a:lnSpc>
                <a:spcPct val="100000"/>
              </a:lnSpc>
              <a:spcBef>
                <a:spcPts val="600"/>
              </a:spcBef>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latin typeface="Arial" pitchFamily="34" charset="0"/>
                <a:ea typeface="+mn-ea"/>
                <a:cs typeface="+mn-cs"/>
              </a:rPr>
              <a:pPr>
                <a:defRPr/>
              </a:pPr>
              <a:t>‹#›</a:t>
            </a:fld>
            <a:endParaRPr lang="en-US" dirty="0">
              <a:solidFill>
                <a:srgbClr val="808080"/>
              </a:solidFill>
              <a:latin typeface="Arial" pitchFamily="34" charset="0"/>
              <a:ea typeface="+mn-ea"/>
              <a:cs typeface="+mn-cs"/>
            </a:endParaRPr>
          </a:p>
        </p:txBody>
      </p:sp>
      <p:sp>
        <p:nvSpPr>
          <p:cNvPr id="13"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2378837837"/>
      </p:ext>
    </p:extLst>
  </p:cSld>
  <p:clrMapOvr>
    <a:masterClrMapping/>
  </p:clrMapOv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prstClr val="white"/>
              </a:solidFill>
            </a:endParaRPr>
          </a:p>
        </p:txBody>
      </p:sp>
      <p:sp>
        <p:nvSpPr>
          <p:cNvPr id="5" name="Rectangle 4"/>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prstClr val="white"/>
                </a:solidFill>
              </a:rPr>
              <a:t> </a:t>
            </a:r>
          </a:p>
        </p:txBody>
      </p:sp>
      <p:sp>
        <p:nvSpPr>
          <p:cNvPr id="6"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969696"/>
                </a:solidFill>
                <a:latin typeface="Arial"/>
                <a:ea typeface="ＭＳ Ｐゴシック" charset="-128"/>
                <a:cs typeface="Arial"/>
              </a:rPr>
              <a:t>Swinburne</a:t>
            </a:r>
          </a:p>
        </p:txBody>
      </p:sp>
      <p:sp>
        <p:nvSpPr>
          <p:cNvPr id="8"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prstClr val="white"/>
                </a:solidFill>
                <a:latin typeface="Arial" pitchFamily="34" charset="0"/>
                <a:ea typeface="+mn-ea"/>
                <a:cs typeface="+mn-cs"/>
              </a:rPr>
              <a:pPr>
                <a:defRPr/>
              </a:pPr>
              <a:t>‹#›</a:t>
            </a:fld>
            <a:endParaRPr lang="en-US" dirty="0">
              <a:solidFill>
                <a:prstClr val="white"/>
              </a:solidFill>
              <a:latin typeface="Arial" pitchFamily="34" charset="0"/>
              <a:ea typeface="+mn-ea"/>
              <a:cs typeface="+mn-cs"/>
            </a:endParaRP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0"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2672338587"/>
      </p:ext>
    </p:extLst>
  </p:cSld>
  <p:clrMapOvr>
    <a:masterClrMapping/>
  </p:clrMapOv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prstClr val="white"/>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prstClr val="white"/>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969696"/>
                </a:solidFill>
                <a:latin typeface="Arial"/>
                <a:ea typeface="ＭＳ Ｐゴシック" charset="-128"/>
                <a:cs typeface="Arial"/>
              </a:rPr>
              <a:t>Swinburne</a:t>
            </a:r>
          </a:p>
        </p:txBody>
      </p:sp>
      <p:sp>
        <p:nvSpPr>
          <p:cNvPr id="8"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prstClr val="white"/>
                </a:solidFill>
                <a:latin typeface="Arial" pitchFamily="34" charset="0"/>
                <a:ea typeface="+mn-ea"/>
                <a:cs typeface="+mn-cs"/>
              </a:rPr>
              <a:pPr>
                <a:defRPr/>
              </a:pPr>
              <a:t>‹#›</a:t>
            </a:fld>
            <a:endParaRPr lang="en-US" dirty="0">
              <a:solidFill>
                <a:prstClr val="white"/>
              </a:solidFill>
              <a:latin typeface="Arial" pitchFamily="34" charset="0"/>
              <a:ea typeface="+mn-ea"/>
              <a:cs typeface="+mn-cs"/>
            </a:endParaRP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1"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1656140134"/>
      </p:ext>
    </p:extLst>
  </p:cSld>
  <p:clrMapOvr>
    <a:masterClrMapping/>
  </p:clrMapOv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column gre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prstClr val="white"/>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prstClr val="white"/>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969696"/>
                </a:solidFill>
                <a:latin typeface="Arial"/>
                <a:ea typeface="ＭＳ Ｐゴシック" charset="-128"/>
                <a:cs typeface="Arial"/>
              </a:rPr>
              <a:t>Swinburne</a:t>
            </a:r>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prstClr val="white"/>
                </a:solidFill>
                <a:latin typeface="Arial" pitchFamily="34" charset="0"/>
                <a:ea typeface="+mn-ea"/>
                <a:cs typeface="+mn-cs"/>
              </a:rPr>
              <a:pPr>
                <a:defRPr/>
              </a:pPr>
              <a:t>‹#›</a:t>
            </a:fld>
            <a:endParaRPr lang="en-US" dirty="0">
              <a:solidFill>
                <a:prstClr val="white"/>
              </a:solidFill>
              <a:latin typeface="Arial" pitchFamily="34" charset="0"/>
              <a:ea typeface="+mn-ea"/>
              <a:cs typeface="+mn-cs"/>
            </a:endParaRP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4"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5"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2"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2450401373"/>
      </p:ext>
    </p:extLst>
  </p:cSld>
  <p:clrMapOvr>
    <a:masterClrMapping/>
  </p:clrMapOv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295274" y="371475"/>
            <a:ext cx="6553201" cy="914400"/>
          </a:xfrm>
          <a:prstGeom prst="rect">
            <a:avLst/>
          </a:prstGeom>
        </p:spPr>
        <p:txBody>
          <a:bodyPr/>
          <a:lstStyle>
            <a:lvl1pPr marL="0" indent="0">
              <a:defRPr>
                <a:solidFill>
                  <a:schemeClr val="accent1"/>
                </a:solidFill>
              </a:defRPr>
            </a:lvl1pPr>
          </a:lstStyle>
          <a:p>
            <a:pPr lvl="0"/>
            <a:r>
              <a:rPr lang="en-US" dirty="0" smtClean="0"/>
              <a:t>Presenter name</a:t>
            </a:r>
          </a:p>
        </p:txBody>
      </p:sp>
      <p:sp>
        <p:nvSpPr>
          <p:cNvPr id="14" name="Text Placeholder 13"/>
          <p:cNvSpPr>
            <a:spLocks noGrp="1"/>
          </p:cNvSpPr>
          <p:nvPr>
            <p:ph type="body" sz="quarter" idx="14" hasCustomPrompt="1"/>
          </p:nvPr>
        </p:nvSpPr>
        <p:spPr>
          <a:xfrm>
            <a:off x="304800" y="1438275"/>
            <a:ext cx="6591300" cy="1133475"/>
          </a:xfrm>
          <a:prstGeom prst="rect">
            <a:avLst/>
          </a:prstGeom>
        </p:spPr>
        <p:txBody>
          <a:bodyPr/>
          <a:lstStyle>
            <a:lvl1pPr marL="0" indent="0">
              <a:defRPr baseline="0"/>
            </a:lvl1pPr>
          </a:lstStyle>
          <a:p>
            <a:pPr lvl="0"/>
            <a:r>
              <a:rPr lang="en-US" dirty="0" smtClean="0"/>
              <a:t>Presentation title</a:t>
            </a:r>
          </a:p>
        </p:txBody>
      </p:sp>
      <p:pic>
        <p:nvPicPr>
          <p:cNvPr id="6" name="Picture 7" descr="swin logo v.png"/>
          <p:cNvPicPr>
            <a:picLocks noChangeAspect="1"/>
          </p:cNvPicPr>
          <p:nvPr userDrawn="1"/>
        </p:nvPicPr>
        <p:blipFill>
          <a:blip r:embed="rId2" cstate="print"/>
          <a:srcRect/>
          <a:stretch>
            <a:fillRect/>
          </a:stretch>
        </p:blipFill>
        <p:spPr bwMode="auto">
          <a:xfrm>
            <a:off x="7699375" y="0"/>
            <a:ext cx="1444625" cy="2882900"/>
          </a:xfrm>
          <a:prstGeom prst="rect">
            <a:avLst/>
          </a:prstGeom>
          <a:noFill/>
          <a:ln w="9525">
            <a:noFill/>
            <a:miter lim="800000"/>
            <a:headEnd/>
            <a:tailEnd/>
          </a:ln>
        </p:spPr>
      </p:pic>
    </p:spTree>
    <p:extLst>
      <p:ext uri="{BB962C8B-B14F-4D97-AF65-F5344CB8AC3E}">
        <p14:creationId xmlns:p14="http://schemas.microsoft.com/office/powerpoint/2010/main" val="304904850"/>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column white">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chemeClr val="bg2"/>
                </a:solidFill>
                <a:latin typeface="Aria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9"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3"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4"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smtClean="0"/>
              <a:pPr>
                <a:defRPr/>
              </a:pPr>
              <a:t>‹#›</a:t>
            </a:fld>
            <a:endParaRPr lang="en-US" dirty="0"/>
          </a:p>
        </p:txBody>
      </p:sp>
      <p:sp>
        <p:nvSpPr>
          <p:cNvPr id="10" name="Text Placeholder 9"/>
          <p:cNvSpPr>
            <a:spLocks noGrp="1"/>
          </p:cNvSpPr>
          <p:nvPr>
            <p:ph type="body" sz="quarter" idx="12" hasCustomPrompt="1"/>
          </p:nvPr>
        </p:nvSpPr>
        <p:spPr>
          <a:xfrm>
            <a:off x="376239" y="971550"/>
            <a:ext cx="8372475" cy="447675"/>
          </a:xfrm>
          <a:prstGeom prst="rect">
            <a:avLst/>
          </a:prstGeom>
        </p:spPr>
        <p:txBody>
          <a:bodyPr/>
          <a:lstStyle>
            <a:lvl1pPr>
              <a:defRPr>
                <a:solidFill>
                  <a:schemeClr val="bg1"/>
                </a:solidFill>
              </a:defRPr>
            </a:lvl1pPr>
          </a:lstStyle>
          <a:p>
            <a:pPr lvl="0"/>
            <a:r>
              <a:rPr lang="en-US" dirty="0" smtClean="0"/>
              <a:t>Slide title</a:t>
            </a:r>
            <a:endParaRPr lang="en-AU" dirty="0"/>
          </a:p>
        </p:txBody>
      </p:sp>
      <p:sp>
        <p:nvSpPr>
          <p:cNvPr id="15" name="TextBox 14"/>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bg2"/>
                </a:solidFill>
              </a:rPr>
              <a:t>SCIENCE  |  TECHNOLOGY  |   INNOVATION  |  BUSINESS  |  DESIGN</a:t>
            </a:r>
            <a:endParaRPr lang="en-AU" sz="1000" dirty="0">
              <a:solidFill>
                <a:schemeClr val="bg2"/>
              </a:solidFill>
            </a:endParaRPr>
          </a:p>
        </p:txBody>
      </p:sp>
    </p:spTree>
  </p:cSld>
  <p:clrMapOvr>
    <a:masterClrMapping/>
  </p:clrMapOv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inal page">
    <p:spTree>
      <p:nvGrpSpPr>
        <p:cNvPr id="1" name=""/>
        <p:cNvGrpSpPr/>
        <p:nvPr/>
      </p:nvGrpSpPr>
      <p:grpSpPr>
        <a:xfrm>
          <a:off x="0" y="0"/>
          <a:ext cx="0" cy="0"/>
          <a:chOff x="0" y="0"/>
          <a:chExt cx="0" cy="0"/>
        </a:xfrm>
      </p:grpSpPr>
      <p:sp>
        <p:nvSpPr>
          <p:cNvPr id="7" name="Text Placeholder 13"/>
          <p:cNvSpPr>
            <a:spLocks noGrp="1"/>
          </p:cNvSpPr>
          <p:nvPr>
            <p:ph type="body" sz="quarter" idx="15" hasCustomPrompt="1"/>
          </p:nvPr>
        </p:nvSpPr>
        <p:spPr>
          <a:xfrm>
            <a:off x="266699" y="1743076"/>
            <a:ext cx="6591300" cy="2228850"/>
          </a:xfrm>
          <a:prstGeom prst="rect">
            <a:avLst/>
          </a:prstGeom>
        </p:spPr>
        <p:txBody>
          <a:bodyPr/>
          <a:lstStyle>
            <a:lvl1pPr marL="0" indent="0">
              <a:defRPr baseline="0"/>
            </a:lvl1pPr>
          </a:lstStyle>
          <a:p>
            <a:pPr lvl="0"/>
            <a:r>
              <a:rPr lang="en-US" dirty="0" smtClean="0"/>
              <a:t>Further contact details or call-to-action</a:t>
            </a:r>
          </a:p>
        </p:txBody>
      </p:sp>
      <p:pic>
        <p:nvPicPr>
          <p:cNvPr id="6" name="Picture 7" descr="swin logo v.png"/>
          <p:cNvPicPr>
            <a:picLocks noChangeAspect="1"/>
          </p:cNvPicPr>
          <p:nvPr userDrawn="1"/>
        </p:nvPicPr>
        <p:blipFill>
          <a:blip r:embed="rId2" cstate="print"/>
          <a:srcRect/>
          <a:stretch>
            <a:fillRect/>
          </a:stretch>
        </p:blipFill>
        <p:spPr bwMode="auto">
          <a:xfrm>
            <a:off x="7699375" y="0"/>
            <a:ext cx="1444625" cy="2882900"/>
          </a:xfrm>
          <a:prstGeom prst="rect">
            <a:avLst/>
          </a:prstGeom>
          <a:noFill/>
          <a:ln w="9525">
            <a:noFill/>
            <a:miter lim="800000"/>
            <a:headEnd/>
            <a:tailEnd/>
          </a:ln>
        </p:spPr>
      </p:pic>
      <p:sp>
        <p:nvSpPr>
          <p:cNvPr id="8" name="Text Placeholder 9"/>
          <p:cNvSpPr>
            <a:spLocks noGrp="1"/>
          </p:cNvSpPr>
          <p:nvPr>
            <p:ph type="body" sz="quarter" idx="13" hasCustomPrompt="1"/>
          </p:nvPr>
        </p:nvSpPr>
        <p:spPr>
          <a:xfrm>
            <a:off x="266699" y="342900"/>
            <a:ext cx="6553201" cy="571500"/>
          </a:xfrm>
          <a:prstGeom prst="rect">
            <a:avLst/>
          </a:prstGeom>
        </p:spPr>
        <p:txBody>
          <a:bodyPr/>
          <a:lstStyle>
            <a:lvl1pPr>
              <a:defRPr baseline="0">
                <a:solidFill>
                  <a:schemeClr val="accent1"/>
                </a:solidFill>
              </a:defRPr>
            </a:lvl1pPr>
          </a:lstStyle>
          <a:p>
            <a:pPr lvl="0"/>
            <a:r>
              <a:rPr lang="en-US" dirty="0" smtClean="0"/>
              <a:t>Presentation tile</a:t>
            </a:r>
          </a:p>
        </p:txBody>
      </p:sp>
    </p:spTree>
    <p:extLst>
      <p:ext uri="{BB962C8B-B14F-4D97-AF65-F5344CB8AC3E}">
        <p14:creationId xmlns:p14="http://schemas.microsoft.com/office/powerpoint/2010/main" val="3887239882"/>
      </p:ext>
    </p:extLst>
  </p:cSld>
  <p:clrMapOvr>
    <a:masterClrMapping/>
  </p:clrMapOv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190"/>
          <p:cNvGrpSpPr>
            <a:grpSpLocks/>
          </p:cNvGrpSpPr>
          <p:nvPr userDrawn="1"/>
        </p:nvGrpSpPr>
        <p:grpSpPr bwMode="auto">
          <a:xfrm>
            <a:off x="1588" y="0"/>
            <a:ext cx="9140825" cy="6859588"/>
            <a:chOff x="1" y="0"/>
            <a:chExt cx="5758" cy="4321"/>
          </a:xfrm>
        </p:grpSpPr>
        <p:pic>
          <p:nvPicPr>
            <p:cNvPr id="5" name="Picture 189" descr="P-04 BW 200dpi GY AA Q8"/>
            <p:cNvPicPr>
              <a:picLocks noChangeAspect="1" noChangeArrowheads="1"/>
            </p:cNvPicPr>
            <p:nvPr userDrawn="1"/>
          </p:nvPicPr>
          <p:blipFill>
            <a:blip r:embed="rId3" cstate="print"/>
            <a:srcRect/>
            <a:stretch>
              <a:fillRect/>
            </a:stretch>
          </p:blipFill>
          <p:spPr bwMode="auto">
            <a:xfrm>
              <a:off x="74" y="3585"/>
              <a:ext cx="4170" cy="677"/>
            </a:xfrm>
            <a:prstGeom prst="rect">
              <a:avLst/>
            </a:prstGeom>
            <a:noFill/>
            <a:ln w="9525">
              <a:noFill/>
              <a:miter lim="800000"/>
              <a:headEnd/>
              <a:tailEnd/>
            </a:ln>
          </p:spPr>
        </p:pic>
        <p:pic>
          <p:nvPicPr>
            <p:cNvPr id="6" name="Picture 41" descr="P-04 Bac 150dpi 8bit AA"/>
            <p:cNvPicPr>
              <a:picLocks noChangeAspect="1" noChangeArrowheads="1"/>
            </p:cNvPicPr>
            <p:nvPr userDrawn="1"/>
          </p:nvPicPr>
          <p:blipFill>
            <a:blip r:embed="rId4" cstate="print"/>
            <a:srcRect/>
            <a:stretch>
              <a:fillRect/>
            </a:stretch>
          </p:blipFill>
          <p:spPr bwMode="hidden">
            <a:xfrm>
              <a:off x="1" y="0"/>
              <a:ext cx="5758" cy="4321"/>
            </a:xfrm>
            <a:prstGeom prst="rect">
              <a:avLst/>
            </a:prstGeom>
            <a:noFill/>
            <a:ln w="9525">
              <a:noFill/>
              <a:miter lim="800000"/>
              <a:headEnd/>
              <a:tailEnd/>
            </a:ln>
          </p:spPr>
        </p:pic>
        <p:grpSp>
          <p:nvGrpSpPr>
            <p:cNvPr id="3" name="Group 115"/>
            <p:cNvGrpSpPr>
              <a:grpSpLocks/>
            </p:cNvGrpSpPr>
            <p:nvPr userDrawn="1"/>
          </p:nvGrpSpPr>
          <p:grpSpPr bwMode="auto">
            <a:xfrm>
              <a:off x="4858" y="0"/>
              <a:ext cx="756" cy="1512"/>
              <a:chOff x="2790" y="0"/>
              <a:chExt cx="756" cy="1512"/>
            </a:xfrm>
          </p:grpSpPr>
          <p:sp>
            <p:nvSpPr>
              <p:cNvPr id="45" name="Rectangle 116"/>
              <p:cNvSpPr>
                <a:spLocks noChangeAspect="1" noChangeArrowheads="1"/>
              </p:cNvSpPr>
              <p:nvPr userDrawn="1"/>
            </p:nvSpPr>
            <p:spPr bwMode="auto">
              <a:xfrm>
                <a:off x="2790" y="756"/>
                <a:ext cx="756" cy="756"/>
              </a:xfrm>
              <a:prstGeom prst="rect">
                <a:avLst/>
              </a:prstGeom>
              <a:solidFill>
                <a:srgbClr val="DCDCDC"/>
              </a:solidFill>
              <a:ln w="9525">
                <a:noFill/>
                <a:miter lim="800000"/>
                <a:headEnd/>
                <a:tailEnd/>
              </a:ln>
            </p:spPr>
            <p:txBody>
              <a:bodyPr/>
              <a:lstStyle/>
              <a:p>
                <a:pPr>
                  <a:defRPr/>
                </a:pPr>
                <a:endParaRPr lang="en-AU" sz="3200">
                  <a:solidFill>
                    <a:srgbClr val="FFFFFF"/>
                  </a:solidFill>
                  <a:ea typeface="+mn-ea"/>
                  <a:cs typeface="+mn-cs"/>
                </a:endParaRPr>
              </a:p>
            </p:txBody>
          </p:sp>
          <p:sp>
            <p:nvSpPr>
              <p:cNvPr id="46" name="Rectangle 117"/>
              <p:cNvSpPr>
                <a:spLocks noChangeAspect="1" noChangeArrowheads="1"/>
              </p:cNvSpPr>
              <p:nvPr userDrawn="1"/>
            </p:nvSpPr>
            <p:spPr bwMode="hidden">
              <a:xfrm>
                <a:off x="2790" y="756"/>
                <a:ext cx="756" cy="756"/>
              </a:xfrm>
              <a:prstGeom prst="rect">
                <a:avLst/>
              </a:prstGeom>
              <a:solidFill>
                <a:srgbClr val="ED1C2E"/>
              </a:solidFill>
              <a:ln w="9525">
                <a:noFill/>
                <a:miter lim="800000"/>
                <a:headEnd/>
                <a:tailEnd/>
              </a:ln>
            </p:spPr>
            <p:txBody>
              <a:bodyPr/>
              <a:lstStyle/>
              <a:p>
                <a:pPr>
                  <a:defRPr/>
                </a:pPr>
                <a:endParaRPr lang="en-AU" sz="3200">
                  <a:solidFill>
                    <a:srgbClr val="FFFFFF"/>
                  </a:solidFill>
                  <a:ea typeface="+mn-ea"/>
                  <a:cs typeface="+mn-cs"/>
                </a:endParaRPr>
              </a:p>
            </p:txBody>
          </p:sp>
          <p:grpSp>
            <p:nvGrpSpPr>
              <p:cNvPr id="4" name="Group 118"/>
              <p:cNvGrpSpPr>
                <a:grpSpLocks/>
              </p:cNvGrpSpPr>
              <p:nvPr userDrawn="1"/>
            </p:nvGrpSpPr>
            <p:grpSpPr bwMode="auto">
              <a:xfrm>
                <a:off x="2878" y="975"/>
                <a:ext cx="576" cy="261"/>
                <a:chOff x="4946" y="975"/>
                <a:chExt cx="576" cy="261"/>
              </a:xfrm>
            </p:grpSpPr>
            <p:sp>
              <p:nvSpPr>
                <p:cNvPr id="50" name="Freeform 119"/>
                <p:cNvSpPr>
                  <a:spLocks noChangeAspect="1"/>
                </p:cNvSpPr>
                <p:nvPr userDrawn="1"/>
              </p:nvSpPr>
              <p:spPr bwMode="black">
                <a:xfrm>
                  <a:off x="4946" y="1076"/>
                  <a:ext cx="48" cy="59"/>
                </a:xfrm>
                <a:custGeom>
                  <a:avLst/>
                  <a:gdLst/>
                  <a:ahLst/>
                  <a:cxnLst>
                    <a:cxn ang="0">
                      <a:pos x="277" y="671"/>
                    </a:cxn>
                    <a:cxn ang="0">
                      <a:pos x="523" y="446"/>
                    </a:cxn>
                    <a:cxn ang="0">
                      <a:pos x="523" y="66"/>
                    </a:cxn>
                    <a:cxn ang="0">
                      <a:pos x="523" y="50"/>
                    </a:cxn>
                    <a:cxn ang="0">
                      <a:pos x="524" y="36"/>
                    </a:cxn>
                    <a:cxn ang="0">
                      <a:pos x="519" y="35"/>
                    </a:cxn>
                    <a:cxn ang="0">
                      <a:pos x="519" y="35"/>
                    </a:cxn>
                    <a:cxn ang="0">
                      <a:pos x="524" y="35"/>
                    </a:cxn>
                    <a:cxn ang="0">
                      <a:pos x="531" y="8"/>
                    </a:cxn>
                    <a:cxn ang="0">
                      <a:pos x="533" y="0"/>
                    </a:cxn>
                    <a:cxn ang="0">
                      <a:pos x="435" y="0"/>
                    </a:cxn>
                    <a:cxn ang="0">
                      <a:pos x="427" y="0"/>
                    </a:cxn>
                    <a:cxn ang="0">
                      <a:pos x="430" y="8"/>
                    </a:cxn>
                    <a:cxn ang="0">
                      <a:pos x="438" y="36"/>
                    </a:cxn>
                    <a:cxn ang="0">
                      <a:pos x="440" y="68"/>
                    </a:cxn>
                    <a:cxn ang="0">
                      <a:pos x="440" y="440"/>
                    </a:cxn>
                    <a:cxn ang="0">
                      <a:pos x="276" y="603"/>
                    </a:cxn>
                    <a:cxn ang="0">
                      <a:pos x="270" y="603"/>
                    </a:cxn>
                    <a:cxn ang="0">
                      <a:pos x="93" y="435"/>
                    </a:cxn>
                    <a:cxn ang="0">
                      <a:pos x="93" y="63"/>
                    </a:cxn>
                    <a:cxn ang="0">
                      <a:pos x="93" y="51"/>
                    </a:cxn>
                    <a:cxn ang="0">
                      <a:pos x="94" y="34"/>
                    </a:cxn>
                    <a:cxn ang="0">
                      <a:pos x="102" y="8"/>
                    </a:cxn>
                    <a:cxn ang="0">
                      <a:pos x="105" y="0"/>
                    </a:cxn>
                    <a:cxn ang="0">
                      <a:pos x="8" y="0"/>
                    </a:cxn>
                    <a:cxn ang="0">
                      <a:pos x="0" y="0"/>
                    </a:cxn>
                    <a:cxn ang="0">
                      <a:pos x="3" y="8"/>
                    </a:cxn>
                    <a:cxn ang="0">
                      <a:pos x="10" y="41"/>
                    </a:cxn>
                    <a:cxn ang="0">
                      <a:pos x="11" y="55"/>
                    </a:cxn>
                    <a:cxn ang="0">
                      <a:pos x="11" y="69"/>
                    </a:cxn>
                    <a:cxn ang="0">
                      <a:pos x="11" y="443"/>
                    </a:cxn>
                    <a:cxn ang="0">
                      <a:pos x="272" y="671"/>
                    </a:cxn>
                    <a:cxn ang="0">
                      <a:pos x="277" y="671"/>
                    </a:cxn>
                  </a:cxnLst>
                  <a:rect l="0" t="0" r="r" b="b"/>
                  <a:pathLst>
                    <a:path w="533" h="671">
                      <a:moveTo>
                        <a:pt x="277" y="671"/>
                      </a:moveTo>
                      <a:cubicBezTo>
                        <a:pt x="413" y="668"/>
                        <a:pt x="523" y="575"/>
                        <a:pt x="523" y="446"/>
                      </a:cubicBezTo>
                      <a:cubicBezTo>
                        <a:pt x="523" y="66"/>
                        <a:pt x="523" y="66"/>
                        <a:pt x="523" y="66"/>
                      </a:cubicBezTo>
                      <a:cubicBezTo>
                        <a:pt x="523" y="60"/>
                        <a:pt x="523" y="55"/>
                        <a:pt x="523" y="50"/>
                      </a:cubicBezTo>
                      <a:cubicBezTo>
                        <a:pt x="523" y="46"/>
                        <a:pt x="523" y="41"/>
                        <a:pt x="524" y="36"/>
                      </a:cubicBezTo>
                      <a:cubicBezTo>
                        <a:pt x="519" y="35"/>
                        <a:pt x="519" y="35"/>
                        <a:pt x="519" y="35"/>
                      </a:cubicBezTo>
                      <a:cubicBezTo>
                        <a:pt x="519" y="35"/>
                        <a:pt x="519" y="35"/>
                        <a:pt x="519" y="35"/>
                      </a:cubicBezTo>
                      <a:cubicBezTo>
                        <a:pt x="524" y="35"/>
                        <a:pt x="524" y="35"/>
                        <a:pt x="524" y="35"/>
                      </a:cubicBezTo>
                      <a:cubicBezTo>
                        <a:pt x="526" y="24"/>
                        <a:pt x="527" y="18"/>
                        <a:pt x="531" y="8"/>
                      </a:cubicBezTo>
                      <a:cubicBezTo>
                        <a:pt x="533" y="0"/>
                        <a:pt x="533" y="0"/>
                        <a:pt x="533" y="0"/>
                      </a:cubicBezTo>
                      <a:cubicBezTo>
                        <a:pt x="435" y="0"/>
                        <a:pt x="435" y="0"/>
                        <a:pt x="435" y="0"/>
                      </a:cubicBezTo>
                      <a:cubicBezTo>
                        <a:pt x="427" y="0"/>
                        <a:pt x="427" y="0"/>
                        <a:pt x="427" y="0"/>
                      </a:cubicBezTo>
                      <a:cubicBezTo>
                        <a:pt x="430" y="8"/>
                        <a:pt x="430" y="8"/>
                        <a:pt x="430" y="8"/>
                      </a:cubicBezTo>
                      <a:cubicBezTo>
                        <a:pt x="434" y="18"/>
                        <a:pt x="436" y="25"/>
                        <a:pt x="438" y="36"/>
                      </a:cubicBezTo>
                      <a:cubicBezTo>
                        <a:pt x="440" y="47"/>
                        <a:pt x="440" y="55"/>
                        <a:pt x="440" y="68"/>
                      </a:cubicBezTo>
                      <a:cubicBezTo>
                        <a:pt x="440" y="440"/>
                        <a:pt x="440" y="440"/>
                        <a:pt x="440" y="440"/>
                      </a:cubicBezTo>
                      <a:cubicBezTo>
                        <a:pt x="440" y="529"/>
                        <a:pt x="373" y="600"/>
                        <a:pt x="276" y="603"/>
                      </a:cubicBezTo>
                      <a:cubicBezTo>
                        <a:pt x="274" y="603"/>
                        <a:pt x="272" y="603"/>
                        <a:pt x="270" y="603"/>
                      </a:cubicBezTo>
                      <a:cubicBezTo>
                        <a:pt x="176" y="603"/>
                        <a:pt x="93" y="529"/>
                        <a:pt x="93" y="435"/>
                      </a:cubicBezTo>
                      <a:cubicBezTo>
                        <a:pt x="93" y="63"/>
                        <a:pt x="93" y="63"/>
                        <a:pt x="93" y="63"/>
                      </a:cubicBezTo>
                      <a:cubicBezTo>
                        <a:pt x="93" y="59"/>
                        <a:pt x="93" y="55"/>
                        <a:pt x="93" y="51"/>
                      </a:cubicBezTo>
                      <a:cubicBezTo>
                        <a:pt x="93" y="46"/>
                        <a:pt x="93" y="41"/>
                        <a:pt x="94" y="34"/>
                      </a:cubicBezTo>
                      <a:cubicBezTo>
                        <a:pt x="96" y="23"/>
                        <a:pt x="98" y="18"/>
                        <a:pt x="102" y="8"/>
                      </a:cubicBezTo>
                      <a:cubicBezTo>
                        <a:pt x="105" y="0"/>
                        <a:pt x="105" y="0"/>
                        <a:pt x="105" y="0"/>
                      </a:cubicBezTo>
                      <a:cubicBezTo>
                        <a:pt x="8" y="0"/>
                        <a:pt x="8" y="0"/>
                        <a:pt x="8" y="0"/>
                      </a:cubicBezTo>
                      <a:cubicBezTo>
                        <a:pt x="0" y="0"/>
                        <a:pt x="0" y="0"/>
                        <a:pt x="0" y="0"/>
                      </a:cubicBezTo>
                      <a:cubicBezTo>
                        <a:pt x="3" y="8"/>
                        <a:pt x="3" y="8"/>
                        <a:pt x="3" y="8"/>
                      </a:cubicBezTo>
                      <a:cubicBezTo>
                        <a:pt x="7" y="20"/>
                        <a:pt x="9" y="27"/>
                        <a:pt x="10" y="41"/>
                      </a:cubicBezTo>
                      <a:cubicBezTo>
                        <a:pt x="11" y="46"/>
                        <a:pt x="11" y="50"/>
                        <a:pt x="11" y="55"/>
                      </a:cubicBezTo>
                      <a:cubicBezTo>
                        <a:pt x="11" y="59"/>
                        <a:pt x="11" y="64"/>
                        <a:pt x="11" y="69"/>
                      </a:cubicBezTo>
                      <a:cubicBezTo>
                        <a:pt x="11" y="443"/>
                        <a:pt x="11" y="443"/>
                        <a:pt x="11" y="443"/>
                      </a:cubicBezTo>
                      <a:cubicBezTo>
                        <a:pt x="11" y="577"/>
                        <a:pt x="129" y="671"/>
                        <a:pt x="272" y="671"/>
                      </a:cubicBezTo>
                      <a:cubicBezTo>
                        <a:pt x="274" y="671"/>
                        <a:pt x="275" y="671"/>
                        <a:pt x="277" y="67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1" name="Freeform 120"/>
                <p:cNvSpPr>
                  <a:spLocks noChangeAspect="1"/>
                </p:cNvSpPr>
                <p:nvPr userDrawn="1"/>
              </p:nvSpPr>
              <p:spPr bwMode="black">
                <a:xfrm>
                  <a:off x="5009" y="975"/>
                  <a:ext cx="37" cy="61"/>
                </a:xfrm>
                <a:custGeom>
                  <a:avLst/>
                  <a:gdLst/>
                  <a:ahLst/>
                  <a:cxnLst>
                    <a:cxn ang="0">
                      <a:pos x="105" y="320"/>
                    </a:cxn>
                    <a:cxn ang="0">
                      <a:pos x="223" y="388"/>
                    </a:cxn>
                    <a:cxn ang="0">
                      <a:pos x="321" y="508"/>
                    </a:cxn>
                    <a:cxn ang="0">
                      <a:pos x="172" y="626"/>
                    </a:cxn>
                    <a:cxn ang="0">
                      <a:pos x="161" y="626"/>
                    </a:cxn>
                    <a:cxn ang="0">
                      <a:pos x="12" y="583"/>
                    </a:cxn>
                    <a:cxn ang="0">
                      <a:pos x="3" y="575"/>
                    </a:cxn>
                    <a:cxn ang="0">
                      <a:pos x="3" y="656"/>
                    </a:cxn>
                    <a:cxn ang="0">
                      <a:pos x="154" y="680"/>
                    </a:cxn>
                    <a:cxn ang="0">
                      <a:pos x="165" y="680"/>
                    </a:cxn>
                    <a:cxn ang="0">
                      <a:pos x="413" y="505"/>
                    </a:cxn>
                    <a:cxn ang="0">
                      <a:pos x="413" y="497"/>
                    </a:cxn>
                    <a:cxn ang="0">
                      <a:pos x="262" y="312"/>
                    </a:cxn>
                    <a:cxn ang="0">
                      <a:pos x="159" y="252"/>
                    </a:cxn>
                    <a:cxn ang="0">
                      <a:pos x="85" y="162"/>
                    </a:cxn>
                    <a:cxn ang="0">
                      <a:pos x="84" y="155"/>
                    </a:cxn>
                    <a:cxn ang="0">
                      <a:pos x="214" y="53"/>
                    </a:cxn>
                    <a:cxn ang="0">
                      <a:pos x="222" y="53"/>
                    </a:cxn>
                    <a:cxn ang="0">
                      <a:pos x="342" y="96"/>
                    </a:cxn>
                    <a:cxn ang="0">
                      <a:pos x="352" y="105"/>
                    </a:cxn>
                    <a:cxn ang="0">
                      <a:pos x="352" y="25"/>
                    </a:cxn>
                    <a:cxn ang="0">
                      <a:pos x="216" y="0"/>
                    </a:cxn>
                    <a:cxn ang="0">
                      <a:pos x="207" y="0"/>
                    </a:cxn>
                    <a:cxn ang="0">
                      <a:pos x="0" y="165"/>
                    </a:cxn>
                    <a:cxn ang="0">
                      <a:pos x="1" y="167"/>
                    </a:cxn>
                    <a:cxn ang="0">
                      <a:pos x="105" y="320"/>
                    </a:cxn>
                  </a:cxnLst>
                  <a:rect l="0" t="0" r="r" b="b"/>
                  <a:pathLst>
                    <a:path w="413" h="681">
                      <a:moveTo>
                        <a:pt x="105" y="320"/>
                      </a:moveTo>
                      <a:cubicBezTo>
                        <a:pt x="223" y="388"/>
                        <a:pt x="223" y="388"/>
                        <a:pt x="223" y="388"/>
                      </a:cubicBezTo>
                      <a:cubicBezTo>
                        <a:pt x="277" y="419"/>
                        <a:pt x="321" y="449"/>
                        <a:pt x="321" y="508"/>
                      </a:cubicBezTo>
                      <a:cubicBezTo>
                        <a:pt x="320" y="582"/>
                        <a:pt x="266" y="625"/>
                        <a:pt x="172" y="626"/>
                      </a:cubicBezTo>
                      <a:cubicBezTo>
                        <a:pt x="168" y="626"/>
                        <a:pt x="165" y="626"/>
                        <a:pt x="161" y="626"/>
                      </a:cubicBezTo>
                      <a:cubicBezTo>
                        <a:pt x="99" y="625"/>
                        <a:pt x="59" y="621"/>
                        <a:pt x="12" y="583"/>
                      </a:cubicBezTo>
                      <a:cubicBezTo>
                        <a:pt x="3" y="575"/>
                        <a:pt x="3" y="575"/>
                        <a:pt x="3" y="575"/>
                      </a:cubicBezTo>
                      <a:cubicBezTo>
                        <a:pt x="3" y="656"/>
                        <a:pt x="3" y="656"/>
                        <a:pt x="3" y="656"/>
                      </a:cubicBezTo>
                      <a:cubicBezTo>
                        <a:pt x="61" y="681"/>
                        <a:pt x="98" y="679"/>
                        <a:pt x="154" y="680"/>
                      </a:cubicBezTo>
                      <a:cubicBezTo>
                        <a:pt x="158" y="680"/>
                        <a:pt x="162" y="680"/>
                        <a:pt x="165" y="680"/>
                      </a:cubicBezTo>
                      <a:cubicBezTo>
                        <a:pt x="279" y="680"/>
                        <a:pt x="412" y="642"/>
                        <a:pt x="413" y="505"/>
                      </a:cubicBezTo>
                      <a:cubicBezTo>
                        <a:pt x="413" y="502"/>
                        <a:pt x="413" y="500"/>
                        <a:pt x="413" y="497"/>
                      </a:cubicBezTo>
                      <a:cubicBezTo>
                        <a:pt x="409" y="384"/>
                        <a:pt x="339" y="357"/>
                        <a:pt x="262" y="312"/>
                      </a:cubicBezTo>
                      <a:cubicBezTo>
                        <a:pt x="159" y="252"/>
                        <a:pt x="159" y="252"/>
                        <a:pt x="159" y="252"/>
                      </a:cubicBezTo>
                      <a:cubicBezTo>
                        <a:pt x="118" y="229"/>
                        <a:pt x="89" y="205"/>
                        <a:pt x="85" y="162"/>
                      </a:cubicBezTo>
                      <a:cubicBezTo>
                        <a:pt x="84" y="159"/>
                        <a:pt x="84" y="157"/>
                        <a:pt x="84" y="155"/>
                      </a:cubicBezTo>
                      <a:cubicBezTo>
                        <a:pt x="85" y="95"/>
                        <a:pt x="150" y="53"/>
                        <a:pt x="214" y="53"/>
                      </a:cubicBezTo>
                      <a:cubicBezTo>
                        <a:pt x="216" y="53"/>
                        <a:pt x="219" y="53"/>
                        <a:pt x="222" y="53"/>
                      </a:cubicBezTo>
                      <a:cubicBezTo>
                        <a:pt x="273" y="55"/>
                        <a:pt x="307" y="62"/>
                        <a:pt x="342" y="96"/>
                      </a:cubicBezTo>
                      <a:cubicBezTo>
                        <a:pt x="352" y="105"/>
                        <a:pt x="352" y="105"/>
                        <a:pt x="352" y="105"/>
                      </a:cubicBezTo>
                      <a:cubicBezTo>
                        <a:pt x="352" y="25"/>
                        <a:pt x="352" y="25"/>
                        <a:pt x="352" y="25"/>
                      </a:cubicBezTo>
                      <a:cubicBezTo>
                        <a:pt x="300" y="0"/>
                        <a:pt x="267" y="2"/>
                        <a:pt x="216" y="0"/>
                      </a:cubicBezTo>
                      <a:cubicBezTo>
                        <a:pt x="213" y="0"/>
                        <a:pt x="210" y="0"/>
                        <a:pt x="207" y="0"/>
                      </a:cubicBezTo>
                      <a:cubicBezTo>
                        <a:pt x="99" y="0"/>
                        <a:pt x="0" y="61"/>
                        <a:pt x="0" y="165"/>
                      </a:cubicBezTo>
                      <a:cubicBezTo>
                        <a:pt x="0" y="166"/>
                        <a:pt x="0" y="166"/>
                        <a:pt x="1" y="167"/>
                      </a:cubicBezTo>
                      <a:cubicBezTo>
                        <a:pt x="1" y="238"/>
                        <a:pt x="41" y="283"/>
                        <a:pt x="105" y="32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2" name="Freeform 121"/>
                <p:cNvSpPr>
                  <a:spLocks noChangeAspect="1"/>
                </p:cNvSpPr>
                <p:nvPr userDrawn="1"/>
              </p:nvSpPr>
              <p:spPr bwMode="black">
                <a:xfrm>
                  <a:off x="4962" y="1175"/>
                  <a:ext cx="47" cy="59"/>
                </a:xfrm>
                <a:custGeom>
                  <a:avLst/>
                  <a:gdLst/>
                  <a:ahLst/>
                  <a:cxnLst>
                    <a:cxn ang="0">
                      <a:pos x="23" y="0"/>
                    </a:cxn>
                    <a:cxn ang="0">
                      <a:pos x="3" y="71"/>
                    </a:cxn>
                    <a:cxn ang="0">
                      <a:pos x="0" y="84"/>
                    </a:cxn>
                    <a:cxn ang="0">
                      <a:pos x="12" y="77"/>
                    </a:cxn>
                    <a:cxn ang="0">
                      <a:pos x="44" y="64"/>
                    </a:cxn>
                    <a:cxn ang="0">
                      <a:pos x="65" y="60"/>
                    </a:cxn>
                    <a:cxn ang="0">
                      <a:pos x="223" y="60"/>
                    </a:cxn>
                    <a:cxn ang="0">
                      <a:pos x="223" y="598"/>
                    </a:cxn>
                    <a:cxn ang="0">
                      <a:pos x="223" y="618"/>
                    </a:cxn>
                    <a:cxn ang="0">
                      <a:pos x="222" y="632"/>
                    </a:cxn>
                    <a:cxn ang="0">
                      <a:pos x="214" y="651"/>
                    </a:cxn>
                    <a:cxn ang="0">
                      <a:pos x="209" y="660"/>
                    </a:cxn>
                    <a:cxn ang="0">
                      <a:pos x="320" y="660"/>
                    </a:cxn>
                    <a:cxn ang="0">
                      <a:pos x="330" y="660"/>
                    </a:cxn>
                    <a:cxn ang="0">
                      <a:pos x="325" y="651"/>
                    </a:cxn>
                    <a:cxn ang="0">
                      <a:pos x="316" y="630"/>
                    </a:cxn>
                    <a:cxn ang="0">
                      <a:pos x="312" y="604"/>
                    </a:cxn>
                    <a:cxn ang="0">
                      <a:pos x="313" y="596"/>
                    </a:cxn>
                    <a:cxn ang="0">
                      <a:pos x="313" y="58"/>
                    </a:cxn>
                    <a:cxn ang="0">
                      <a:pos x="449" y="58"/>
                    </a:cxn>
                    <a:cxn ang="0">
                      <a:pos x="485" y="64"/>
                    </a:cxn>
                    <a:cxn ang="0">
                      <a:pos x="487" y="59"/>
                    </a:cxn>
                    <a:cxn ang="0">
                      <a:pos x="486" y="64"/>
                    </a:cxn>
                    <a:cxn ang="0">
                      <a:pos x="514" y="74"/>
                    </a:cxn>
                    <a:cxn ang="0">
                      <a:pos x="523" y="79"/>
                    </a:cxn>
                    <a:cxn ang="0">
                      <a:pos x="516" y="5"/>
                    </a:cxn>
                    <a:cxn ang="0">
                      <a:pos x="23" y="0"/>
                    </a:cxn>
                  </a:cxnLst>
                  <a:rect l="0" t="0" r="r" b="b"/>
                  <a:pathLst>
                    <a:path w="523" h="660">
                      <a:moveTo>
                        <a:pt x="23" y="0"/>
                      </a:moveTo>
                      <a:cubicBezTo>
                        <a:pt x="3" y="71"/>
                        <a:pt x="3" y="71"/>
                        <a:pt x="3" y="71"/>
                      </a:cubicBezTo>
                      <a:cubicBezTo>
                        <a:pt x="0" y="84"/>
                        <a:pt x="0" y="84"/>
                        <a:pt x="0" y="84"/>
                      </a:cubicBezTo>
                      <a:cubicBezTo>
                        <a:pt x="12" y="77"/>
                        <a:pt x="12" y="77"/>
                        <a:pt x="12" y="77"/>
                      </a:cubicBezTo>
                      <a:cubicBezTo>
                        <a:pt x="23" y="70"/>
                        <a:pt x="30" y="66"/>
                        <a:pt x="44" y="64"/>
                      </a:cubicBezTo>
                      <a:cubicBezTo>
                        <a:pt x="53" y="61"/>
                        <a:pt x="57" y="61"/>
                        <a:pt x="65" y="60"/>
                      </a:cubicBezTo>
                      <a:cubicBezTo>
                        <a:pt x="223" y="60"/>
                        <a:pt x="223" y="60"/>
                        <a:pt x="223" y="60"/>
                      </a:cubicBezTo>
                      <a:cubicBezTo>
                        <a:pt x="223" y="598"/>
                        <a:pt x="223" y="598"/>
                        <a:pt x="223" y="598"/>
                      </a:cubicBezTo>
                      <a:cubicBezTo>
                        <a:pt x="223" y="606"/>
                        <a:pt x="223" y="612"/>
                        <a:pt x="223" y="618"/>
                      </a:cubicBezTo>
                      <a:cubicBezTo>
                        <a:pt x="223" y="623"/>
                        <a:pt x="223" y="627"/>
                        <a:pt x="222" y="632"/>
                      </a:cubicBezTo>
                      <a:cubicBezTo>
                        <a:pt x="220" y="639"/>
                        <a:pt x="218" y="644"/>
                        <a:pt x="214" y="651"/>
                      </a:cubicBezTo>
                      <a:cubicBezTo>
                        <a:pt x="209" y="660"/>
                        <a:pt x="209" y="660"/>
                        <a:pt x="209" y="660"/>
                      </a:cubicBezTo>
                      <a:cubicBezTo>
                        <a:pt x="320" y="660"/>
                        <a:pt x="320" y="660"/>
                        <a:pt x="320" y="660"/>
                      </a:cubicBezTo>
                      <a:cubicBezTo>
                        <a:pt x="330" y="660"/>
                        <a:pt x="330" y="660"/>
                        <a:pt x="330" y="660"/>
                      </a:cubicBezTo>
                      <a:cubicBezTo>
                        <a:pt x="325" y="651"/>
                        <a:pt x="325" y="651"/>
                        <a:pt x="325" y="651"/>
                      </a:cubicBezTo>
                      <a:cubicBezTo>
                        <a:pt x="320" y="642"/>
                        <a:pt x="317" y="637"/>
                        <a:pt x="316" y="630"/>
                      </a:cubicBezTo>
                      <a:cubicBezTo>
                        <a:pt x="313" y="612"/>
                        <a:pt x="312" y="609"/>
                        <a:pt x="312" y="604"/>
                      </a:cubicBezTo>
                      <a:cubicBezTo>
                        <a:pt x="312" y="602"/>
                        <a:pt x="313" y="600"/>
                        <a:pt x="313" y="596"/>
                      </a:cubicBezTo>
                      <a:cubicBezTo>
                        <a:pt x="313" y="58"/>
                        <a:pt x="313" y="58"/>
                        <a:pt x="313" y="58"/>
                      </a:cubicBezTo>
                      <a:cubicBezTo>
                        <a:pt x="449" y="58"/>
                        <a:pt x="449" y="58"/>
                        <a:pt x="449" y="58"/>
                      </a:cubicBezTo>
                      <a:cubicBezTo>
                        <a:pt x="463" y="58"/>
                        <a:pt x="472" y="59"/>
                        <a:pt x="485" y="64"/>
                      </a:cubicBezTo>
                      <a:cubicBezTo>
                        <a:pt x="487" y="59"/>
                        <a:pt x="487" y="59"/>
                        <a:pt x="487" y="59"/>
                      </a:cubicBezTo>
                      <a:cubicBezTo>
                        <a:pt x="486" y="64"/>
                        <a:pt x="486" y="64"/>
                        <a:pt x="486" y="64"/>
                      </a:cubicBezTo>
                      <a:cubicBezTo>
                        <a:pt x="497" y="66"/>
                        <a:pt x="504" y="69"/>
                        <a:pt x="514" y="74"/>
                      </a:cubicBezTo>
                      <a:cubicBezTo>
                        <a:pt x="523" y="79"/>
                        <a:pt x="523" y="79"/>
                        <a:pt x="523" y="79"/>
                      </a:cubicBezTo>
                      <a:cubicBezTo>
                        <a:pt x="516" y="5"/>
                        <a:pt x="516" y="5"/>
                        <a:pt x="516" y="5"/>
                      </a:cubicBezTo>
                      <a:lnTo>
                        <a:pt x="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3" name="Freeform 122"/>
                <p:cNvSpPr>
                  <a:spLocks noChangeAspect="1"/>
                </p:cNvSpPr>
                <p:nvPr userDrawn="1"/>
              </p:nvSpPr>
              <p:spPr bwMode="black">
                <a:xfrm>
                  <a:off x="5130" y="976"/>
                  <a:ext cx="11" cy="59"/>
                </a:xfrm>
                <a:custGeom>
                  <a:avLst/>
                  <a:gdLst/>
                  <a:ahLst/>
                  <a:cxnLst>
                    <a:cxn ang="0">
                      <a:pos x="19" y="37"/>
                    </a:cxn>
                    <a:cxn ang="0">
                      <a:pos x="24" y="69"/>
                    </a:cxn>
                    <a:cxn ang="0">
                      <a:pos x="24" y="598"/>
                    </a:cxn>
                    <a:cxn ang="0">
                      <a:pos x="19" y="629"/>
                    </a:cxn>
                    <a:cxn ang="0">
                      <a:pos x="9" y="650"/>
                    </a:cxn>
                    <a:cxn ang="0">
                      <a:pos x="3" y="659"/>
                    </a:cxn>
                    <a:cxn ang="0">
                      <a:pos x="116" y="659"/>
                    </a:cxn>
                    <a:cxn ang="0">
                      <a:pos x="126" y="659"/>
                    </a:cxn>
                    <a:cxn ang="0">
                      <a:pos x="120" y="651"/>
                    </a:cxn>
                    <a:cxn ang="0">
                      <a:pos x="109" y="628"/>
                    </a:cxn>
                    <a:cxn ang="0">
                      <a:pos x="106" y="545"/>
                    </a:cxn>
                    <a:cxn ang="0">
                      <a:pos x="106" y="67"/>
                    </a:cxn>
                    <a:cxn ang="0">
                      <a:pos x="112" y="32"/>
                    </a:cxn>
                    <a:cxn ang="0">
                      <a:pos x="112" y="32"/>
                    </a:cxn>
                    <a:cxn ang="0">
                      <a:pos x="122" y="8"/>
                    </a:cxn>
                    <a:cxn ang="0">
                      <a:pos x="126" y="0"/>
                    </a:cxn>
                    <a:cxn ang="0">
                      <a:pos x="10" y="0"/>
                    </a:cxn>
                    <a:cxn ang="0">
                      <a:pos x="0" y="0"/>
                    </a:cxn>
                    <a:cxn ang="0">
                      <a:pos x="6" y="9"/>
                    </a:cxn>
                    <a:cxn ang="0">
                      <a:pos x="19" y="37"/>
                    </a:cxn>
                  </a:cxnLst>
                  <a:rect l="0" t="0" r="r" b="b"/>
                  <a:pathLst>
                    <a:path w="126" h="659">
                      <a:moveTo>
                        <a:pt x="19" y="37"/>
                      </a:moveTo>
                      <a:cubicBezTo>
                        <a:pt x="23" y="49"/>
                        <a:pt x="24" y="56"/>
                        <a:pt x="24" y="69"/>
                      </a:cubicBezTo>
                      <a:cubicBezTo>
                        <a:pt x="24" y="598"/>
                        <a:pt x="24" y="598"/>
                        <a:pt x="24" y="598"/>
                      </a:cubicBezTo>
                      <a:cubicBezTo>
                        <a:pt x="24" y="611"/>
                        <a:pt x="24" y="618"/>
                        <a:pt x="19" y="629"/>
                      </a:cubicBezTo>
                      <a:cubicBezTo>
                        <a:pt x="16" y="638"/>
                        <a:pt x="14" y="643"/>
                        <a:pt x="9" y="650"/>
                      </a:cubicBezTo>
                      <a:cubicBezTo>
                        <a:pt x="3" y="659"/>
                        <a:pt x="3" y="659"/>
                        <a:pt x="3" y="659"/>
                      </a:cubicBezTo>
                      <a:cubicBezTo>
                        <a:pt x="116" y="659"/>
                        <a:pt x="116" y="659"/>
                        <a:pt x="116" y="659"/>
                      </a:cubicBezTo>
                      <a:cubicBezTo>
                        <a:pt x="126" y="659"/>
                        <a:pt x="126" y="659"/>
                        <a:pt x="126" y="659"/>
                      </a:cubicBezTo>
                      <a:cubicBezTo>
                        <a:pt x="120" y="651"/>
                        <a:pt x="120" y="651"/>
                        <a:pt x="120" y="651"/>
                      </a:cubicBezTo>
                      <a:cubicBezTo>
                        <a:pt x="115" y="641"/>
                        <a:pt x="110" y="637"/>
                        <a:pt x="109" y="628"/>
                      </a:cubicBezTo>
                      <a:cubicBezTo>
                        <a:pt x="107" y="607"/>
                        <a:pt x="106" y="578"/>
                        <a:pt x="106" y="545"/>
                      </a:cubicBezTo>
                      <a:cubicBezTo>
                        <a:pt x="106" y="67"/>
                        <a:pt x="106" y="67"/>
                        <a:pt x="106" y="67"/>
                      </a:cubicBezTo>
                      <a:cubicBezTo>
                        <a:pt x="107" y="58"/>
                        <a:pt x="106" y="53"/>
                        <a:pt x="112" y="32"/>
                      </a:cubicBezTo>
                      <a:cubicBezTo>
                        <a:pt x="112" y="32"/>
                        <a:pt x="112" y="32"/>
                        <a:pt x="112" y="32"/>
                      </a:cubicBezTo>
                      <a:cubicBezTo>
                        <a:pt x="116" y="23"/>
                        <a:pt x="118" y="16"/>
                        <a:pt x="122" y="8"/>
                      </a:cubicBezTo>
                      <a:cubicBezTo>
                        <a:pt x="126" y="0"/>
                        <a:pt x="126" y="0"/>
                        <a:pt x="126" y="0"/>
                      </a:cubicBezTo>
                      <a:cubicBezTo>
                        <a:pt x="10" y="0"/>
                        <a:pt x="10" y="0"/>
                        <a:pt x="10" y="0"/>
                      </a:cubicBezTo>
                      <a:cubicBezTo>
                        <a:pt x="0" y="0"/>
                        <a:pt x="0" y="0"/>
                        <a:pt x="0" y="0"/>
                      </a:cubicBezTo>
                      <a:cubicBezTo>
                        <a:pt x="6" y="9"/>
                        <a:pt x="6" y="9"/>
                        <a:pt x="6" y="9"/>
                      </a:cubicBezTo>
                      <a:cubicBezTo>
                        <a:pt x="12" y="19"/>
                        <a:pt x="16" y="26"/>
                        <a:pt x="19" y="3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4" name="Freeform 123"/>
                <p:cNvSpPr>
                  <a:spLocks noChangeAspect="1"/>
                </p:cNvSpPr>
                <p:nvPr userDrawn="1"/>
              </p:nvSpPr>
              <p:spPr bwMode="black">
                <a:xfrm>
                  <a:off x="5016" y="1175"/>
                  <a:ext cx="38" cy="59"/>
                </a:xfrm>
                <a:custGeom>
                  <a:avLst/>
                  <a:gdLst/>
                  <a:ahLst/>
                  <a:cxnLst>
                    <a:cxn ang="0">
                      <a:pos x="384" y="589"/>
                    </a:cxn>
                    <a:cxn ang="0">
                      <a:pos x="314" y="599"/>
                    </a:cxn>
                    <a:cxn ang="0">
                      <a:pos x="111" y="599"/>
                    </a:cxn>
                    <a:cxn ang="0">
                      <a:pos x="111" y="320"/>
                    </a:cxn>
                    <a:cxn ang="0">
                      <a:pos x="280" y="320"/>
                    </a:cxn>
                    <a:cxn ang="0">
                      <a:pos x="308" y="321"/>
                    </a:cxn>
                    <a:cxn ang="0">
                      <a:pos x="343" y="333"/>
                    </a:cxn>
                    <a:cxn ang="0">
                      <a:pos x="350" y="337"/>
                    </a:cxn>
                    <a:cxn ang="0">
                      <a:pos x="350" y="266"/>
                    </a:cxn>
                    <a:cxn ang="0">
                      <a:pos x="350" y="260"/>
                    </a:cxn>
                    <a:cxn ang="0">
                      <a:pos x="109" y="260"/>
                    </a:cxn>
                    <a:cxn ang="0">
                      <a:pos x="109" y="58"/>
                    </a:cxn>
                    <a:cxn ang="0">
                      <a:pos x="280" y="58"/>
                    </a:cxn>
                    <a:cxn ang="0">
                      <a:pos x="300" y="57"/>
                    </a:cxn>
                    <a:cxn ang="0">
                      <a:pos x="318" y="60"/>
                    </a:cxn>
                    <a:cxn ang="0">
                      <a:pos x="341" y="75"/>
                    </a:cxn>
                    <a:cxn ang="0">
                      <a:pos x="350" y="84"/>
                    </a:cxn>
                    <a:cxn ang="0">
                      <a:pos x="350" y="5"/>
                    </a:cxn>
                    <a:cxn ang="0">
                      <a:pos x="350" y="0"/>
                    </a:cxn>
                    <a:cxn ang="0">
                      <a:pos x="0" y="0"/>
                    </a:cxn>
                    <a:cxn ang="0">
                      <a:pos x="10" y="9"/>
                    </a:cxn>
                    <a:cxn ang="0">
                      <a:pos x="21" y="26"/>
                    </a:cxn>
                    <a:cxn ang="0">
                      <a:pos x="25" y="51"/>
                    </a:cxn>
                    <a:cxn ang="0">
                      <a:pos x="25" y="596"/>
                    </a:cxn>
                    <a:cxn ang="0">
                      <a:pos x="26" y="612"/>
                    </a:cxn>
                    <a:cxn ang="0">
                      <a:pos x="24" y="627"/>
                    </a:cxn>
                    <a:cxn ang="0">
                      <a:pos x="13" y="650"/>
                    </a:cxn>
                    <a:cxn ang="0">
                      <a:pos x="7" y="659"/>
                    </a:cxn>
                    <a:cxn ang="0">
                      <a:pos x="393" y="659"/>
                    </a:cxn>
                    <a:cxn ang="0">
                      <a:pos x="393" y="653"/>
                    </a:cxn>
                    <a:cxn ang="0">
                      <a:pos x="393" y="653"/>
                    </a:cxn>
                    <a:cxn ang="0">
                      <a:pos x="398" y="655"/>
                    </a:cxn>
                    <a:cxn ang="0">
                      <a:pos x="421" y="582"/>
                    </a:cxn>
                    <a:cxn ang="0">
                      <a:pos x="425" y="566"/>
                    </a:cxn>
                    <a:cxn ang="0">
                      <a:pos x="412" y="575"/>
                    </a:cxn>
                    <a:cxn ang="0">
                      <a:pos x="384" y="589"/>
                    </a:cxn>
                  </a:cxnLst>
                  <a:rect l="0" t="0" r="r" b="b"/>
                  <a:pathLst>
                    <a:path w="425" h="659">
                      <a:moveTo>
                        <a:pt x="384" y="589"/>
                      </a:move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0" y="337"/>
                        <a:pt x="350" y="337"/>
                        <a:pt x="350" y="337"/>
                      </a:cubicBezTo>
                      <a:cubicBezTo>
                        <a:pt x="350" y="266"/>
                        <a:pt x="350" y="266"/>
                        <a:pt x="350" y="266"/>
                      </a:cubicBezTo>
                      <a:cubicBezTo>
                        <a:pt x="350" y="260"/>
                        <a:pt x="350" y="260"/>
                        <a:pt x="350" y="260"/>
                      </a:cubicBezTo>
                      <a:cubicBezTo>
                        <a:pt x="109" y="260"/>
                        <a:pt x="109" y="260"/>
                        <a:pt x="109" y="260"/>
                      </a:cubicBezTo>
                      <a:cubicBezTo>
                        <a:pt x="109" y="58"/>
                        <a:pt x="109" y="58"/>
                        <a:pt x="109" y="58"/>
                      </a:cubicBezTo>
                      <a:cubicBezTo>
                        <a:pt x="280" y="58"/>
                        <a:pt x="280" y="58"/>
                        <a:pt x="280" y="58"/>
                      </a:cubicBezTo>
                      <a:cubicBezTo>
                        <a:pt x="287" y="58"/>
                        <a:pt x="294" y="57"/>
                        <a:pt x="300" y="57"/>
                      </a:cubicBezTo>
                      <a:cubicBezTo>
                        <a:pt x="306" y="57"/>
                        <a:pt x="311" y="58"/>
                        <a:pt x="318" y="60"/>
                      </a:cubicBezTo>
                      <a:cubicBezTo>
                        <a:pt x="328" y="64"/>
                        <a:pt x="334" y="67"/>
                        <a:pt x="341" y="75"/>
                      </a:cubicBezTo>
                      <a:cubicBezTo>
                        <a:pt x="350" y="84"/>
                        <a:pt x="350" y="84"/>
                        <a:pt x="350" y="84"/>
                      </a:cubicBezTo>
                      <a:cubicBezTo>
                        <a:pt x="350" y="5"/>
                        <a:pt x="350" y="5"/>
                        <a:pt x="350" y="5"/>
                      </a:cubicBezTo>
                      <a:cubicBezTo>
                        <a:pt x="350" y="0"/>
                        <a:pt x="350" y="0"/>
                        <a:pt x="350" y="0"/>
                      </a:cubicBezTo>
                      <a:cubicBezTo>
                        <a:pt x="0" y="0"/>
                        <a:pt x="0" y="0"/>
                        <a:pt x="0" y="0"/>
                      </a:cubicBezTo>
                      <a:cubicBezTo>
                        <a:pt x="10" y="9"/>
                        <a:pt x="10" y="9"/>
                        <a:pt x="10" y="9"/>
                      </a:cubicBezTo>
                      <a:cubicBezTo>
                        <a:pt x="15" y="15"/>
                        <a:pt x="17" y="18"/>
                        <a:pt x="21" y="26"/>
                      </a:cubicBezTo>
                      <a:cubicBezTo>
                        <a:pt x="24" y="35"/>
                        <a:pt x="25" y="41"/>
                        <a:pt x="25" y="51"/>
                      </a:cubicBezTo>
                      <a:cubicBezTo>
                        <a:pt x="25" y="596"/>
                        <a:pt x="25" y="596"/>
                        <a:pt x="25" y="596"/>
                      </a:cubicBezTo>
                      <a:cubicBezTo>
                        <a:pt x="25" y="602"/>
                        <a:pt x="26" y="607"/>
                        <a:pt x="26" y="612"/>
                      </a:cubicBezTo>
                      <a:cubicBezTo>
                        <a:pt x="26" y="617"/>
                        <a:pt x="25" y="622"/>
                        <a:pt x="24" y="627"/>
                      </a:cubicBezTo>
                      <a:cubicBezTo>
                        <a:pt x="21" y="636"/>
                        <a:pt x="19" y="641"/>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6"/>
                        <a:pt x="425" y="566"/>
                        <a:pt x="425" y="566"/>
                      </a:cubicBezTo>
                      <a:cubicBezTo>
                        <a:pt x="412" y="575"/>
                        <a:pt x="412" y="575"/>
                        <a:pt x="412" y="575"/>
                      </a:cubicBezTo>
                      <a:cubicBezTo>
                        <a:pt x="402" y="582"/>
                        <a:pt x="396" y="585"/>
                        <a:pt x="384" y="58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5" name="Freeform 124"/>
                <p:cNvSpPr>
                  <a:spLocks noChangeAspect="1"/>
                </p:cNvSpPr>
                <p:nvPr userDrawn="1"/>
              </p:nvSpPr>
              <p:spPr bwMode="black">
                <a:xfrm>
                  <a:off x="5066" y="1076"/>
                  <a:ext cx="11" cy="58"/>
                </a:xfrm>
                <a:custGeom>
                  <a:avLst/>
                  <a:gdLst/>
                  <a:ahLst/>
                  <a:cxnLst>
                    <a:cxn ang="0">
                      <a:pos x="126" y="0"/>
                    </a:cxn>
                    <a:cxn ang="0">
                      <a:pos x="10" y="0"/>
                    </a:cxn>
                    <a:cxn ang="0">
                      <a:pos x="0" y="0"/>
                    </a:cxn>
                    <a:cxn ang="0">
                      <a:pos x="5" y="9"/>
                    </a:cxn>
                    <a:cxn ang="0">
                      <a:pos x="18" y="37"/>
                    </a:cxn>
                    <a:cxn ang="0">
                      <a:pos x="23" y="69"/>
                    </a:cxn>
                    <a:cxn ang="0">
                      <a:pos x="23" y="598"/>
                    </a:cxn>
                    <a:cxn ang="0">
                      <a:pos x="19" y="630"/>
                    </a:cxn>
                    <a:cxn ang="0">
                      <a:pos x="9" y="651"/>
                    </a:cxn>
                    <a:cxn ang="0">
                      <a:pos x="3" y="659"/>
                    </a:cxn>
                    <a:cxn ang="0">
                      <a:pos x="115" y="659"/>
                    </a:cxn>
                    <a:cxn ang="0">
                      <a:pos x="125" y="659"/>
                    </a:cxn>
                    <a:cxn ang="0">
                      <a:pos x="120" y="651"/>
                    </a:cxn>
                    <a:cxn ang="0">
                      <a:pos x="108" y="628"/>
                    </a:cxn>
                    <a:cxn ang="0">
                      <a:pos x="106" y="545"/>
                    </a:cxn>
                    <a:cxn ang="0">
                      <a:pos x="106" y="68"/>
                    </a:cxn>
                    <a:cxn ang="0">
                      <a:pos x="112" y="33"/>
                    </a:cxn>
                    <a:cxn ang="0">
                      <a:pos x="112" y="33"/>
                    </a:cxn>
                    <a:cxn ang="0">
                      <a:pos x="122" y="8"/>
                    </a:cxn>
                    <a:cxn ang="0">
                      <a:pos x="126" y="0"/>
                    </a:cxn>
                  </a:cxnLst>
                  <a:rect l="0" t="0" r="r" b="b"/>
                  <a:pathLst>
                    <a:path w="126" h="659">
                      <a:moveTo>
                        <a:pt x="126" y="0"/>
                      </a:moveTo>
                      <a:cubicBezTo>
                        <a:pt x="10" y="0"/>
                        <a:pt x="10" y="0"/>
                        <a:pt x="10" y="0"/>
                      </a:cubicBezTo>
                      <a:cubicBezTo>
                        <a:pt x="0" y="0"/>
                        <a:pt x="0" y="0"/>
                        <a:pt x="0" y="0"/>
                      </a:cubicBezTo>
                      <a:cubicBezTo>
                        <a:pt x="5" y="9"/>
                        <a:pt x="5" y="9"/>
                        <a:pt x="5" y="9"/>
                      </a:cubicBezTo>
                      <a:cubicBezTo>
                        <a:pt x="12" y="19"/>
                        <a:pt x="15" y="26"/>
                        <a:pt x="18" y="37"/>
                      </a:cubicBezTo>
                      <a:cubicBezTo>
                        <a:pt x="23" y="50"/>
                        <a:pt x="23" y="56"/>
                        <a:pt x="23" y="69"/>
                      </a:cubicBezTo>
                      <a:cubicBezTo>
                        <a:pt x="23" y="598"/>
                        <a:pt x="23" y="598"/>
                        <a:pt x="23" y="598"/>
                      </a:cubicBezTo>
                      <a:cubicBezTo>
                        <a:pt x="23" y="611"/>
                        <a:pt x="23"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4" y="642"/>
                        <a:pt x="110" y="637"/>
                        <a:pt x="108" y="628"/>
                      </a:cubicBezTo>
                      <a:cubicBezTo>
                        <a:pt x="106" y="608"/>
                        <a:pt x="106" y="578"/>
                        <a:pt x="106" y="545"/>
                      </a:cubicBezTo>
                      <a:cubicBezTo>
                        <a:pt x="106" y="68"/>
                        <a:pt x="106" y="68"/>
                        <a:pt x="106" y="68"/>
                      </a:cubicBezTo>
                      <a:cubicBezTo>
                        <a:pt x="106" y="58"/>
                        <a:pt x="106" y="53"/>
                        <a:pt x="112" y="33"/>
                      </a:cubicBezTo>
                      <a:cubicBezTo>
                        <a:pt x="112" y="33"/>
                        <a:pt x="112" y="33"/>
                        <a:pt x="112" y="33"/>
                      </a:cubicBezTo>
                      <a:cubicBezTo>
                        <a:pt x="115" y="23"/>
                        <a:pt x="118" y="17"/>
                        <a:pt x="122" y="8"/>
                      </a:cubicBezTo>
                      <a:lnTo>
                        <a:pt x="126"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6" name="Freeform 125"/>
                <p:cNvSpPr>
                  <a:spLocks noChangeAspect="1"/>
                </p:cNvSpPr>
                <p:nvPr userDrawn="1"/>
              </p:nvSpPr>
              <p:spPr bwMode="black">
                <a:xfrm>
                  <a:off x="5045" y="976"/>
                  <a:ext cx="79" cy="61"/>
                </a:xfrm>
                <a:custGeom>
                  <a:avLst/>
                  <a:gdLst/>
                  <a:ahLst/>
                  <a:cxnLst>
                    <a:cxn ang="0">
                      <a:pos x="39" y="31"/>
                    </a:cxn>
                    <a:cxn ang="0">
                      <a:pos x="51" y="53"/>
                    </a:cxn>
                    <a:cxn ang="0">
                      <a:pos x="286" y="686"/>
                    </a:cxn>
                    <a:cxn ang="0">
                      <a:pos x="453" y="224"/>
                    </a:cxn>
                    <a:cxn ang="0">
                      <a:pos x="625" y="683"/>
                    </a:cxn>
                    <a:cxn ang="0">
                      <a:pos x="847" y="65"/>
                    </a:cxn>
                    <a:cxn ang="0">
                      <a:pos x="859" y="40"/>
                    </a:cxn>
                    <a:cxn ang="0">
                      <a:pos x="859" y="40"/>
                    </a:cxn>
                    <a:cxn ang="0">
                      <a:pos x="881" y="9"/>
                    </a:cxn>
                    <a:cxn ang="0">
                      <a:pos x="889" y="0"/>
                    </a:cxn>
                    <a:cxn ang="0">
                      <a:pos x="781" y="0"/>
                    </a:cxn>
                    <a:cxn ang="0">
                      <a:pos x="771" y="0"/>
                    </a:cxn>
                    <a:cxn ang="0">
                      <a:pos x="777" y="9"/>
                    </a:cxn>
                    <a:cxn ang="0">
                      <a:pos x="783" y="30"/>
                    </a:cxn>
                    <a:cxn ang="0">
                      <a:pos x="783" y="33"/>
                    </a:cxn>
                    <a:cxn ang="0">
                      <a:pos x="776" y="57"/>
                    </a:cxn>
                    <a:cxn ang="0">
                      <a:pos x="633" y="482"/>
                    </a:cxn>
                    <a:cxn ang="0">
                      <a:pos x="479" y="53"/>
                    </a:cxn>
                    <a:cxn ang="0">
                      <a:pos x="475" y="34"/>
                    </a:cxn>
                    <a:cxn ang="0">
                      <a:pos x="476" y="25"/>
                    </a:cxn>
                    <a:cxn ang="0">
                      <a:pos x="483" y="10"/>
                    </a:cxn>
                    <a:cxn ang="0">
                      <a:pos x="488" y="1"/>
                    </a:cxn>
                    <a:cxn ang="0">
                      <a:pos x="346" y="1"/>
                    </a:cxn>
                    <a:cxn ang="0">
                      <a:pos x="356" y="11"/>
                    </a:cxn>
                    <a:cxn ang="0">
                      <a:pos x="373" y="30"/>
                    </a:cxn>
                    <a:cxn ang="0">
                      <a:pos x="390" y="54"/>
                    </a:cxn>
                    <a:cxn ang="0">
                      <a:pos x="422" y="136"/>
                    </a:cxn>
                    <a:cxn ang="0">
                      <a:pos x="291" y="481"/>
                    </a:cxn>
                    <a:cxn ang="0">
                      <a:pos x="137" y="43"/>
                    </a:cxn>
                    <a:cxn ang="0">
                      <a:pos x="136" y="36"/>
                    </a:cxn>
                    <a:cxn ang="0">
                      <a:pos x="137" y="27"/>
                    </a:cxn>
                    <a:cxn ang="0">
                      <a:pos x="144" y="10"/>
                    </a:cxn>
                    <a:cxn ang="0">
                      <a:pos x="149" y="1"/>
                    </a:cxn>
                    <a:cxn ang="0">
                      <a:pos x="0" y="1"/>
                    </a:cxn>
                    <a:cxn ang="0">
                      <a:pos x="17" y="11"/>
                    </a:cxn>
                    <a:cxn ang="0">
                      <a:pos x="39" y="31"/>
                    </a:cxn>
                  </a:cxnLst>
                  <a:rect l="0" t="0" r="r" b="b"/>
                  <a:pathLst>
                    <a:path w="889" h="686">
                      <a:moveTo>
                        <a:pt x="39" y="31"/>
                      </a:moveTo>
                      <a:cubicBezTo>
                        <a:pt x="46" y="39"/>
                        <a:pt x="48" y="44"/>
                        <a:pt x="51" y="53"/>
                      </a:cubicBezTo>
                      <a:cubicBezTo>
                        <a:pt x="286" y="686"/>
                        <a:pt x="286" y="686"/>
                        <a:pt x="286" y="686"/>
                      </a:cubicBezTo>
                      <a:cubicBezTo>
                        <a:pt x="453" y="224"/>
                        <a:pt x="453" y="224"/>
                        <a:pt x="453" y="224"/>
                      </a:cubicBezTo>
                      <a:cubicBezTo>
                        <a:pt x="625" y="683"/>
                        <a:pt x="625" y="683"/>
                        <a:pt x="625" y="683"/>
                      </a:cubicBezTo>
                      <a:cubicBezTo>
                        <a:pt x="847" y="65"/>
                        <a:pt x="847" y="65"/>
                        <a:pt x="847" y="65"/>
                      </a:cubicBezTo>
                      <a:cubicBezTo>
                        <a:pt x="850" y="55"/>
                        <a:pt x="854" y="50"/>
                        <a:pt x="859" y="40"/>
                      </a:cubicBezTo>
                      <a:cubicBezTo>
                        <a:pt x="859" y="40"/>
                        <a:pt x="859" y="40"/>
                        <a:pt x="859" y="40"/>
                      </a:cubicBezTo>
                      <a:cubicBezTo>
                        <a:pt x="867" y="28"/>
                        <a:pt x="872" y="20"/>
                        <a:pt x="881" y="9"/>
                      </a:cubicBezTo>
                      <a:cubicBezTo>
                        <a:pt x="889" y="0"/>
                        <a:pt x="889" y="0"/>
                        <a:pt x="889" y="0"/>
                      </a:cubicBezTo>
                      <a:cubicBezTo>
                        <a:pt x="781" y="0"/>
                        <a:pt x="781" y="0"/>
                        <a:pt x="781" y="0"/>
                      </a:cubicBezTo>
                      <a:cubicBezTo>
                        <a:pt x="771" y="0"/>
                        <a:pt x="771" y="0"/>
                        <a:pt x="771" y="0"/>
                      </a:cubicBezTo>
                      <a:cubicBezTo>
                        <a:pt x="777" y="9"/>
                        <a:pt x="777" y="9"/>
                        <a:pt x="777" y="9"/>
                      </a:cubicBezTo>
                      <a:cubicBezTo>
                        <a:pt x="781" y="16"/>
                        <a:pt x="783" y="21"/>
                        <a:pt x="783" y="30"/>
                      </a:cubicBezTo>
                      <a:cubicBezTo>
                        <a:pt x="783" y="30"/>
                        <a:pt x="783" y="32"/>
                        <a:pt x="783" y="33"/>
                      </a:cubicBezTo>
                      <a:cubicBezTo>
                        <a:pt x="783" y="41"/>
                        <a:pt x="781" y="47"/>
                        <a:pt x="776" y="57"/>
                      </a:cubicBezTo>
                      <a:cubicBezTo>
                        <a:pt x="633" y="482"/>
                        <a:pt x="633" y="482"/>
                        <a:pt x="633" y="482"/>
                      </a:cubicBezTo>
                      <a:cubicBezTo>
                        <a:pt x="479" y="53"/>
                        <a:pt x="479" y="53"/>
                        <a:pt x="479" y="53"/>
                      </a:cubicBezTo>
                      <a:cubicBezTo>
                        <a:pt x="476" y="45"/>
                        <a:pt x="475" y="40"/>
                        <a:pt x="475" y="34"/>
                      </a:cubicBezTo>
                      <a:cubicBezTo>
                        <a:pt x="475" y="31"/>
                        <a:pt x="475" y="28"/>
                        <a:pt x="476" y="25"/>
                      </a:cubicBezTo>
                      <a:cubicBezTo>
                        <a:pt x="478" y="18"/>
                        <a:pt x="479" y="16"/>
                        <a:pt x="483" y="10"/>
                      </a:cubicBezTo>
                      <a:cubicBezTo>
                        <a:pt x="488" y="1"/>
                        <a:pt x="488" y="1"/>
                        <a:pt x="488" y="1"/>
                      </a:cubicBezTo>
                      <a:cubicBezTo>
                        <a:pt x="346" y="1"/>
                        <a:pt x="346" y="1"/>
                        <a:pt x="346" y="1"/>
                      </a:cubicBezTo>
                      <a:cubicBezTo>
                        <a:pt x="356" y="11"/>
                        <a:pt x="356" y="11"/>
                        <a:pt x="356" y="11"/>
                      </a:cubicBezTo>
                      <a:cubicBezTo>
                        <a:pt x="363" y="17"/>
                        <a:pt x="367" y="22"/>
                        <a:pt x="373" y="30"/>
                      </a:cubicBezTo>
                      <a:cubicBezTo>
                        <a:pt x="381" y="39"/>
                        <a:pt x="386" y="44"/>
                        <a:pt x="390" y="54"/>
                      </a:cubicBezTo>
                      <a:cubicBezTo>
                        <a:pt x="422" y="136"/>
                        <a:pt x="422" y="136"/>
                        <a:pt x="422" y="136"/>
                      </a:cubicBezTo>
                      <a:cubicBezTo>
                        <a:pt x="291" y="481"/>
                        <a:pt x="291" y="481"/>
                        <a:pt x="291" y="481"/>
                      </a:cubicBezTo>
                      <a:cubicBezTo>
                        <a:pt x="137" y="43"/>
                        <a:pt x="137" y="43"/>
                        <a:pt x="137" y="43"/>
                      </a:cubicBezTo>
                      <a:cubicBezTo>
                        <a:pt x="136" y="40"/>
                        <a:pt x="136" y="38"/>
                        <a:pt x="136" y="36"/>
                      </a:cubicBezTo>
                      <a:cubicBezTo>
                        <a:pt x="136" y="34"/>
                        <a:pt x="136" y="31"/>
                        <a:pt x="137" y="27"/>
                      </a:cubicBezTo>
                      <a:cubicBezTo>
                        <a:pt x="138" y="20"/>
                        <a:pt x="140" y="17"/>
                        <a:pt x="144" y="10"/>
                      </a:cubicBezTo>
                      <a:cubicBezTo>
                        <a:pt x="149" y="1"/>
                        <a:pt x="149" y="1"/>
                        <a:pt x="149" y="1"/>
                      </a:cubicBezTo>
                      <a:cubicBezTo>
                        <a:pt x="0" y="1"/>
                        <a:pt x="0" y="1"/>
                        <a:pt x="0" y="1"/>
                      </a:cubicBezTo>
                      <a:cubicBezTo>
                        <a:pt x="17" y="11"/>
                        <a:pt x="17" y="11"/>
                        <a:pt x="17" y="11"/>
                      </a:cubicBezTo>
                      <a:cubicBezTo>
                        <a:pt x="27" y="17"/>
                        <a:pt x="32" y="22"/>
                        <a:pt x="39" y="3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7" name="Freeform 126"/>
                <p:cNvSpPr>
                  <a:spLocks noChangeAspect="1"/>
                </p:cNvSpPr>
                <p:nvPr userDrawn="1"/>
              </p:nvSpPr>
              <p:spPr bwMode="black">
                <a:xfrm>
                  <a:off x="5298" y="1076"/>
                  <a:ext cx="46" cy="58"/>
                </a:xfrm>
                <a:custGeom>
                  <a:avLst/>
                  <a:gdLst/>
                  <a:ahLst/>
                  <a:cxnLst>
                    <a:cxn ang="0">
                      <a:pos x="64" y="61"/>
                    </a:cxn>
                    <a:cxn ang="0">
                      <a:pos x="222" y="61"/>
                    </a:cxn>
                    <a:cxn ang="0">
                      <a:pos x="222" y="598"/>
                    </a:cxn>
                    <a:cxn ang="0">
                      <a:pos x="223" y="619"/>
                    </a:cxn>
                    <a:cxn ang="0">
                      <a:pos x="222" y="633"/>
                    </a:cxn>
                    <a:cxn ang="0">
                      <a:pos x="213" y="652"/>
                    </a:cxn>
                    <a:cxn ang="0">
                      <a:pos x="209" y="660"/>
                    </a:cxn>
                    <a:cxn ang="0">
                      <a:pos x="319" y="660"/>
                    </a:cxn>
                    <a:cxn ang="0">
                      <a:pos x="329" y="660"/>
                    </a:cxn>
                    <a:cxn ang="0">
                      <a:pos x="324" y="652"/>
                    </a:cxn>
                    <a:cxn ang="0">
                      <a:pos x="315" y="631"/>
                    </a:cxn>
                    <a:cxn ang="0">
                      <a:pos x="312" y="604"/>
                    </a:cxn>
                    <a:cxn ang="0">
                      <a:pos x="312" y="596"/>
                    </a:cxn>
                    <a:cxn ang="0">
                      <a:pos x="312" y="59"/>
                    </a:cxn>
                    <a:cxn ang="0">
                      <a:pos x="448" y="59"/>
                    </a:cxn>
                    <a:cxn ang="0">
                      <a:pos x="485" y="64"/>
                    </a:cxn>
                    <a:cxn ang="0">
                      <a:pos x="486" y="59"/>
                    </a:cxn>
                    <a:cxn ang="0">
                      <a:pos x="486" y="59"/>
                    </a:cxn>
                    <a:cxn ang="0">
                      <a:pos x="485" y="65"/>
                    </a:cxn>
                    <a:cxn ang="0">
                      <a:pos x="513" y="74"/>
                    </a:cxn>
                    <a:cxn ang="0">
                      <a:pos x="522" y="79"/>
                    </a:cxn>
                    <a:cxn ang="0">
                      <a:pos x="515" y="5"/>
                    </a:cxn>
                    <a:cxn ang="0">
                      <a:pos x="22" y="0"/>
                    </a:cxn>
                    <a:cxn ang="0">
                      <a:pos x="2" y="72"/>
                    </a:cxn>
                    <a:cxn ang="0">
                      <a:pos x="0" y="84"/>
                    </a:cxn>
                    <a:cxn ang="0">
                      <a:pos x="11" y="78"/>
                    </a:cxn>
                    <a:cxn ang="0">
                      <a:pos x="43" y="65"/>
                    </a:cxn>
                    <a:cxn ang="0">
                      <a:pos x="64" y="61"/>
                    </a:cxn>
                  </a:cxnLst>
                  <a:rect l="0" t="0" r="r" b="b"/>
                  <a:pathLst>
                    <a:path w="522" h="660">
                      <a:moveTo>
                        <a:pt x="64" y="61"/>
                      </a:moveTo>
                      <a:cubicBezTo>
                        <a:pt x="222" y="61"/>
                        <a:pt x="222" y="61"/>
                        <a:pt x="222" y="61"/>
                      </a:cubicBezTo>
                      <a:cubicBezTo>
                        <a:pt x="222" y="598"/>
                        <a:pt x="222" y="598"/>
                        <a:pt x="222" y="598"/>
                      </a:cubicBezTo>
                      <a:cubicBezTo>
                        <a:pt x="222" y="606"/>
                        <a:pt x="223" y="613"/>
                        <a:pt x="223" y="619"/>
                      </a:cubicBezTo>
                      <a:cubicBezTo>
                        <a:pt x="223" y="623"/>
                        <a:pt x="223" y="628"/>
                        <a:pt x="222" y="633"/>
                      </a:cubicBezTo>
                      <a:cubicBezTo>
                        <a:pt x="219" y="640"/>
                        <a:pt x="218" y="644"/>
                        <a:pt x="213" y="652"/>
                      </a:cubicBezTo>
                      <a:cubicBezTo>
                        <a:pt x="209" y="660"/>
                        <a:pt x="209" y="660"/>
                        <a:pt x="209" y="660"/>
                      </a:cubicBezTo>
                      <a:cubicBezTo>
                        <a:pt x="319" y="660"/>
                        <a:pt x="319" y="660"/>
                        <a:pt x="319" y="660"/>
                      </a:cubicBezTo>
                      <a:cubicBezTo>
                        <a:pt x="329" y="660"/>
                        <a:pt x="329" y="660"/>
                        <a:pt x="329" y="660"/>
                      </a:cubicBezTo>
                      <a:cubicBezTo>
                        <a:pt x="324" y="652"/>
                        <a:pt x="324" y="652"/>
                        <a:pt x="324" y="652"/>
                      </a:cubicBezTo>
                      <a:cubicBezTo>
                        <a:pt x="319" y="643"/>
                        <a:pt x="316" y="638"/>
                        <a:pt x="315" y="631"/>
                      </a:cubicBezTo>
                      <a:cubicBezTo>
                        <a:pt x="312" y="612"/>
                        <a:pt x="312" y="610"/>
                        <a:pt x="312" y="604"/>
                      </a:cubicBezTo>
                      <a:cubicBezTo>
                        <a:pt x="312" y="602"/>
                        <a:pt x="312" y="600"/>
                        <a:pt x="312" y="596"/>
                      </a:cubicBezTo>
                      <a:cubicBezTo>
                        <a:pt x="312" y="59"/>
                        <a:pt x="312" y="59"/>
                        <a:pt x="312" y="59"/>
                      </a:cubicBezTo>
                      <a:cubicBezTo>
                        <a:pt x="448" y="59"/>
                        <a:pt x="448" y="59"/>
                        <a:pt x="448" y="59"/>
                      </a:cubicBezTo>
                      <a:cubicBezTo>
                        <a:pt x="462" y="59"/>
                        <a:pt x="471" y="60"/>
                        <a:pt x="485" y="64"/>
                      </a:cubicBezTo>
                      <a:cubicBezTo>
                        <a:pt x="486" y="59"/>
                        <a:pt x="486" y="59"/>
                        <a:pt x="486" y="59"/>
                      </a:cubicBezTo>
                      <a:cubicBezTo>
                        <a:pt x="486" y="59"/>
                        <a:pt x="486" y="59"/>
                        <a:pt x="486" y="59"/>
                      </a:cubicBezTo>
                      <a:cubicBezTo>
                        <a:pt x="485" y="65"/>
                        <a:pt x="485" y="65"/>
                        <a:pt x="485" y="65"/>
                      </a:cubicBezTo>
                      <a:cubicBezTo>
                        <a:pt x="496" y="67"/>
                        <a:pt x="503" y="69"/>
                        <a:pt x="513" y="74"/>
                      </a:cubicBezTo>
                      <a:cubicBezTo>
                        <a:pt x="522" y="79"/>
                        <a:pt x="522" y="79"/>
                        <a:pt x="522" y="79"/>
                      </a:cubicBezTo>
                      <a:cubicBezTo>
                        <a:pt x="515" y="5"/>
                        <a:pt x="515" y="5"/>
                        <a:pt x="515" y="5"/>
                      </a:cubicBezTo>
                      <a:cubicBezTo>
                        <a:pt x="22" y="0"/>
                        <a:pt x="22" y="0"/>
                        <a:pt x="22" y="0"/>
                      </a:cubicBezTo>
                      <a:cubicBezTo>
                        <a:pt x="2" y="72"/>
                        <a:pt x="2" y="72"/>
                        <a:pt x="2" y="72"/>
                      </a:cubicBezTo>
                      <a:cubicBezTo>
                        <a:pt x="0" y="84"/>
                        <a:pt x="0" y="84"/>
                        <a:pt x="0" y="84"/>
                      </a:cubicBezTo>
                      <a:cubicBezTo>
                        <a:pt x="11" y="78"/>
                        <a:pt x="11" y="78"/>
                        <a:pt x="11" y="78"/>
                      </a:cubicBezTo>
                      <a:cubicBezTo>
                        <a:pt x="22" y="71"/>
                        <a:pt x="30" y="67"/>
                        <a:pt x="43" y="65"/>
                      </a:cubicBezTo>
                      <a:cubicBezTo>
                        <a:pt x="52" y="62"/>
                        <a:pt x="56" y="61"/>
                        <a:pt x="64" y="6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8" name="Freeform 127"/>
                <p:cNvSpPr>
                  <a:spLocks noChangeAspect="1"/>
                </p:cNvSpPr>
                <p:nvPr userDrawn="1"/>
              </p:nvSpPr>
              <p:spPr bwMode="black">
                <a:xfrm>
                  <a:off x="5082" y="1076"/>
                  <a:ext cx="61" cy="60"/>
                </a:xfrm>
                <a:custGeom>
                  <a:avLst/>
                  <a:gdLst/>
                  <a:ahLst/>
                  <a:cxnLst>
                    <a:cxn ang="0">
                      <a:pos x="657" y="42"/>
                    </a:cxn>
                    <a:cxn ang="0">
                      <a:pos x="678" y="10"/>
                    </a:cxn>
                    <a:cxn ang="0">
                      <a:pos x="684" y="1"/>
                    </a:cxn>
                    <a:cxn ang="0">
                      <a:pos x="583" y="1"/>
                    </a:cxn>
                    <a:cxn ang="0">
                      <a:pos x="575" y="1"/>
                    </a:cxn>
                    <a:cxn ang="0">
                      <a:pos x="577" y="9"/>
                    </a:cxn>
                    <a:cxn ang="0">
                      <a:pos x="581" y="30"/>
                    </a:cxn>
                    <a:cxn ang="0">
                      <a:pos x="571" y="58"/>
                    </a:cxn>
                    <a:cxn ang="0">
                      <a:pos x="357" y="517"/>
                    </a:cxn>
                    <a:cxn ang="0">
                      <a:pos x="129" y="38"/>
                    </a:cxn>
                    <a:cxn ang="0">
                      <a:pos x="125" y="22"/>
                    </a:cxn>
                    <a:cxn ang="0">
                      <a:pos x="128" y="9"/>
                    </a:cxn>
                    <a:cxn ang="0">
                      <a:pos x="133" y="0"/>
                    </a:cxn>
                    <a:cxn ang="0">
                      <a:pos x="19" y="0"/>
                    </a:cxn>
                    <a:cxn ang="0">
                      <a:pos x="0" y="0"/>
                    </a:cxn>
                    <a:cxn ang="0">
                      <a:pos x="16" y="11"/>
                    </a:cxn>
                    <a:cxn ang="0">
                      <a:pos x="35" y="30"/>
                    </a:cxn>
                    <a:cxn ang="0">
                      <a:pos x="45" y="51"/>
                    </a:cxn>
                    <a:cxn ang="0">
                      <a:pos x="354" y="682"/>
                    </a:cxn>
                    <a:cxn ang="0">
                      <a:pos x="644" y="67"/>
                    </a:cxn>
                    <a:cxn ang="0">
                      <a:pos x="657" y="42"/>
                    </a:cxn>
                    <a:cxn ang="0">
                      <a:pos x="652" y="39"/>
                    </a:cxn>
                    <a:cxn ang="0">
                      <a:pos x="652" y="39"/>
                    </a:cxn>
                    <a:cxn ang="0">
                      <a:pos x="657" y="42"/>
                    </a:cxn>
                  </a:cxnLst>
                  <a:rect l="0" t="0" r="r" b="b"/>
                  <a:pathLst>
                    <a:path w="684" h="682">
                      <a:moveTo>
                        <a:pt x="657" y="42"/>
                      </a:moveTo>
                      <a:cubicBezTo>
                        <a:pt x="664" y="29"/>
                        <a:pt x="669" y="22"/>
                        <a:pt x="678" y="10"/>
                      </a:cubicBezTo>
                      <a:cubicBezTo>
                        <a:pt x="684" y="1"/>
                        <a:pt x="684" y="1"/>
                        <a:pt x="684" y="1"/>
                      </a:cubicBezTo>
                      <a:cubicBezTo>
                        <a:pt x="583" y="1"/>
                        <a:pt x="583" y="1"/>
                        <a:pt x="583" y="1"/>
                      </a:cubicBezTo>
                      <a:cubicBezTo>
                        <a:pt x="575" y="1"/>
                        <a:pt x="575" y="1"/>
                        <a:pt x="575" y="1"/>
                      </a:cubicBezTo>
                      <a:cubicBezTo>
                        <a:pt x="577" y="9"/>
                        <a:pt x="577" y="9"/>
                        <a:pt x="577" y="9"/>
                      </a:cubicBezTo>
                      <a:cubicBezTo>
                        <a:pt x="580" y="17"/>
                        <a:pt x="581" y="22"/>
                        <a:pt x="581" y="30"/>
                      </a:cubicBezTo>
                      <a:cubicBezTo>
                        <a:pt x="580" y="41"/>
                        <a:pt x="575" y="47"/>
                        <a:pt x="571" y="58"/>
                      </a:cubicBezTo>
                      <a:cubicBezTo>
                        <a:pt x="357" y="517"/>
                        <a:pt x="357" y="517"/>
                        <a:pt x="357" y="517"/>
                      </a:cubicBezTo>
                      <a:cubicBezTo>
                        <a:pt x="129" y="38"/>
                        <a:pt x="129" y="38"/>
                        <a:pt x="129" y="38"/>
                      </a:cubicBezTo>
                      <a:cubicBezTo>
                        <a:pt x="126" y="31"/>
                        <a:pt x="125" y="28"/>
                        <a:pt x="125" y="22"/>
                      </a:cubicBezTo>
                      <a:cubicBezTo>
                        <a:pt x="125" y="17"/>
                        <a:pt x="126" y="15"/>
                        <a:pt x="128" y="9"/>
                      </a:cubicBezTo>
                      <a:cubicBezTo>
                        <a:pt x="133" y="0"/>
                        <a:pt x="133" y="0"/>
                        <a:pt x="133" y="0"/>
                      </a:cubicBezTo>
                      <a:cubicBezTo>
                        <a:pt x="19" y="0"/>
                        <a:pt x="19" y="0"/>
                        <a:pt x="19" y="0"/>
                      </a:cubicBezTo>
                      <a:cubicBezTo>
                        <a:pt x="0" y="0"/>
                        <a:pt x="0" y="0"/>
                        <a:pt x="0" y="0"/>
                      </a:cubicBezTo>
                      <a:cubicBezTo>
                        <a:pt x="16" y="11"/>
                        <a:pt x="16" y="11"/>
                        <a:pt x="16" y="11"/>
                      </a:cubicBezTo>
                      <a:cubicBezTo>
                        <a:pt x="25" y="17"/>
                        <a:pt x="30" y="21"/>
                        <a:pt x="35" y="30"/>
                      </a:cubicBezTo>
                      <a:cubicBezTo>
                        <a:pt x="40" y="37"/>
                        <a:pt x="42" y="43"/>
                        <a:pt x="45" y="51"/>
                      </a:cubicBezTo>
                      <a:cubicBezTo>
                        <a:pt x="354" y="682"/>
                        <a:pt x="354" y="682"/>
                        <a:pt x="354" y="682"/>
                      </a:cubicBezTo>
                      <a:cubicBezTo>
                        <a:pt x="644" y="67"/>
                        <a:pt x="644" y="67"/>
                        <a:pt x="644" y="67"/>
                      </a:cubicBezTo>
                      <a:cubicBezTo>
                        <a:pt x="648" y="57"/>
                        <a:pt x="651" y="52"/>
                        <a:pt x="657" y="42"/>
                      </a:cubicBezTo>
                      <a:cubicBezTo>
                        <a:pt x="652" y="39"/>
                        <a:pt x="652" y="39"/>
                        <a:pt x="652" y="39"/>
                      </a:cubicBezTo>
                      <a:cubicBezTo>
                        <a:pt x="653" y="39"/>
                        <a:pt x="652" y="39"/>
                        <a:pt x="652" y="39"/>
                      </a:cubicBezTo>
                      <a:lnTo>
                        <a:pt x="657" y="4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9" name="Freeform 128"/>
                <p:cNvSpPr>
                  <a:spLocks noChangeAspect="1" noEditPoints="1"/>
                </p:cNvSpPr>
                <p:nvPr userDrawn="1"/>
              </p:nvSpPr>
              <p:spPr bwMode="black">
                <a:xfrm>
                  <a:off x="5193" y="1076"/>
                  <a:ext cx="45" cy="58"/>
                </a:xfrm>
                <a:custGeom>
                  <a:avLst/>
                  <a:gdLst/>
                  <a:ahLst/>
                  <a:cxnLst>
                    <a:cxn ang="0">
                      <a:pos x="490" y="663"/>
                    </a:cxn>
                    <a:cxn ang="0">
                      <a:pos x="507" y="663"/>
                    </a:cxn>
                    <a:cxn ang="0">
                      <a:pos x="493" y="653"/>
                    </a:cxn>
                    <a:cxn ang="0">
                      <a:pos x="460" y="627"/>
                    </a:cxn>
                    <a:cxn ang="0">
                      <a:pos x="405" y="564"/>
                    </a:cxn>
                    <a:cxn ang="0">
                      <a:pos x="251" y="367"/>
                    </a:cxn>
                    <a:cxn ang="0">
                      <a:pos x="205" y="317"/>
                    </a:cxn>
                    <a:cxn ang="0">
                      <a:pos x="204" y="316"/>
                    </a:cxn>
                    <a:cxn ang="0">
                      <a:pos x="211" y="316"/>
                    </a:cxn>
                    <a:cxn ang="0">
                      <a:pos x="370" y="156"/>
                    </a:cxn>
                    <a:cxn ang="0">
                      <a:pos x="370" y="151"/>
                    </a:cxn>
                    <a:cxn ang="0">
                      <a:pos x="205" y="0"/>
                    </a:cxn>
                    <a:cxn ang="0">
                      <a:pos x="0" y="0"/>
                    </a:cxn>
                    <a:cxn ang="0">
                      <a:pos x="5" y="9"/>
                    </a:cxn>
                    <a:cxn ang="0">
                      <a:pos x="16" y="34"/>
                    </a:cxn>
                    <a:cxn ang="0">
                      <a:pos x="21" y="96"/>
                    </a:cxn>
                    <a:cxn ang="0">
                      <a:pos x="21" y="562"/>
                    </a:cxn>
                    <a:cxn ang="0">
                      <a:pos x="19" y="627"/>
                    </a:cxn>
                    <a:cxn ang="0">
                      <a:pos x="9" y="652"/>
                    </a:cxn>
                    <a:cxn ang="0">
                      <a:pos x="5" y="661"/>
                    </a:cxn>
                    <a:cxn ang="0">
                      <a:pos x="110" y="661"/>
                    </a:cxn>
                    <a:cxn ang="0">
                      <a:pos x="117" y="661"/>
                    </a:cxn>
                    <a:cxn ang="0">
                      <a:pos x="115" y="653"/>
                    </a:cxn>
                    <a:cxn ang="0">
                      <a:pos x="105" y="623"/>
                    </a:cxn>
                    <a:cxn ang="0">
                      <a:pos x="103" y="601"/>
                    </a:cxn>
                    <a:cxn ang="0">
                      <a:pos x="103" y="588"/>
                    </a:cxn>
                    <a:cxn ang="0">
                      <a:pos x="103" y="300"/>
                    </a:cxn>
                    <a:cxn ang="0">
                      <a:pos x="105" y="302"/>
                    </a:cxn>
                    <a:cxn ang="0">
                      <a:pos x="122" y="322"/>
                    </a:cxn>
                    <a:cxn ang="0">
                      <a:pos x="383" y="661"/>
                    </a:cxn>
                    <a:cxn ang="0">
                      <a:pos x="387" y="658"/>
                    </a:cxn>
                    <a:cxn ang="0">
                      <a:pos x="387" y="658"/>
                    </a:cxn>
                    <a:cxn ang="0">
                      <a:pos x="387" y="663"/>
                    </a:cxn>
                    <a:cxn ang="0">
                      <a:pos x="490" y="663"/>
                    </a:cxn>
                    <a:cxn ang="0">
                      <a:pos x="104" y="57"/>
                    </a:cxn>
                    <a:cxn ang="0">
                      <a:pos x="167" y="51"/>
                    </a:cxn>
                    <a:cxn ang="0">
                      <a:pos x="288" y="158"/>
                    </a:cxn>
                    <a:cxn ang="0">
                      <a:pos x="288" y="167"/>
                    </a:cxn>
                    <a:cxn ang="0">
                      <a:pos x="154" y="278"/>
                    </a:cxn>
                    <a:cxn ang="0">
                      <a:pos x="138" y="278"/>
                    </a:cxn>
                    <a:cxn ang="0">
                      <a:pos x="104" y="277"/>
                    </a:cxn>
                    <a:cxn ang="0">
                      <a:pos x="104" y="57"/>
                    </a:cxn>
                  </a:cxnLst>
                  <a:rect l="0" t="0" r="r" b="b"/>
                  <a:pathLst>
                    <a:path w="507" h="663">
                      <a:moveTo>
                        <a:pt x="490" y="663"/>
                      </a:moveTo>
                      <a:cubicBezTo>
                        <a:pt x="507" y="663"/>
                        <a:pt x="507" y="663"/>
                        <a:pt x="507" y="663"/>
                      </a:cubicBezTo>
                      <a:cubicBezTo>
                        <a:pt x="493" y="653"/>
                        <a:pt x="493" y="653"/>
                        <a:pt x="493" y="653"/>
                      </a:cubicBezTo>
                      <a:cubicBezTo>
                        <a:pt x="480" y="643"/>
                        <a:pt x="472" y="637"/>
                        <a:pt x="460" y="627"/>
                      </a:cubicBezTo>
                      <a:cubicBezTo>
                        <a:pt x="441" y="610"/>
                        <a:pt x="425" y="590"/>
                        <a:pt x="405" y="564"/>
                      </a:cubicBezTo>
                      <a:cubicBezTo>
                        <a:pt x="251" y="367"/>
                        <a:pt x="251" y="367"/>
                        <a:pt x="251" y="367"/>
                      </a:cubicBezTo>
                      <a:cubicBezTo>
                        <a:pt x="234" y="346"/>
                        <a:pt x="223" y="334"/>
                        <a:pt x="205" y="317"/>
                      </a:cubicBezTo>
                      <a:cubicBezTo>
                        <a:pt x="204" y="317"/>
                        <a:pt x="204" y="316"/>
                        <a:pt x="204" y="316"/>
                      </a:cubicBezTo>
                      <a:cubicBezTo>
                        <a:pt x="206" y="316"/>
                        <a:pt x="209" y="316"/>
                        <a:pt x="211" y="316"/>
                      </a:cubicBezTo>
                      <a:cubicBezTo>
                        <a:pt x="300" y="316"/>
                        <a:pt x="368" y="242"/>
                        <a:pt x="370" y="156"/>
                      </a:cubicBezTo>
                      <a:cubicBezTo>
                        <a:pt x="370" y="154"/>
                        <a:pt x="370" y="153"/>
                        <a:pt x="370" y="151"/>
                      </a:cubicBezTo>
                      <a:cubicBezTo>
                        <a:pt x="370" y="57"/>
                        <a:pt x="291" y="1"/>
                        <a:pt x="205" y="0"/>
                      </a:cubicBezTo>
                      <a:cubicBezTo>
                        <a:pt x="0" y="0"/>
                        <a:pt x="0" y="0"/>
                        <a:pt x="0" y="0"/>
                      </a:cubicBezTo>
                      <a:cubicBezTo>
                        <a:pt x="5" y="9"/>
                        <a:pt x="5" y="9"/>
                        <a:pt x="5" y="9"/>
                      </a:cubicBezTo>
                      <a:cubicBezTo>
                        <a:pt x="10" y="19"/>
                        <a:pt x="14" y="24"/>
                        <a:pt x="16" y="34"/>
                      </a:cubicBezTo>
                      <a:cubicBezTo>
                        <a:pt x="21" y="58"/>
                        <a:pt x="21" y="71"/>
                        <a:pt x="21" y="96"/>
                      </a:cubicBezTo>
                      <a:cubicBezTo>
                        <a:pt x="21" y="562"/>
                        <a:pt x="21" y="562"/>
                        <a:pt x="21" y="562"/>
                      </a:cubicBezTo>
                      <a:cubicBezTo>
                        <a:pt x="21" y="586"/>
                        <a:pt x="21" y="615"/>
                        <a:pt x="19" y="627"/>
                      </a:cubicBezTo>
                      <a:cubicBezTo>
                        <a:pt x="18" y="636"/>
                        <a:pt x="14" y="641"/>
                        <a:pt x="9" y="652"/>
                      </a:cubicBezTo>
                      <a:cubicBezTo>
                        <a:pt x="5" y="661"/>
                        <a:pt x="5" y="661"/>
                        <a:pt x="5" y="661"/>
                      </a:cubicBezTo>
                      <a:cubicBezTo>
                        <a:pt x="110" y="661"/>
                        <a:pt x="110" y="661"/>
                        <a:pt x="110" y="661"/>
                      </a:cubicBezTo>
                      <a:cubicBezTo>
                        <a:pt x="117" y="661"/>
                        <a:pt x="117" y="661"/>
                        <a:pt x="117" y="661"/>
                      </a:cubicBezTo>
                      <a:cubicBezTo>
                        <a:pt x="115" y="653"/>
                        <a:pt x="115" y="653"/>
                        <a:pt x="115" y="653"/>
                      </a:cubicBezTo>
                      <a:cubicBezTo>
                        <a:pt x="110" y="640"/>
                        <a:pt x="107" y="634"/>
                        <a:pt x="105" y="623"/>
                      </a:cubicBezTo>
                      <a:cubicBezTo>
                        <a:pt x="103" y="614"/>
                        <a:pt x="103" y="608"/>
                        <a:pt x="103" y="601"/>
                      </a:cubicBezTo>
                      <a:cubicBezTo>
                        <a:pt x="103" y="597"/>
                        <a:pt x="103" y="593"/>
                        <a:pt x="103" y="588"/>
                      </a:cubicBezTo>
                      <a:cubicBezTo>
                        <a:pt x="103" y="300"/>
                        <a:pt x="103" y="300"/>
                        <a:pt x="103" y="300"/>
                      </a:cubicBezTo>
                      <a:cubicBezTo>
                        <a:pt x="104" y="301"/>
                        <a:pt x="104" y="301"/>
                        <a:pt x="105" y="302"/>
                      </a:cubicBezTo>
                      <a:cubicBezTo>
                        <a:pt x="112" y="307"/>
                        <a:pt x="114" y="313"/>
                        <a:pt x="122" y="322"/>
                      </a:cubicBezTo>
                      <a:cubicBezTo>
                        <a:pt x="383" y="661"/>
                        <a:pt x="383" y="661"/>
                        <a:pt x="383" y="661"/>
                      </a:cubicBezTo>
                      <a:cubicBezTo>
                        <a:pt x="387" y="658"/>
                        <a:pt x="387" y="658"/>
                        <a:pt x="387" y="658"/>
                      </a:cubicBezTo>
                      <a:cubicBezTo>
                        <a:pt x="387" y="658"/>
                        <a:pt x="387" y="658"/>
                        <a:pt x="387" y="658"/>
                      </a:cubicBezTo>
                      <a:cubicBezTo>
                        <a:pt x="387" y="663"/>
                        <a:pt x="387" y="663"/>
                        <a:pt x="387" y="663"/>
                      </a:cubicBezTo>
                      <a:lnTo>
                        <a:pt x="490" y="663"/>
                      </a:lnTo>
                      <a:close/>
                      <a:moveTo>
                        <a:pt x="104" y="57"/>
                      </a:moveTo>
                      <a:cubicBezTo>
                        <a:pt x="125" y="52"/>
                        <a:pt x="140" y="51"/>
                        <a:pt x="167" y="51"/>
                      </a:cubicBezTo>
                      <a:cubicBezTo>
                        <a:pt x="270" y="56"/>
                        <a:pt x="283" y="107"/>
                        <a:pt x="288" y="158"/>
                      </a:cubicBezTo>
                      <a:cubicBezTo>
                        <a:pt x="288" y="161"/>
                        <a:pt x="288" y="164"/>
                        <a:pt x="288" y="167"/>
                      </a:cubicBezTo>
                      <a:cubicBezTo>
                        <a:pt x="288" y="230"/>
                        <a:pt x="239" y="271"/>
                        <a:pt x="154" y="278"/>
                      </a:cubicBezTo>
                      <a:cubicBezTo>
                        <a:pt x="149" y="278"/>
                        <a:pt x="143" y="278"/>
                        <a:pt x="138" y="278"/>
                      </a:cubicBezTo>
                      <a:cubicBezTo>
                        <a:pt x="125" y="278"/>
                        <a:pt x="113" y="278"/>
                        <a:pt x="104" y="277"/>
                      </a:cubicBezTo>
                      <a:lnTo>
                        <a:pt x="104" y="57"/>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0" name="Freeform 129"/>
                <p:cNvSpPr>
                  <a:spLocks noChangeAspect="1" noEditPoints="1"/>
                </p:cNvSpPr>
                <p:nvPr userDrawn="1"/>
              </p:nvSpPr>
              <p:spPr bwMode="black">
                <a:xfrm>
                  <a:off x="5232" y="1174"/>
                  <a:ext cx="60" cy="60"/>
                </a:xfrm>
                <a:custGeom>
                  <a:avLst/>
                  <a:gdLst/>
                  <a:ahLst/>
                  <a:cxnLst>
                    <a:cxn ang="0">
                      <a:pos x="345" y="0"/>
                    </a:cxn>
                    <a:cxn ang="0">
                      <a:pos x="335" y="0"/>
                    </a:cxn>
                    <a:cxn ang="0">
                      <a:pos x="0" y="337"/>
                    </a:cxn>
                    <a:cxn ang="0">
                      <a:pos x="330" y="675"/>
                    </a:cxn>
                    <a:cxn ang="0">
                      <a:pos x="330" y="669"/>
                    </a:cxn>
                    <a:cxn ang="0">
                      <a:pos x="330" y="675"/>
                    </a:cxn>
                    <a:cxn ang="0">
                      <a:pos x="338" y="674"/>
                    </a:cxn>
                    <a:cxn ang="0">
                      <a:pos x="674" y="341"/>
                    </a:cxn>
                    <a:cxn ang="0">
                      <a:pos x="674" y="335"/>
                    </a:cxn>
                    <a:cxn ang="0">
                      <a:pos x="345" y="0"/>
                    </a:cxn>
                    <a:cxn ang="0">
                      <a:pos x="336" y="64"/>
                    </a:cxn>
                    <a:cxn ang="0">
                      <a:pos x="339" y="64"/>
                    </a:cxn>
                    <a:cxn ang="0">
                      <a:pos x="592" y="335"/>
                    </a:cxn>
                    <a:cxn ang="0">
                      <a:pos x="337" y="610"/>
                    </a:cxn>
                    <a:cxn ang="0">
                      <a:pos x="332" y="610"/>
                    </a:cxn>
                    <a:cxn ang="0">
                      <a:pos x="85" y="339"/>
                    </a:cxn>
                    <a:cxn ang="0">
                      <a:pos x="85" y="334"/>
                    </a:cxn>
                    <a:cxn ang="0">
                      <a:pos x="336" y="64"/>
                    </a:cxn>
                  </a:cxnLst>
                  <a:rect l="0" t="0" r="r" b="b"/>
                  <a:pathLst>
                    <a:path w="674" h="675">
                      <a:moveTo>
                        <a:pt x="345" y="0"/>
                      </a:moveTo>
                      <a:cubicBezTo>
                        <a:pt x="341"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4"/>
                        <a:pt x="338" y="674"/>
                      </a:cubicBezTo>
                      <a:cubicBezTo>
                        <a:pt x="520" y="674"/>
                        <a:pt x="674" y="533"/>
                        <a:pt x="674" y="341"/>
                      </a:cubicBezTo>
                      <a:cubicBezTo>
                        <a:pt x="674" y="339"/>
                        <a:pt x="674" y="337"/>
                        <a:pt x="674" y="335"/>
                      </a:cubicBezTo>
                      <a:cubicBezTo>
                        <a:pt x="670" y="154"/>
                        <a:pt x="533" y="7"/>
                        <a:pt x="345" y="0"/>
                      </a:cubicBezTo>
                      <a:close/>
                      <a:moveTo>
                        <a:pt x="336" y="64"/>
                      </a:moveTo>
                      <a:cubicBezTo>
                        <a:pt x="337" y="64"/>
                        <a:pt x="338" y="64"/>
                        <a:pt x="339" y="64"/>
                      </a:cubicBezTo>
                      <a:cubicBezTo>
                        <a:pt x="488" y="67"/>
                        <a:pt x="590" y="191"/>
                        <a:pt x="592" y="335"/>
                      </a:cubicBezTo>
                      <a:cubicBezTo>
                        <a:pt x="592" y="479"/>
                        <a:pt x="481" y="609"/>
                        <a:pt x="337" y="610"/>
                      </a:cubicBezTo>
                      <a:cubicBezTo>
                        <a:pt x="335" y="610"/>
                        <a:pt x="333" y="610"/>
                        <a:pt x="332" y="610"/>
                      </a:cubicBezTo>
                      <a:cubicBezTo>
                        <a:pt x="186" y="606"/>
                        <a:pt x="85" y="480"/>
                        <a:pt x="85" y="339"/>
                      </a:cubicBezTo>
                      <a:cubicBezTo>
                        <a:pt x="85" y="337"/>
                        <a:pt x="85" y="335"/>
                        <a:pt x="85" y="334"/>
                      </a:cubicBezTo>
                      <a:cubicBezTo>
                        <a:pt x="88" y="191"/>
                        <a:pt x="186" y="64"/>
                        <a:pt x="336" y="6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1" name="Freeform 130"/>
                <p:cNvSpPr>
                  <a:spLocks noChangeAspect="1"/>
                </p:cNvSpPr>
                <p:nvPr userDrawn="1"/>
              </p:nvSpPr>
              <p:spPr bwMode="black">
                <a:xfrm>
                  <a:off x="5055" y="1174"/>
                  <a:ext cx="52" cy="61"/>
                </a:xfrm>
                <a:custGeom>
                  <a:avLst/>
                  <a:gdLst/>
                  <a:ahLst/>
                  <a:cxnLst>
                    <a:cxn ang="0">
                      <a:pos x="379" y="617"/>
                    </a:cxn>
                    <a:cxn ang="0">
                      <a:pos x="370" y="617"/>
                    </a:cxn>
                    <a:cxn ang="0">
                      <a:pos x="84" y="347"/>
                    </a:cxn>
                    <a:cxn ang="0">
                      <a:pos x="84" y="342"/>
                    </a:cxn>
                    <a:cxn ang="0">
                      <a:pos x="368" y="62"/>
                    </a:cxn>
                    <a:cxn ang="0">
                      <a:pos x="375" y="62"/>
                    </a:cxn>
                    <a:cxn ang="0">
                      <a:pos x="523" y="102"/>
                    </a:cxn>
                    <a:cxn ang="0">
                      <a:pos x="532" y="107"/>
                    </a:cxn>
                    <a:cxn ang="0">
                      <a:pos x="532" y="34"/>
                    </a:cxn>
                    <a:cxn ang="0">
                      <a:pos x="373" y="0"/>
                    </a:cxn>
                    <a:cxn ang="0">
                      <a:pos x="369" y="0"/>
                    </a:cxn>
                    <a:cxn ang="0">
                      <a:pos x="0" y="341"/>
                    </a:cxn>
                    <a:cxn ang="0">
                      <a:pos x="1" y="343"/>
                    </a:cxn>
                    <a:cxn ang="0">
                      <a:pos x="360" y="681"/>
                    </a:cxn>
                    <a:cxn ang="0">
                      <a:pos x="380" y="680"/>
                    </a:cxn>
                    <a:cxn ang="0">
                      <a:pos x="538" y="657"/>
                    </a:cxn>
                    <a:cxn ang="0">
                      <a:pos x="537" y="652"/>
                    </a:cxn>
                    <a:cxn ang="0">
                      <a:pos x="542" y="654"/>
                    </a:cxn>
                    <a:cxn ang="0">
                      <a:pos x="583" y="550"/>
                    </a:cxn>
                    <a:cxn ang="0">
                      <a:pos x="568" y="561"/>
                    </a:cxn>
                    <a:cxn ang="0">
                      <a:pos x="379" y="617"/>
                    </a:cxn>
                  </a:cxnLst>
                  <a:rect l="0" t="0" r="r" b="b"/>
                  <a:pathLst>
                    <a:path w="583" h="681">
                      <a:moveTo>
                        <a:pt x="379" y="617"/>
                      </a:moveTo>
                      <a:cubicBezTo>
                        <a:pt x="376" y="617"/>
                        <a:pt x="373" y="617"/>
                        <a:pt x="370" y="617"/>
                      </a:cubicBezTo>
                      <a:cubicBezTo>
                        <a:pt x="208" y="617"/>
                        <a:pt x="84" y="507"/>
                        <a:pt x="84" y="347"/>
                      </a:cubicBezTo>
                      <a:cubicBezTo>
                        <a:pt x="84" y="346"/>
                        <a:pt x="84" y="344"/>
                        <a:pt x="84" y="342"/>
                      </a:cubicBezTo>
                      <a:cubicBezTo>
                        <a:pt x="85" y="187"/>
                        <a:pt x="200" y="62"/>
                        <a:pt x="368" y="62"/>
                      </a:cubicBezTo>
                      <a:cubicBezTo>
                        <a:pt x="370" y="62"/>
                        <a:pt x="372" y="62"/>
                        <a:pt x="375" y="62"/>
                      </a:cubicBezTo>
                      <a:cubicBezTo>
                        <a:pt x="435" y="63"/>
                        <a:pt x="472" y="73"/>
                        <a:pt x="523" y="102"/>
                      </a:cubicBezTo>
                      <a:cubicBezTo>
                        <a:pt x="532" y="107"/>
                        <a:pt x="532" y="107"/>
                        <a:pt x="532" y="107"/>
                      </a:cubicBezTo>
                      <a:cubicBezTo>
                        <a:pt x="532" y="34"/>
                        <a:pt x="532" y="34"/>
                        <a:pt x="532" y="34"/>
                      </a:cubicBezTo>
                      <a:cubicBezTo>
                        <a:pt x="472" y="4"/>
                        <a:pt x="432" y="1"/>
                        <a:pt x="373" y="0"/>
                      </a:cubicBezTo>
                      <a:cubicBezTo>
                        <a:pt x="372" y="0"/>
                        <a:pt x="370" y="0"/>
                        <a:pt x="369" y="0"/>
                      </a:cubicBezTo>
                      <a:cubicBezTo>
                        <a:pt x="159" y="0"/>
                        <a:pt x="1" y="145"/>
                        <a:pt x="0" y="341"/>
                      </a:cubicBezTo>
                      <a:cubicBezTo>
                        <a:pt x="0" y="342"/>
                        <a:pt x="0" y="343"/>
                        <a:pt x="1" y="343"/>
                      </a:cubicBezTo>
                      <a:cubicBezTo>
                        <a:pt x="1" y="533"/>
                        <a:pt x="151" y="681"/>
                        <a:pt x="360" y="681"/>
                      </a:cubicBezTo>
                      <a:cubicBezTo>
                        <a:pt x="367" y="681"/>
                        <a:pt x="373" y="680"/>
                        <a:pt x="380" y="680"/>
                      </a:cubicBezTo>
                      <a:cubicBezTo>
                        <a:pt x="442" y="678"/>
                        <a:pt x="480" y="678"/>
                        <a:pt x="538" y="657"/>
                      </a:cubicBezTo>
                      <a:cubicBezTo>
                        <a:pt x="537" y="652"/>
                        <a:pt x="537" y="652"/>
                        <a:pt x="537" y="652"/>
                      </a:cubicBezTo>
                      <a:cubicBezTo>
                        <a:pt x="542" y="654"/>
                        <a:pt x="542" y="654"/>
                        <a:pt x="542" y="654"/>
                      </a:cubicBezTo>
                      <a:cubicBezTo>
                        <a:pt x="583" y="550"/>
                        <a:pt x="583" y="550"/>
                        <a:pt x="583" y="550"/>
                      </a:cubicBezTo>
                      <a:cubicBezTo>
                        <a:pt x="568" y="561"/>
                        <a:pt x="568" y="561"/>
                        <a:pt x="568" y="561"/>
                      </a:cubicBezTo>
                      <a:cubicBezTo>
                        <a:pt x="506" y="605"/>
                        <a:pt x="438" y="616"/>
                        <a:pt x="379" y="61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2" name="Freeform 131"/>
                <p:cNvSpPr>
                  <a:spLocks noChangeAspect="1"/>
                </p:cNvSpPr>
                <p:nvPr userDrawn="1"/>
              </p:nvSpPr>
              <p:spPr bwMode="black">
                <a:xfrm>
                  <a:off x="5112" y="1175"/>
                  <a:ext cx="48" cy="59"/>
                </a:xfrm>
                <a:custGeom>
                  <a:avLst/>
                  <a:gdLst/>
                  <a:ahLst/>
                  <a:cxnLst>
                    <a:cxn ang="0">
                      <a:pos x="529" y="626"/>
                    </a:cxn>
                    <a:cxn ang="0">
                      <a:pos x="526" y="598"/>
                    </a:cxn>
                    <a:cxn ang="0">
                      <a:pos x="526" y="90"/>
                    </a:cxn>
                    <a:cxn ang="0">
                      <a:pos x="525" y="66"/>
                    </a:cxn>
                    <a:cxn ang="0">
                      <a:pos x="529" y="35"/>
                    </a:cxn>
                    <a:cxn ang="0">
                      <a:pos x="538" y="9"/>
                    </a:cxn>
                    <a:cxn ang="0">
                      <a:pos x="542" y="1"/>
                    </a:cxn>
                    <a:cxn ang="0">
                      <a:pos x="432" y="1"/>
                    </a:cxn>
                    <a:cxn ang="0">
                      <a:pos x="419" y="1"/>
                    </a:cxn>
                    <a:cxn ang="0">
                      <a:pos x="427" y="10"/>
                    </a:cxn>
                    <a:cxn ang="0">
                      <a:pos x="443" y="38"/>
                    </a:cxn>
                    <a:cxn ang="0">
                      <a:pos x="445" y="56"/>
                    </a:cxn>
                    <a:cxn ang="0">
                      <a:pos x="445" y="72"/>
                    </a:cxn>
                    <a:cxn ang="0">
                      <a:pos x="445" y="259"/>
                    </a:cxn>
                    <a:cxn ang="0">
                      <a:pos x="103" y="259"/>
                    </a:cxn>
                    <a:cxn ang="0">
                      <a:pos x="103" y="81"/>
                    </a:cxn>
                    <a:cxn ang="0">
                      <a:pos x="103" y="67"/>
                    </a:cxn>
                    <a:cxn ang="0">
                      <a:pos x="108" y="30"/>
                    </a:cxn>
                    <a:cxn ang="0">
                      <a:pos x="118" y="8"/>
                    </a:cxn>
                    <a:cxn ang="0">
                      <a:pos x="123" y="0"/>
                    </a:cxn>
                    <a:cxn ang="0">
                      <a:pos x="11" y="0"/>
                    </a:cxn>
                    <a:cxn ang="0">
                      <a:pos x="0" y="0"/>
                    </a:cxn>
                    <a:cxn ang="0">
                      <a:pos x="7" y="9"/>
                    </a:cxn>
                    <a:cxn ang="0">
                      <a:pos x="21" y="34"/>
                    </a:cxn>
                    <a:cxn ang="0">
                      <a:pos x="24" y="65"/>
                    </a:cxn>
                    <a:cxn ang="0">
                      <a:pos x="24" y="603"/>
                    </a:cxn>
                    <a:cxn ang="0">
                      <a:pos x="24" y="613"/>
                    </a:cxn>
                    <a:cxn ang="0">
                      <a:pos x="21" y="635"/>
                    </a:cxn>
                    <a:cxn ang="0">
                      <a:pos x="10" y="652"/>
                    </a:cxn>
                    <a:cxn ang="0">
                      <a:pos x="4" y="661"/>
                    </a:cxn>
                    <a:cxn ang="0">
                      <a:pos x="115" y="661"/>
                    </a:cxn>
                    <a:cxn ang="0">
                      <a:pos x="126" y="661"/>
                    </a:cxn>
                    <a:cxn ang="0">
                      <a:pos x="120" y="652"/>
                    </a:cxn>
                    <a:cxn ang="0">
                      <a:pos x="108" y="632"/>
                    </a:cxn>
                    <a:cxn ang="0">
                      <a:pos x="103" y="598"/>
                    </a:cxn>
                    <a:cxn ang="0">
                      <a:pos x="104" y="575"/>
                    </a:cxn>
                    <a:cxn ang="0">
                      <a:pos x="104" y="318"/>
                    </a:cxn>
                    <a:cxn ang="0">
                      <a:pos x="445" y="318"/>
                    </a:cxn>
                    <a:cxn ang="0">
                      <a:pos x="445" y="603"/>
                    </a:cxn>
                    <a:cxn ang="0">
                      <a:pos x="445" y="618"/>
                    </a:cxn>
                    <a:cxn ang="0">
                      <a:pos x="445" y="625"/>
                    </a:cxn>
                    <a:cxn ang="0">
                      <a:pos x="433" y="650"/>
                    </a:cxn>
                    <a:cxn ang="0">
                      <a:pos x="426" y="659"/>
                    </a:cxn>
                    <a:cxn ang="0">
                      <a:pos x="438" y="659"/>
                    </a:cxn>
                    <a:cxn ang="0">
                      <a:pos x="534" y="659"/>
                    </a:cxn>
                    <a:cxn ang="0">
                      <a:pos x="544" y="659"/>
                    </a:cxn>
                    <a:cxn ang="0">
                      <a:pos x="539" y="651"/>
                    </a:cxn>
                    <a:cxn ang="0">
                      <a:pos x="529" y="626"/>
                    </a:cxn>
                  </a:cxnLst>
                  <a:rect l="0" t="0" r="r" b="b"/>
                  <a:pathLst>
                    <a:path w="544" h="661">
                      <a:moveTo>
                        <a:pt x="529" y="626"/>
                      </a:moveTo>
                      <a:cubicBezTo>
                        <a:pt x="527" y="615"/>
                        <a:pt x="526" y="608"/>
                        <a:pt x="526" y="598"/>
                      </a:cubicBezTo>
                      <a:cubicBezTo>
                        <a:pt x="526" y="90"/>
                        <a:pt x="526" y="90"/>
                        <a:pt x="526" y="90"/>
                      </a:cubicBezTo>
                      <a:cubicBezTo>
                        <a:pt x="526" y="81"/>
                        <a:pt x="525" y="73"/>
                        <a:pt x="525" y="66"/>
                      </a:cubicBezTo>
                      <a:cubicBezTo>
                        <a:pt x="525" y="56"/>
                        <a:pt x="526" y="46"/>
                        <a:pt x="529" y="35"/>
                      </a:cubicBezTo>
                      <a:cubicBezTo>
                        <a:pt x="532" y="24"/>
                        <a:pt x="534" y="18"/>
                        <a:pt x="538" y="9"/>
                      </a:cubicBezTo>
                      <a:cubicBezTo>
                        <a:pt x="542" y="1"/>
                        <a:pt x="542" y="1"/>
                        <a:pt x="542" y="1"/>
                      </a:cubicBezTo>
                      <a:cubicBezTo>
                        <a:pt x="432" y="1"/>
                        <a:pt x="432" y="1"/>
                        <a:pt x="432" y="1"/>
                      </a:cubicBezTo>
                      <a:cubicBezTo>
                        <a:pt x="419" y="1"/>
                        <a:pt x="419" y="1"/>
                        <a:pt x="419" y="1"/>
                      </a:cubicBezTo>
                      <a:cubicBezTo>
                        <a:pt x="427" y="10"/>
                        <a:pt x="427" y="10"/>
                        <a:pt x="427" y="10"/>
                      </a:cubicBezTo>
                      <a:cubicBezTo>
                        <a:pt x="436" y="19"/>
                        <a:pt x="439" y="26"/>
                        <a:pt x="443" y="38"/>
                      </a:cubicBezTo>
                      <a:cubicBezTo>
                        <a:pt x="445" y="44"/>
                        <a:pt x="445" y="49"/>
                        <a:pt x="445" y="56"/>
                      </a:cubicBezTo>
                      <a:cubicBezTo>
                        <a:pt x="445" y="61"/>
                        <a:pt x="445" y="66"/>
                        <a:pt x="445" y="72"/>
                      </a:cubicBezTo>
                      <a:cubicBezTo>
                        <a:pt x="445" y="259"/>
                        <a:pt x="445" y="259"/>
                        <a:pt x="445" y="259"/>
                      </a:cubicBezTo>
                      <a:cubicBezTo>
                        <a:pt x="103" y="259"/>
                        <a:pt x="103" y="259"/>
                        <a:pt x="103" y="259"/>
                      </a:cubicBezTo>
                      <a:cubicBezTo>
                        <a:pt x="103" y="81"/>
                        <a:pt x="103" y="81"/>
                        <a:pt x="103" y="81"/>
                      </a:cubicBezTo>
                      <a:cubicBezTo>
                        <a:pt x="103" y="76"/>
                        <a:pt x="103" y="71"/>
                        <a:pt x="103" y="67"/>
                      </a:cubicBezTo>
                      <a:cubicBezTo>
                        <a:pt x="103" y="54"/>
                        <a:pt x="104" y="43"/>
                        <a:pt x="108" y="30"/>
                      </a:cubicBezTo>
                      <a:cubicBezTo>
                        <a:pt x="111" y="21"/>
                        <a:pt x="113" y="16"/>
                        <a:pt x="118" y="8"/>
                      </a:cubicBezTo>
                      <a:cubicBezTo>
                        <a:pt x="123" y="0"/>
                        <a:pt x="123" y="0"/>
                        <a:pt x="123" y="0"/>
                      </a:cubicBezTo>
                      <a:cubicBezTo>
                        <a:pt x="11" y="0"/>
                        <a:pt x="11" y="0"/>
                        <a:pt x="11" y="0"/>
                      </a:cubicBezTo>
                      <a:cubicBezTo>
                        <a:pt x="0" y="0"/>
                        <a:pt x="0" y="0"/>
                        <a:pt x="0" y="0"/>
                      </a:cubicBezTo>
                      <a:cubicBezTo>
                        <a:pt x="7" y="9"/>
                        <a:pt x="7" y="9"/>
                        <a:pt x="7" y="9"/>
                      </a:cubicBezTo>
                      <a:cubicBezTo>
                        <a:pt x="14" y="18"/>
                        <a:pt x="17" y="23"/>
                        <a:pt x="21" y="34"/>
                      </a:cubicBezTo>
                      <a:cubicBezTo>
                        <a:pt x="24" y="44"/>
                        <a:pt x="24" y="52"/>
                        <a:pt x="24" y="65"/>
                      </a:cubicBezTo>
                      <a:cubicBezTo>
                        <a:pt x="24" y="603"/>
                        <a:pt x="24" y="603"/>
                        <a:pt x="24" y="603"/>
                      </a:cubicBezTo>
                      <a:cubicBezTo>
                        <a:pt x="24" y="606"/>
                        <a:pt x="24" y="610"/>
                        <a:pt x="24" y="613"/>
                      </a:cubicBezTo>
                      <a:cubicBezTo>
                        <a:pt x="24" y="621"/>
                        <a:pt x="24" y="627"/>
                        <a:pt x="21" y="635"/>
                      </a:cubicBezTo>
                      <a:cubicBezTo>
                        <a:pt x="18" y="641"/>
                        <a:pt x="15" y="645"/>
                        <a:pt x="10" y="652"/>
                      </a:cubicBezTo>
                      <a:cubicBezTo>
                        <a:pt x="4" y="661"/>
                        <a:pt x="4" y="661"/>
                        <a:pt x="4" y="661"/>
                      </a:cubicBezTo>
                      <a:cubicBezTo>
                        <a:pt x="115" y="661"/>
                        <a:pt x="115" y="661"/>
                        <a:pt x="115" y="661"/>
                      </a:cubicBezTo>
                      <a:cubicBezTo>
                        <a:pt x="126" y="661"/>
                        <a:pt x="126" y="661"/>
                        <a:pt x="126" y="661"/>
                      </a:cubicBezTo>
                      <a:cubicBezTo>
                        <a:pt x="120" y="652"/>
                        <a:pt x="120" y="652"/>
                        <a:pt x="120" y="652"/>
                      </a:cubicBezTo>
                      <a:cubicBezTo>
                        <a:pt x="114" y="644"/>
                        <a:pt x="110" y="639"/>
                        <a:pt x="108" y="632"/>
                      </a:cubicBezTo>
                      <a:cubicBezTo>
                        <a:pt x="104" y="616"/>
                        <a:pt x="104" y="607"/>
                        <a:pt x="103" y="598"/>
                      </a:cubicBezTo>
                      <a:cubicBezTo>
                        <a:pt x="103" y="592"/>
                        <a:pt x="104" y="585"/>
                        <a:pt x="104" y="575"/>
                      </a:cubicBezTo>
                      <a:cubicBezTo>
                        <a:pt x="104" y="318"/>
                        <a:pt x="104" y="318"/>
                        <a:pt x="104" y="318"/>
                      </a:cubicBezTo>
                      <a:cubicBezTo>
                        <a:pt x="445" y="318"/>
                        <a:pt x="445" y="318"/>
                        <a:pt x="445" y="318"/>
                      </a:cubicBezTo>
                      <a:cubicBezTo>
                        <a:pt x="445" y="603"/>
                        <a:pt x="445" y="603"/>
                        <a:pt x="445" y="603"/>
                      </a:cubicBezTo>
                      <a:cubicBezTo>
                        <a:pt x="445" y="609"/>
                        <a:pt x="445" y="614"/>
                        <a:pt x="445" y="618"/>
                      </a:cubicBezTo>
                      <a:cubicBezTo>
                        <a:pt x="445" y="620"/>
                        <a:pt x="445" y="622"/>
                        <a:pt x="445" y="625"/>
                      </a:cubicBezTo>
                      <a:cubicBezTo>
                        <a:pt x="443" y="635"/>
                        <a:pt x="440" y="641"/>
                        <a:pt x="433" y="650"/>
                      </a:cubicBezTo>
                      <a:cubicBezTo>
                        <a:pt x="426" y="659"/>
                        <a:pt x="426" y="659"/>
                        <a:pt x="426" y="659"/>
                      </a:cubicBezTo>
                      <a:cubicBezTo>
                        <a:pt x="438" y="659"/>
                        <a:pt x="438" y="659"/>
                        <a:pt x="438" y="659"/>
                      </a:cubicBezTo>
                      <a:cubicBezTo>
                        <a:pt x="534" y="659"/>
                        <a:pt x="534" y="659"/>
                        <a:pt x="534" y="659"/>
                      </a:cubicBezTo>
                      <a:cubicBezTo>
                        <a:pt x="544" y="659"/>
                        <a:pt x="544" y="659"/>
                        <a:pt x="544" y="659"/>
                      </a:cubicBezTo>
                      <a:cubicBezTo>
                        <a:pt x="539" y="651"/>
                        <a:pt x="539" y="651"/>
                        <a:pt x="539" y="651"/>
                      </a:cubicBezTo>
                      <a:cubicBezTo>
                        <a:pt x="534" y="641"/>
                        <a:pt x="532" y="635"/>
                        <a:pt x="529" y="6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3" name="Freeform 132"/>
                <p:cNvSpPr>
                  <a:spLocks noChangeAspect="1"/>
                </p:cNvSpPr>
                <p:nvPr userDrawn="1"/>
              </p:nvSpPr>
              <p:spPr bwMode="black">
                <a:xfrm>
                  <a:off x="5300" y="1175"/>
                  <a:ext cx="38" cy="59"/>
                </a:xfrm>
                <a:custGeom>
                  <a:avLst/>
                  <a:gdLst/>
                  <a:ahLst/>
                  <a:cxnLst>
                    <a:cxn ang="0">
                      <a:pos x="387" y="590"/>
                    </a:cxn>
                    <a:cxn ang="0">
                      <a:pos x="351" y="596"/>
                    </a:cxn>
                    <a:cxn ang="0">
                      <a:pos x="106" y="597"/>
                    </a:cxn>
                    <a:cxn ang="0">
                      <a:pos x="105" y="84"/>
                    </a:cxn>
                    <a:cxn ang="0">
                      <a:pos x="104" y="61"/>
                    </a:cxn>
                    <a:cxn ang="0">
                      <a:pos x="108" y="31"/>
                    </a:cxn>
                    <a:cxn ang="0">
                      <a:pos x="117" y="8"/>
                    </a:cxn>
                    <a:cxn ang="0">
                      <a:pos x="121" y="0"/>
                    </a:cxn>
                    <a:cxn ang="0">
                      <a:pos x="11" y="0"/>
                    </a:cxn>
                    <a:cxn ang="0">
                      <a:pos x="0" y="0"/>
                    </a:cxn>
                    <a:cxn ang="0">
                      <a:pos x="7" y="9"/>
                    </a:cxn>
                    <a:cxn ang="0">
                      <a:pos x="20" y="36"/>
                    </a:cxn>
                    <a:cxn ang="0">
                      <a:pos x="24" y="67"/>
                    </a:cxn>
                    <a:cxn ang="0">
                      <a:pos x="24" y="599"/>
                    </a:cxn>
                    <a:cxn ang="0">
                      <a:pos x="24" y="609"/>
                    </a:cxn>
                    <a:cxn ang="0">
                      <a:pos x="20" y="632"/>
                    </a:cxn>
                    <a:cxn ang="0">
                      <a:pos x="10" y="649"/>
                    </a:cxn>
                    <a:cxn ang="0">
                      <a:pos x="4" y="658"/>
                    </a:cxn>
                    <a:cxn ang="0">
                      <a:pos x="391" y="658"/>
                    </a:cxn>
                    <a:cxn ang="0">
                      <a:pos x="391" y="652"/>
                    </a:cxn>
                    <a:cxn ang="0">
                      <a:pos x="392" y="652"/>
                    </a:cxn>
                    <a:cxn ang="0">
                      <a:pos x="392" y="652"/>
                    </a:cxn>
                    <a:cxn ang="0">
                      <a:pos x="397" y="654"/>
                    </a:cxn>
                    <a:cxn ang="0">
                      <a:pos x="425" y="580"/>
                    </a:cxn>
                    <a:cxn ang="0">
                      <a:pos x="415" y="573"/>
                    </a:cxn>
                    <a:cxn ang="0">
                      <a:pos x="387" y="590"/>
                    </a:cxn>
                  </a:cxnLst>
                  <a:rect l="0" t="0" r="r" b="b"/>
                  <a:pathLst>
                    <a:path w="425" h="658">
                      <a:moveTo>
                        <a:pt x="387" y="590"/>
                      </a:moveTo>
                      <a:cubicBezTo>
                        <a:pt x="372" y="596"/>
                        <a:pt x="365" y="596"/>
                        <a:pt x="351" y="596"/>
                      </a:cubicBezTo>
                      <a:cubicBezTo>
                        <a:pt x="106" y="597"/>
                        <a:pt x="106" y="597"/>
                        <a:pt x="106" y="597"/>
                      </a:cubicBezTo>
                      <a:cubicBezTo>
                        <a:pt x="105" y="84"/>
                        <a:pt x="105" y="84"/>
                        <a:pt x="105" y="84"/>
                      </a:cubicBezTo>
                      <a:cubicBezTo>
                        <a:pt x="105" y="75"/>
                        <a:pt x="104" y="68"/>
                        <a:pt x="104" y="61"/>
                      </a:cubicBezTo>
                      <a:cubicBezTo>
                        <a:pt x="104" y="51"/>
                        <a:pt x="105" y="42"/>
                        <a:pt x="108" y="31"/>
                      </a:cubicBezTo>
                      <a:cubicBezTo>
                        <a:pt x="111" y="22"/>
                        <a:pt x="113" y="16"/>
                        <a:pt x="117" y="8"/>
                      </a:cubicBezTo>
                      <a:cubicBezTo>
                        <a:pt x="121" y="0"/>
                        <a:pt x="121" y="0"/>
                        <a:pt x="121" y="0"/>
                      </a:cubicBezTo>
                      <a:cubicBezTo>
                        <a:pt x="11" y="0"/>
                        <a:pt x="11" y="0"/>
                        <a:pt x="11" y="0"/>
                      </a:cubicBezTo>
                      <a:cubicBezTo>
                        <a:pt x="0" y="0"/>
                        <a:pt x="0" y="0"/>
                        <a:pt x="0" y="0"/>
                      </a:cubicBezTo>
                      <a:cubicBezTo>
                        <a:pt x="7" y="9"/>
                        <a:pt x="7" y="9"/>
                        <a:pt x="7" y="9"/>
                      </a:cubicBezTo>
                      <a:cubicBezTo>
                        <a:pt x="14" y="18"/>
                        <a:pt x="16" y="25"/>
                        <a:pt x="20" y="36"/>
                      </a:cubicBezTo>
                      <a:cubicBezTo>
                        <a:pt x="23" y="48"/>
                        <a:pt x="24" y="54"/>
                        <a:pt x="24" y="67"/>
                      </a:cubicBezTo>
                      <a:cubicBezTo>
                        <a:pt x="24" y="599"/>
                        <a:pt x="24" y="599"/>
                        <a:pt x="24" y="599"/>
                      </a:cubicBezTo>
                      <a:cubicBezTo>
                        <a:pt x="24" y="603"/>
                        <a:pt x="24" y="606"/>
                        <a:pt x="24" y="609"/>
                      </a:cubicBezTo>
                      <a:cubicBezTo>
                        <a:pt x="24" y="618"/>
                        <a:pt x="24" y="624"/>
                        <a:pt x="20" y="632"/>
                      </a:cubicBezTo>
                      <a:cubicBezTo>
                        <a:pt x="18" y="638"/>
                        <a:pt x="15" y="643"/>
                        <a:pt x="10" y="649"/>
                      </a:cubicBezTo>
                      <a:cubicBezTo>
                        <a:pt x="4" y="658"/>
                        <a:pt x="4" y="658"/>
                        <a:pt x="4" y="658"/>
                      </a:cubicBezTo>
                      <a:cubicBezTo>
                        <a:pt x="391" y="658"/>
                        <a:pt x="391" y="658"/>
                        <a:pt x="391" y="658"/>
                      </a:cubicBezTo>
                      <a:cubicBezTo>
                        <a:pt x="391" y="652"/>
                        <a:pt x="391" y="652"/>
                        <a:pt x="391" y="652"/>
                      </a:cubicBezTo>
                      <a:cubicBezTo>
                        <a:pt x="392" y="652"/>
                        <a:pt x="392" y="652"/>
                        <a:pt x="392" y="652"/>
                      </a:cubicBezTo>
                      <a:cubicBezTo>
                        <a:pt x="392" y="652"/>
                        <a:pt x="392" y="652"/>
                        <a:pt x="392" y="652"/>
                      </a:cubicBezTo>
                      <a:cubicBezTo>
                        <a:pt x="397" y="654"/>
                        <a:pt x="397" y="654"/>
                        <a:pt x="397" y="654"/>
                      </a:cubicBezTo>
                      <a:cubicBezTo>
                        <a:pt x="425" y="580"/>
                        <a:pt x="425" y="580"/>
                        <a:pt x="425" y="580"/>
                      </a:cubicBezTo>
                      <a:cubicBezTo>
                        <a:pt x="415" y="573"/>
                        <a:pt x="415" y="573"/>
                        <a:pt x="415" y="573"/>
                      </a:cubicBezTo>
                      <a:cubicBezTo>
                        <a:pt x="393" y="593"/>
                        <a:pt x="402" y="585"/>
                        <a:pt x="387" y="59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4" name="Freeform 133"/>
                <p:cNvSpPr>
                  <a:spLocks noChangeAspect="1"/>
                </p:cNvSpPr>
                <p:nvPr userDrawn="1"/>
              </p:nvSpPr>
              <p:spPr bwMode="black">
                <a:xfrm>
                  <a:off x="5168" y="1175"/>
                  <a:ext cx="57" cy="61"/>
                </a:xfrm>
                <a:custGeom>
                  <a:avLst/>
                  <a:gdLst/>
                  <a:ahLst/>
                  <a:cxnLst>
                    <a:cxn ang="0">
                      <a:pos x="553" y="0"/>
                    </a:cxn>
                    <a:cxn ang="0">
                      <a:pos x="555" y="7"/>
                    </a:cxn>
                    <a:cxn ang="0">
                      <a:pos x="561" y="32"/>
                    </a:cxn>
                    <a:cxn ang="0">
                      <a:pos x="565" y="82"/>
                    </a:cxn>
                    <a:cxn ang="0">
                      <a:pos x="565" y="113"/>
                    </a:cxn>
                    <a:cxn ang="0">
                      <a:pos x="565" y="511"/>
                    </a:cxn>
                    <a:cxn ang="0">
                      <a:pos x="120" y="3"/>
                    </a:cxn>
                    <a:cxn ang="0">
                      <a:pos x="20" y="1"/>
                    </a:cxn>
                    <a:cxn ang="0">
                      <a:pos x="0" y="1"/>
                    </a:cxn>
                    <a:cxn ang="0">
                      <a:pos x="17" y="11"/>
                    </a:cxn>
                    <a:cxn ang="0">
                      <a:pos x="33" y="29"/>
                    </a:cxn>
                    <a:cxn ang="0">
                      <a:pos x="40" y="54"/>
                    </a:cxn>
                    <a:cxn ang="0">
                      <a:pos x="40" y="597"/>
                    </a:cxn>
                    <a:cxn ang="0">
                      <a:pos x="37" y="630"/>
                    </a:cxn>
                    <a:cxn ang="0">
                      <a:pos x="26" y="652"/>
                    </a:cxn>
                    <a:cxn ang="0">
                      <a:pos x="19" y="661"/>
                    </a:cxn>
                    <a:cxn ang="0">
                      <a:pos x="113" y="661"/>
                    </a:cxn>
                    <a:cxn ang="0">
                      <a:pos x="121" y="661"/>
                    </a:cxn>
                    <a:cxn ang="0">
                      <a:pos x="119" y="653"/>
                    </a:cxn>
                    <a:cxn ang="0">
                      <a:pos x="111" y="626"/>
                    </a:cxn>
                    <a:cxn ang="0">
                      <a:pos x="105" y="579"/>
                    </a:cxn>
                    <a:cxn ang="0">
                      <a:pos x="105" y="111"/>
                    </a:cxn>
                    <a:cxn ang="0">
                      <a:pos x="630" y="692"/>
                    </a:cxn>
                    <a:cxn ang="0">
                      <a:pos x="629" y="69"/>
                    </a:cxn>
                    <a:cxn ang="0">
                      <a:pos x="632" y="35"/>
                    </a:cxn>
                    <a:cxn ang="0">
                      <a:pos x="626" y="34"/>
                    </a:cxn>
                    <a:cxn ang="0">
                      <a:pos x="626" y="34"/>
                    </a:cxn>
                    <a:cxn ang="0">
                      <a:pos x="632" y="35"/>
                    </a:cxn>
                    <a:cxn ang="0">
                      <a:pos x="639" y="7"/>
                    </a:cxn>
                    <a:cxn ang="0">
                      <a:pos x="641" y="0"/>
                    </a:cxn>
                    <a:cxn ang="0">
                      <a:pos x="560" y="0"/>
                    </a:cxn>
                    <a:cxn ang="0">
                      <a:pos x="553" y="0"/>
                    </a:cxn>
                  </a:cxnLst>
                  <a:rect l="0" t="0" r="r" b="b"/>
                  <a:pathLst>
                    <a:path w="641" h="692">
                      <a:moveTo>
                        <a:pt x="553" y="0"/>
                      </a:moveTo>
                      <a:cubicBezTo>
                        <a:pt x="555" y="7"/>
                        <a:pt x="555" y="7"/>
                        <a:pt x="555" y="7"/>
                      </a:cubicBezTo>
                      <a:cubicBezTo>
                        <a:pt x="557" y="17"/>
                        <a:pt x="559" y="22"/>
                        <a:pt x="561" y="32"/>
                      </a:cubicBezTo>
                      <a:cubicBezTo>
                        <a:pt x="565" y="51"/>
                        <a:pt x="565" y="66"/>
                        <a:pt x="565" y="82"/>
                      </a:cubicBezTo>
                      <a:cubicBezTo>
                        <a:pt x="565" y="92"/>
                        <a:pt x="565" y="102"/>
                        <a:pt x="565" y="113"/>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ubicBezTo>
                        <a:pt x="38" y="38"/>
                        <a:pt x="40" y="44"/>
                        <a:pt x="40" y="54"/>
                      </a:cubicBezTo>
                      <a:cubicBezTo>
                        <a:pt x="40" y="597"/>
                        <a:pt x="40" y="597"/>
                        <a:pt x="40" y="597"/>
                      </a:cubicBezTo>
                      <a:cubicBezTo>
                        <a:pt x="40" y="610"/>
                        <a:pt x="40" y="618"/>
                        <a:pt x="37" y="630"/>
                      </a:cubicBezTo>
                      <a:cubicBezTo>
                        <a:pt x="35" y="639"/>
                        <a:pt x="32" y="643"/>
                        <a:pt x="26" y="652"/>
                      </a:cubicBezTo>
                      <a:cubicBezTo>
                        <a:pt x="19" y="661"/>
                        <a:pt x="19" y="661"/>
                        <a:pt x="19" y="661"/>
                      </a:cubicBezTo>
                      <a:cubicBezTo>
                        <a:pt x="113" y="661"/>
                        <a:pt x="113" y="661"/>
                        <a:pt x="113" y="661"/>
                      </a:cubicBezTo>
                      <a:cubicBezTo>
                        <a:pt x="121" y="661"/>
                        <a:pt x="121" y="661"/>
                        <a:pt x="121" y="661"/>
                      </a:cubicBezTo>
                      <a:cubicBezTo>
                        <a:pt x="119" y="653"/>
                        <a:pt x="119" y="653"/>
                        <a:pt x="119" y="653"/>
                      </a:cubicBezTo>
                      <a:cubicBezTo>
                        <a:pt x="115" y="642"/>
                        <a:pt x="113" y="636"/>
                        <a:pt x="111" y="626"/>
                      </a:cubicBezTo>
                      <a:cubicBezTo>
                        <a:pt x="105" y="597"/>
                        <a:pt x="105" y="599"/>
                        <a:pt x="105" y="579"/>
                      </a:cubicBezTo>
                      <a:cubicBezTo>
                        <a:pt x="105" y="111"/>
                        <a:pt x="105" y="111"/>
                        <a:pt x="105" y="111"/>
                      </a:cubicBezTo>
                      <a:cubicBezTo>
                        <a:pt x="630" y="692"/>
                        <a:pt x="630" y="692"/>
                        <a:pt x="630" y="692"/>
                      </a:cubicBezTo>
                      <a:cubicBezTo>
                        <a:pt x="629" y="69"/>
                        <a:pt x="629" y="69"/>
                        <a:pt x="629" y="69"/>
                      </a:cubicBezTo>
                      <a:cubicBezTo>
                        <a:pt x="629" y="56"/>
                        <a:pt x="629" y="49"/>
                        <a:pt x="632" y="35"/>
                      </a:cubicBezTo>
                      <a:cubicBezTo>
                        <a:pt x="626" y="34"/>
                        <a:pt x="626" y="34"/>
                        <a:pt x="626" y="34"/>
                      </a:cubicBezTo>
                      <a:cubicBezTo>
                        <a:pt x="626" y="34"/>
                        <a:pt x="626" y="34"/>
                        <a:pt x="626" y="34"/>
                      </a:cubicBezTo>
                      <a:cubicBezTo>
                        <a:pt x="632" y="35"/>
                        <a:pt x="632" y="35"/>
                        <a:pt x="632" y="35"/>
                      </a:cubicBezTo>
                      <a:cubicBezTo>
                        <a:pt x="634" y="24"/>
                        <a:pt x="635" y="17"/>
                        <a:pt x="639" y="7"/>
                      </a:cubicBezTo>
                      <a:cubicBezTo>
                        <a:pt x="641" y="0"/>
                        <a:pt x="641" y="0"/>
                        <a:pt x="641" y="0"/>
                      </a:cubicBezTo>
                      <a:cubicBezTo>
                        <a:pt x="560" y="0"/>
                        <a:pt x="560" y="0"/>
                        <a:pt x="560" y="0"/>
                      </a:cubicBezTo>
                      <a:lnTo>
                        <a:pt x="55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5" name="Freeform 134"/>
                <p:cNvSpPr>
                  <a:spLocks noChangeAspect="1"/>
                </p:cNvSpPr>
                <p:nvPr userDrawn="1"/>
              </p:nvSpPr>
              <p:spPr bwMode="black">
                <a:xfrm>
                  <a:off x="5000" y="1076"/>
                  <a:ext cx="57" cy="61"/>
                </a:xfrm>
                <a:custGeom>
                  <a:avLst/>
                  <a:gdLst/>
                  <a:ahLst/>
                  <a:cxnLst>
                    <a:cxn ang="0">
                      <a:pos x="111" y="627"/>
                    </a:cxn>
                    <a:cxn ang="0">
                      <a:pos x="105" y="580"/>
                    </a:cxn>
                    <a:cxn ang="0">
                      <a:pos x="105" y="112"/>
                    </a:cxn>
                    <a:cxn ang="0">
                      <a:pos x="630" y="693"/>
                    </a:cxn>
                    <a:cxn ang="0">
                      <a:pos x="629" y="70"/>
                    </a:cxn>
                    <a:cxn ang="0">
                      <a:pos x="632" y="36"/>
                    </a:cxn>
                    <a:cxn ang="0">
                      <a:pos x="627" y="35"/>
                    </a:cxn>
                    <a:cxn ang="0">
                      <a:pos x="627" y="35"/>
                    </a:cxn>
                    <a:cxn ang="0">
                      <a:pos x="632" y="36"/>
                    </a:cxn>
                    <a:cxn ang="0">
                      <a:pos x="639" y="8"/>
                    </a:cxn>
                    <a:cxn ang="0">
                      <a:pos x="641" y="0"/>
                    </a:cxn>
                    <a:cxn ang="0">
                      <a:pos x="560" y="0"/>
                    </a:cxn>
                    <a:cxn ang="0">
                      <a:pos x="553" y="0"/>
                    </a:cxn>
                    <a:cxn ang="0">
                      <a:pos x="555" y="8"/>
                    </a:cxn>
                    <a:cxn ang="0">
                      <a:pos x="561" y="32"/>
                    </a:cxn>
                    <a:cxn ang="0">
                      <a:pos x="565" y="83"/>
                    </a:cxn>
                    <a:cxn ang="0">
                      <a:pos x="565" y="114"/>
                    </a:cxn>
                    <a:cxn ang="0">
                      <a:pos x="565" y="511"/>
                    </a:cxn>
                    <a:cxn ang="0">
                      <a:pos x="120" y="3"/>
                    </a:cxn>
                    <a:cxn ang="0">
                      <a:pos x="20" y="1"/>
                    </a:cxn>
                    <a:cxn ang="0">
                      <a:pos x="0" y="1"/>
                    </a:cxn>
                    <a:cxn ang="0">
                      <a:pos x="18" y="12"/>
                    </a:cxn>
                    <a:cxn ang="0">
                      <a:pos x="33" y="29"/>
                    </a:cxn>
                    <a:cxn ang="0">
                      <a:pos x="40" y="55"/>
                    </a:cxn>
                    <a:cxn ang="0">
                      <a:pos x="40" y="597"/>
                    </a:cxn>
                    <a:cxn ang="0">
                      <a:pos x="37" y="631"/>
                    </a:cxn>
                    <a:cxn ang="0">
                      <a:pos x="26" y="652"/>
                    </a:cxn>
                    <a:cxn ang="0">
                      <a:pos x="20" y="661"/>
                    </a:cxn>
                    <a:cxn ang="0">
                      <a:pos x="113" y="661"/>
                    </a:cxn>
                    <a:cxn ang="0">
                      <a:pos x="121" y="661"/>
                    </a:cxn>
                    <a:cxn ang="0">
                      <a:pos x="119" y="654"/>
                    </a:cxn>
                    <a:cxn ang="0">
                      <a:pos x="111" y="627"/>
                    </a:cxn>
                  </a:cxnLst>
                  <a:rect l="0" t="0" r="r" b="b"/>
                  <a:pathLst>
                    <a:path w="641" h="693">
                      <a:moveTo>
                        <a:pt x="111" y="627"/>
                      </a:moveTo>
                      <a:cubicBezTo>
                        <a:pt x="105" y="598"/>
                        <a:pt x="105" y="599"/>
                        <a:pt x="105" y="580"/>
                      </a:cubicBezTo>
                      <a:cubicBezTo>
                        <a:pt x="105" y="112"/>
                        <a:pt x="105" y="112"/>
                        <a:pt x="105" y="112"/>
                      </a:cubicBezTo>
                      <a:cubicBezTo>
                        <a:pt x="630" y="693"/>
                        <a:pt x="630" y="693"/>
                        <a:pt x="630" y="693"/>
                      </a:cubicBezTo>
                      <a:cubicBezTo>
                        <a:pt x="629" y="70"/>
                        <a:pt x="629" y="70"/>
                        <a:pt x="629" y="70"/>
                      </a:cubicBezTo>
                      <a:cubicBezTo>
                        <a:pt x="629" y="57"/>
                        <a:pt x="629" y="49"/>
                        <a:pt x="632" y="36"/>
                      </a:cubicBezTo>
                      <a:cubicBezTo>
                        <a:pt x="627" y="35"/>
                        <a:pt x="627" y="35"/>
                        <a:pt x="627" y="35"/>
                      </a:cubicBezTo>
                      <a:cubicBezTo>
                        <a:pt x="627" y="35"/>
                        <a:pt x="627" y="35"/>
                        <a:pt x="627" y="35"/>
                      </a:cubicBezTo>
                      <a:cubicBezTo>
                        <a:pt x="632" y="36"/>
                        <a:pt x="632" y="36"/>
                        <a:pt x="632" y="36"/>
                      </a:cubicBezTo>
                      <a:cubicBezTo>
                        <a:pt x="634" y="25"/>
                        <a:pt x="635" y="18"/>
                        <a:pt x="639" y="8"/>
                      </a:cubicBezTo>
                      <a:cubicBezTo>
                        <a:pt x="641" y="0"/>
                        <a:pt x="641" y="0"/>
                        <a:pt x="641" y="0"/>
                      </a:cubicBezTo>
                      <a:cubicBezTo>
                        <a:pt x="560" y="0"/>
                        <a:pt x="560" y="0"/>
                        <a:pt x="560" y="0"/>
                      </a:cubicBezTo>
                      <a:cubicBezTo>
                        <a:pt x="553" y="0"/>
                        <a:pt x="553" y="0"/>
                        <a:pt x="553" y="0"/>
                      </a:cubicBezTo>
                      <a:cubicBezTo>
                        <a:pt x="555" y="8"/>
                        <a:pt x="555" y="8"/>
                        <a:pt x="555" y="8"/>
                      </a:cubicBezTo>
                      <a:cubicBezTo>
                        <a:pt x="558" y="17"/>
                        <a:pt x="559" y="23"/>
                        <a:pt x="561" y="32"/>
                      </a:cubicBezTo>
                      <a:cubicBezTo>
                        <a:pt x="564" y="52"/>
                        <a:pt x="565" y="67"/>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8" y="12"/>
                        <a:pt x="18" y="12"/>
                        <a:pt x="18" y="12"/>
                      </a:cubicBezTo>
                      <a:cubicBezTo>
                        <a:pt x="25" y="17"/>
                        <a:pt x="29" y="20"/>
                        <a:pt x="33" y="29"/>
                      </a:cubicBezTo>
                      <a:cubicBezTo>
                        <a:pt x="38" y="39"/>
                        <a:pt x="40" y="45"/>
                        <a:pt x="40" y="55"/>
                      </a:cubicBezTo>
                      <a:cubicBezTo>
                        <a:pt x="40" y="597"/>
                        <a:pt x="40" y="597"/>
                        <a:pt x="40" y="597"/>
                      </a:cubicBezTo>
                      <a:cubicBezTo>
                        <a:pt x="40" y="611"/>
                        <a:pt x="40" y="618"/>
                        <a:pt x="37" y="631"/>
                      </a:cubicBezTo>
                      <a:cubicBezTo>
                        <a:pt x="35" y="640"/>
                        <a:pt x="32" y="644"/>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3"/>
                        <a:pt x="113" y="637"/>
                        <a:pt x="111" y="62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6" name="Freeform 135"/>
                <p:cNvSpPr>
                  <a:spLocks noChangeAspect="1"/>
                </p:cNvSpPr>
                <p:nvPr userDrawn="1"/>
              </p:nvSpPr>
              <p:spPr bwMode="black">
                <a:xfrm>
                  <a:off x="5424" y="976"/>
                  <a:ext cx="37" cy="59"/>
                </a:xfrm>
                <a:custGeom>
                  <a:avLst/>
                  <a:gdLst/>
                  <a:ahLst/>
                  <a:cxnLst>
                    <a:cxn ang="0">
                      <a:pos x="21" y="26"/>
                    </a:cxn>
                    <a:cxn ang="0">
                      <a:pos x="26" y="52"/>
                    </a:cxn>
                    <a:cxn ang="0">
                      <a:pos x="26" y="596"/>
                    </a:cxn>
                    <a:cxn ang="0">
                      <a:pos x="26" y="612"/>
                    </a:cxn>
                    <a:cxn ang="0">
                      <a:pos x="24" y="628"/>
                    </a:cxn>
                    <a:cxn ang="0">
                      <a:pos x="13" y="650"/>
                    </a:cxn>
                    <a:cxn ang="0">
                      <a:pos x="7" y="659"/>
                    </a:cxn>
                    <a:cxn ang="0">
                      <a:pos x="393" y="659"/>
                    </a:cxn>
                    <a:cxn ang="0">
                      <a:pos x="393" y="653"/>
                    </a:cxn>
                    <a:cxn ang="0">
                      <a:pos x="393" y="653"/>
                    </a:cxn>
                    <a:cxn ang="0">
                      <a:pos x="393" y="653"/>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8" y="321"/>
                    </a:cxn>
                    <a:cxn ang="0">
                      <a:pos x="343" y="333"/>
                    </a:cxn>
                    <a:cxn ang="0">
                      <a:pos x="351" y="337"/>
                    </a:cxn>
                    <a:cxn ang="0">
                      <a:pos x="351" y="266"/>
                    </a:cxn>
                    <a:cxn ang="0">
                      <a:pos x="351" y="261"/>
                    </a:cxn>
                    <a:cxn ang="0">
                      <a:pos x="109" y="261"/>
                    </a:cxn>
                    <a:cxn ang="0">
                      <a:pos x="109" y="58"/>
                    </a:cxn>
                    <a:cxn ang="0">
                      <a:pos x="280" y="58"/>
                    </a:cxn>
                    <a:cxn ang="0">
                      <a:pos x="300" y="57"/>
                    </a:cxn>
                    <a:cxn ang="0">
                      <a:pos x="318" y="60"/>
                    </a:cxn>
                    <a:cxn ang="0">
                      <a:pos x="341" y="75"/>
                    </a:cxn>
                    <a:cxn ang="0">
                      <a:pos x="351" y="85"/>
                    </a:cxn>
                    <a:cxn ang="0">
                      <a:pos x="351" y="6"/>
                    </a:cxn>
                    <a:cxn ang="0">
                      <a:pos x="351" y="0"/>
                    </a:cxn>
                    <a:cxn ang="0">
                      <a:pos x="0" y="0"/>
                    </a:cxn>
                    <a:cxn ang="0">
                      <a:pos x="10" y="9"/>
                    </a:cxn>
                    <a:cxn ang="0">
                      <a:pos x="21" y="26"/>
                    </a:cxn>
                  </a:cxnLst>
                  <a:rect l="0" t="0" r="r" b="b"/>
                  <a:pathLst>
                    <a:path w="425" h="659">
                      <a:moveTo>
                        <a:pt x="21" y="26"/>
                      </a:moveTo>
                      <a:cubicBezTo>
                        <a:pt x="24" y="35"/>
                        <a:pt x="26" y="41"/>
                        <a:pt x="26" y="52"/>
                      </a:cubicBezTo>
                      <a:cubicBezTo>
                        <a:pt x="26" y="596"/>
                        <a:pt x="26" y="596"/>
                        <a:pt x="26" y="596"/>
                      </a:cubicBezTo>
                      <a:cubicBezTo>
                        <a:pt x="26" y="602"/>
                        <a:pt x="26" y="607"/>
                        <a:pt x="26" y="612"/>
                      </a:cubicBezTo>
                      <a:cubicBezTo>
                        <a:pt x="26" y="617"/>
                        <a:pt x="26" y="622"/>
                        <a:pt x="24" y="628"/>
                      </a:cubicBezTo>
                      <a:cubicBezTo>
                        <a:pt x="21" y="637"/>
                        <a:pt x="19" y="642"/>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1" y="337"/>
                        <a:pt x="351" y="337"/>
                        <a:pt x="351" y="337"/>
                      </a:cubicBezTo>
                      <a:cubicBezTo>
                        <a:pt x="351" y="266"/>
                        <a:pt x="351" y="266"/>
                        <a:pt x="351" y="266"/>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8" y="58"/>
                        <a:pt x="294" y="57"/>
                        <a:pt x="300" y="57"/>
                      </a:cubicBezTo>
                      <a:cubicBezTo>
                        <a:pt x="306" y="57"/>
                        <a:pt x="311" y="58"/>
                        <a:pt x="318" y="60"/>
                      </a:cubicBezTo>
                      <a:cubicBezTo>
                        <a:pt x="328" y="64"/>
                        <a:pt x="334" y="67"/>
                        <a:pt x="341" y="75"/>
                      </a:cubicBezTo>
                      <a:cubicBezTo>
                        <a:pt x="351" y="85"/>
                        <a:pt x="351" y="85"/>
                        <a:pt x="351" y="85"/>
                      </a:cubicBezTo>
                      <a:cubicBezTo>
                        <a:pt x="351" y="6"/>
                        <a:pt x="351" y="6"/>
                        <a:pt x="351" y="6"/>
                      </a:cubicBezTo>
                      <a:cubicBezTo>
                        <a:pt x="351" y="0"/>
                        <a:pt x="351" y="0"/>
                        <a:pt x="351" y="0"/>
                      </a:cubicBezTo>
                      <a:cubicBezTo>
                        <a:pt x="0" y="0"/>
                        <a:pt x="0" y="0"/>
                        <a:pt x="0" y="0"/>
                      </a:cubicBezTo>
                      <a:cubicBezTo>
                        <a:pt x="10" y="9"/>
                        <a:pt x="10" y="9"/>
                        <a:pt x="10" y="9"/>
                      </a:cubicBezTo>
                      <a:cubicBezTo>
                        <a:pt x="16" y="15"/>
                        <a:pt x="17" y="18"/>
                        <a:pt x="21" y="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7" name="Freeform 136"/>
                <p:cNvSpPr>
                  <a:spLocks noChangeAspect="1"/>
                </p:cNvSpPr>
                <p:nvPr userDrawn="1"/>
              </p:nvSpPr>
              <p:spPr bwMode="black">
                <a:xfrm>
                  <a:off x="5359" y="976"/>
                  <a:ext cx="57" cy="62"/>
                </a:xfrm>
                <a:custGeom>
                  <a:avLst/>
                  <a:gdLst/>
                  <a:ahLst/>
                  <a:cxnLst>
                    <a:cxn ang="0">
                      <a:pos x="33" y="29"/>
                    </a:cxn>
                    <a:cxn ang="0">
                      <a:pos x="40" y="54"/>
                    </a:cxn>
                    <a:cxn ang="0">
                      <a:pos x="40" y="597"/>
                    </a:cxn>
                    <a:cxn ang="0">
                      <a:pos x="36" y="631"/>
                    </a:cxn>
                    <a:cxn ang="0">
                      <a:pos x="26" y="652"/>
                    </a:cxn>
                    <a:cxn ang="0">
                      <a:pos x="20" y="661"/>
                    </a:cxn>
                    <a:cxn ang="0">
                      <a:pos x="113" y="661"/>
                    </a:cxn>
                    <a:cxn ang="0">
                      <a:pos x="121" y="661"/>
                    </a:cxn>
                    <a:cxn ang="0">
                      <a:pos x="119" y="654"/>
                    </a:cxn>
                    <a:cxn ang="0">
                      <a:pos x="111" y="627"/>
                    </a:cxn>
                    <a:cxn ang="0">
                      <a:pos x="105" y="580"/>
                    </a:cxn>
                    <a:cxn ang="0">
                      <a:pos x="105" y="112"/>
                    </a:cxn>
                    <a:cxn ang="0">
                      <a:pos x="630" y="692"/>
                    </a:cxn>
                    <a:cxn ang="0">
                      <a:pos x="629" y="69"/>
                    </a:cxn>
                    <a:cxn ang="0">
                      <a:pos x="632" y="36"/>
                    </a:cxn>
                    <a:cxn ang="0">
                      <a:pos x="626" y="34"/>
                    </a:cxn>
                    <a:cxn ang="0">
                      <a:pos x="626" y="34"/>
                    </a:cxn>
                    <a:cxn ang="0">
                      <a:pos x="632" y="35"/>
                    </a:cxn>
                    <a:cxn ang="0">
                      <a:pos x="638"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0" y="1"/>
                    </a:cxn>
                    <a:cxn ang="0">
                      <a:pos x="0" y="1"/>
                    </a:cxn>
                    <a:cxn ang="0">
                      <a:pos x="17" y="11"/>
                    </a:cxn>
                    <a:cxn ang="0">
                      <a:pos x="33" y="29"/>
                    </a:cxn>
                  </a:cxnLst>
                  <a:rect l="0" t="0" r="r" b="b"/>
                  <a:pathLst>
                    <a:path w="641" h="692">
                      <a:moveTo>
                        <a:pt x="33" y="29"/>
                      </a:moveTo>
                      <a:cubicBezTo>
                        <a:pt x="38" y="38"/>
                        <a:pt x="40" y="45"/>
                        <a:pt x="40" y="54"/>
                      </a:cubicBezTo>
                      <a:cubicBezTo>
                        <a:pt x="40" y="597"/>
                        <a:pt x="40" y="597"/>
                        <a:pt x="40" y="597"/>
                      </a:cubicBezTo>
                      <a:cubicBezTo>
                        <a:pt x="40" y="610"/>
                        <a:pt x="40" y="618"/>
                        <a:pt x="36" y="631"/>
                      </a:cubicBezTo>
                      <a:cubicBezTo>
                        <a:pt x="34" y="639"/>
                        <a:pt x="32" y="643"/>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2"/>
                        <a:pt x="112" y="637"/>
                        <a:pt x="111" y="627"/>
                      </a:cubicBezTo>
                      <a:cubicBezTo>
                        <a:pt x="105" y="597"/>
                        <a:pt x="105" y="599"/>
                        <a:pt x="105" y="580"/>
                      </a:cubicBezTo>
                      <a:cubicBezTo>
                        <a:pt x="105" y="112"/>
                        <a:pt x="105" y="112"/>
                        <a:pt x="105" y="112"/>
                      </a:cubicBezTo>
                      <a:cubicBezTo>
                        <a:pt x="630" y="692"/>
                        <a:pt x="630" y="692"/>
                        <a:pt x="630" y="692"/>
                      </a:cubicBezTo>
                      <a:cubicBezTo>
                        <a:pt x="629" y="69"/>
                        <a:pt x="629" y="69"/>
                        <a:pt x="629" y="69"/>
                      </a:cubicBezTo>
                      <a:cubicBezTo>
                        <a:pt x="629" y="56"/>
                        <a:pt x="629" y="49"/>
                        <a:pt x="632" y="36"/>
                      </a:cubicBezTo>
                      <a:cubicBezTo>
                        <a:pt x="626" y="34"/>
                        <a:pt x="626" y="34"/>
                        <a:pt x="626" y="34"/>
                      </a:cubicBezTo>
                      <a:cubicBezTo>
                        <a:pt x="626" y="34"/>
                        <a:pt x="626" y="34"/>
                        <a:pt x="626" y="34"/>
                      </a:cubicBezTo>
                      <a:cubicBezTo>
                        <a:pt x="632" y="35"/>
                        <a:pt x="632" y="35"/>
                        <a:pt x="632" y="35"/>
                      </a:cubicBezTo>
                      <a:cubicBezTo>
                        <a:pt x="633" y="24"/>
                        <a:pt x="635" y="18"/>
                        <a:pt x="638" y="7"/>
                      </a:cubicBezTo>
                      <a:cubicBezTo>
                        <a:pt x="641" y="0"/>
                        <a:pt x="641" y="0"/>
                        <a:pt x="641" y="0"/>
                      </a:cubicBezTo>
                      <a:cubicBezTo>
                        <a:pt x="560" y="0"/>
                        <a:pt x="560" y="0"/>
                        <a:pt x="560" y="0"/>
                      </a:cubicBezTo>
                      <a:cubicBezTo>
                        <a:pt x="553" y="0"/>
                        <a:pt x="553" y="0"/>
                        <a:pt x="553" y="0"/>
                      </a:cubicBezTo>
                      <a:cubicBezTo>
                        <a:pt x="555" y="7"/>
                        <a:pt x="555" y="7"/>
                        <a:pt x="555" y="7"/>
                      </a:cubicBezTo>
                      <a:cubicBezTo>
                        <a:pt x="557" y="17"/>
                        <a:pt x="559" y="23"/>
                        <a:pt x="561" y="32"/>
                      </a:cubicBezTo>
                      <a:cubicBezTo>
                        <a:pt x="564" y="52"/>
                        <a:pt x="565" y="66"/>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8" name="Freeform 137"/>
                <p:cNvSpPr>
                  <a:spLocks noChangeAspect="1"/>
                </p:cNvSpPr>
                <p:nvPr userDrawn="1"/>
              </p:nvSpPr>
              <p:spPr bwMode="black">
                <a:xfrm>
                  <a:off x="5348" y="1076"/>
                  <a:ext cx="48" cy="58"/>
                </a:xfrm>
                <a:custGeom>
                  <a:avLst/>
                  <a:gdLst/>
                  <a:ahLst/>
                  <a:cxnLst>
                    <a:cxn ang="0">
                      <a:pos x="481" y="62"/>
                    </a:cxn>
                    <a:cxn ang="0">
                      <a:pos x="500" y="34"/>
                    </a:cxn>
                    <a:cxn ang="0">
                      <a:pos x="522" y="10"/>
                    </a:cxn>
                    <a:cxn ang="0">
                      <a:pos x="532" y="0"/>
                    </a:cxn>
                    <a:cxn ang="0">
                      <a:pos x="429" y="0"/>
                    </a:cxn>
                    <a:cxn ang="0">
                      <a:pos x="423" y="0"/>
                    </a:cxn>
                    <a:cxn ang="0">
                      <a:pos x="423" y="7"/>
                    </a:cxn>
                    <a:cxn ang="0">
                      <a:pos x="424" y="14"/>
                    </a:cxn>
                    <a:cxn ang="0">
                      <a:pos x="423" y="22"/>
                    </a:cxn>
                    <a:cxn ang="0">
                      <a:pos x="415" y="40"/>
                    </a:cxn>
                    <a:cxn ang="0">
                      <a:pos x="272" y="266"/>
                    </a:cxn>
                    <a:cxn ang="0">
                      <a:pos x="141" y="54"/>
                    </a:cxn>
                    <a:cxn ang="0">
                      <a:pos x="127" y="28"/>
                    </a:cxn>
                    <a:cxn ang="0">
                      <a:pos x="125" y="14"/>
                    </a:cxn>
                    <a:cxn ang="0">
                      <a:pos x="126" y="8"/>
                    </a:cxn>
                    <a:cxn ang="0">
                      <a:pos x="126" y="1"/>
                    </a:cxn>
                    <a:cxn ang="0">
                      <a:pos x="16" y="1"/>
                    </a:cxn>
                    <a:cxn ang="0">
                      <a:pos x="0" y="1"/>
                    </a:cxn>
                    <a:cxn ang="0">
                      <a:pos x="12" y="11"/>
                    </a:cxn>
                    <a:cxn ang="0">
                      <a:pos x="31" y="30"/>
                    </a:cxn>
                    <a:cxn ang="0">
                      <a:pos x="47" y="53"/>
                    </a:cxn>
                    <a:cxn ang="0">
                      <a:pos x="223" y="331"/>
                    </a:cxn>
                    <a:cxn ang="0">
                      <a:pos x="223" y="619"/>
                    </a:cxn>
                    <a:cxn ang="0">
                      <a:pos x="223" y="628"/>
                    </a:cxn>
                    <a:cxn ang="0">
                      <a:pos x="222" y="635"/>
                    </a:cxn>
                    <a:cxn ang="0">
                      <a:pos x="216" y="654"/>
                    </a:cxn>
                    <a:cxn ang="0">
                      <a:pos x="212" y="662"/>
                    </a:cxn>
                    <a:cxn ang="0">
                      <a:pos x="306" y="662"/>
                    </a:cxn>
                    <a:cxn ang="0">
                      <a:pos x="313" y="662"/>
                    </a:cxn>
                    <a:cxn ang="0">
                      <a:pos x="311" y="655"/>
                    </a:cxn>
                    <a:cxn ang="0">
                      <a:pos x="306" y="636"/>
                    </a:cxn>
                    <a:cxn ang="0">
                      <a:pos x="303" y="616"/>
                    </a:cxn>
                    <a:cxn ang="0">
                      <a:pos x="303" y="328"/>
                    </a:cxn>
                    <a:cxn ang="0">
                      <a:pos x="481" y="62"/>
                    </a:cxn>
                  </a:cxnLst>
                  <a:rect l="0" t="0" r="r" b="b"/>
                  <a:pathLst>
                    <a:path w="532" h="662">
                      <a:moveTo>
                        <a:pt x="481" y="62"/>
                      </a:moveTo>
                      <a:cubicBezTo>
                        <a:pt x="489" y="51"/>
                        <a:pt x="493" y="44"/>
                        <a:pt x="500" y="34"/>
                      </a:cubicBezTo>
                      <a:cubicBezTo>
                        <a:pt x="507" y="24"/>
                        <a:pt x="512" y="19"/>
                        <a:pt x="522" y="10"/>
                      </a:cubicBezTo>
                      <a:cubicBezTo>
                        <a:pt x="532" y="0"/>
                        <a:pt x="532" y="0"/>
                        <a:pt x="532" y="0"/>
                      </a:cubicBezTo>
                      <a:cubicBezTo>
                        <a:pt x="429" y="0"/>
                        <a:pt x="429" y="0"/>
                        <a:pt x="429" y="0"/>
                      </a:cubicBezTo>
                      <a:cubicBezTo>
                        <a:pt x="423" y="0"/>
                        <a:pt x="423" y="0"/>
                        <a:pt x="423" y="0"/>
                      </a:cubicBezTo>
                      <a:cubicBezTo>
                        <a:pt x="423" y="7"/>
                        <a:pt x="423" y="7"/>
                        <a:pt x="423" y="7"/>
                      </a:cubicBezTo>
                      <a:cubicBezTo>
                        <a:pt x="424" y="10"/>
                        <a:pt x="424" y="12"/>
                        <a:pt x="424" y="14"/>
                      </a:cubicBezTo>
                      <a:cubicBezTo>
                        <a:pt x="424" y="17"/>
                        <a:pt x="424" y="19"/>
                        <a:pt x="423" y="22"/>
                      </a:cubicBezTo>
                      <a:cubicBezTo>
                        <a:pt x="422" y="28"/>
                        <a:pt x="419" y="33"/>
                        <a:pt x="415" y="40"/>
                      </a:cubicBezTo>
                      <a:cubicBezTo>
                        <a:pt x="272" y="266"/>
                        <a:pt x="272" y="266"/>
                        <a:pt x="272" y="266"/>
                      </a:cubicBezTo>
                      <a:cubicBezTo>
                        <a:pt x="141" y="54"/>
                        <a:pt x="141" y="54"/>
                        <a:pt x="141" y="54"/>
                      </a:cubicBezTo>
                      <a:cubicBezTo>
                        <a:pt x="135" y="44"/>
                        <a:pt x="131" y="38"/>
                        <a:pt x="127" y="28"/>
                      </a:cubicBezTo>
                      <a:cubicBezTo>
                        <a:pt x="126" y="23"/>
                        <a:pt x="125" y="19"/>
                        <a:pt x="125" y="14"/>
                      </a:cubicBezTo>
                      <a:cubicBezTo>
                        <a:pt x="125" y="12"/>
                        <a:pt x="126" y="10"/>
                        <a:pt x="126" y="8"/>
                      </a:cubicBezTo>
                      <a:cubicBezTo>
                        <a:pt x="126" y="1"/>
                        <a:pt x="126" y="1"/>
                        <a:pt x="126" y="1"/>
                      </a:cubicBezTo>
                      <a:cubicBezTo>
                        <a:pt x="16" y="1"/>
                        <a:pt x="16" y="1"/>
                        <a:pt x="16" y="1"/>
                      </a:cubicBezTo>
                      <a:cubicBezTo>
                        <a:pt x="0" y="1"/>
                        <a:pt x="0" y="1"/>
                        <a:pt x="0" y="1"/>
                      </a:cubicBezTo>
                      <a:cubicBezTo>
                        <a:pt x="12" y="11"/>
                        <a:pt x="12" y="11"/>
                        <a:pt x="12" y="11"/>
                      </a:cubicBezTo>
                      <a:cubicBezTo>
                        <a:pt x="21" y="18"/>
                        <a:pt x="25" y="23"/>
                        <a:pt x="31" y="30"/>
                      </a:cubicBezTo>
                      <a:cubicBezTo>
                        <a:pt x="37" y="39"/>
                        <a:pt x="41" y="44"/>
                        <a:pt x="47" y="53"/>
                      </a:cubicBezTo>
                      <a:cubicBezTo>
                        <a:pt x="223" y="331"/>
                        <a:pt x="223" y="331"/>
                        <a:pt x="223" y="331"/>
                      </a:cubicBezTo>
                      <a:cubicBezTo>
                        <a:pt x="223" y="619"/>
                        <a:pt x="223" y="619"/>
                        <a:pt x="223" y="619"/>
                      </a:cubicBezTo>
                      <a:cubicBezTo>
                        <a:pt x="223" y="623"/>
                        <a:pt x="223" y="626"/>
                        <a:pt x="223" y="628"/>
                      </a:cubicBezTo>
                      <a:cubicBezTo>
                        <a:pt x="223" y="631"/>
                        <a:pt x="223" y="633"/>
                        <a:pt x="222" y="635"/>
                      </a:cubicBezTo>
                      <a:cubicBezTo>
                        <a:pt x="221" y="642"/>
                        <a:pt x="219" y="647"/>
                        <a:pt x="216" y="654"/>
                      </a:cubicBezTo>
                      <a:cubicBezTo>
                        <a:pt x="212" y="662"/>
                        <a:pt x="212" y="662"/>
                        <a:pt x="212" y="662"/>
                      </a:cubicBezTo>
                      <a:cubicBezTo>
                        <a:pt x="306" y="662"/>
                        <a:pt x="306" y="662"/>
                        <a:pt x="306" y="662"/>
                      </a:cubicBezTo>
                      <a:cubicBezTo>
                        <a:pt x="313" y="662"/>
                        <a:pt x="313" y="662"/>
                        <a:pt x="313" y="662"/>
                      </a:cubicBezTo>
                      <a:cubicBezTo>
                        <a:pt x="311" y="655"/>
                        <a:pt x="311" y="655"/>
                        <a:pt x="311" y="655"/>
                      </a:cubicBezTo>
                      <a:cubicBezTo>
                        <a:pt x="308" y="647"/>
                        <a:pt x="308" y="643"/>
                        <a:pt x="306" y="636"/>
                      </a:cubicBezTo>
                      <a:cubicBezTo>
                        <a:pt x="304" y="628"/>
                        <a:pt x="303" y="623"/>
                        <a:pt x="303" y="616"/>
                      </a:cubicBezTo>
                      <a:cubicBezTo>
                        <a:pt x="303" y="328"/>
                        <a:pt x="303" y="328"/>
                        <a:pt x="303" y="328"/>
                      </a:cubicBezTo>
                      <a:lnTo>
                        <a:pt x="481" y="6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9" name="Freeform 138"/>
                <p:cNvSpPr>
                  <a:spLocks noChangeAspect="1" noEditPoints="1"/>
                </p:cNvSpPr>
                <p:nvPr userDrawn="1"/>
              </p:nvSpPr>
              <p:spPr bwMode="black">
                <a:xfrm>
                  <a:off x="5424" y="1074"/>
                  <a:ext cx="60" cy="60"/>
                </a:xfrm>
                <a:custGeom>
                  <a:avLst/>
                  <a:gdLst/>
                  <a:ahLst/>
                  <a:cxnLst>
                    <a:cxn ang="0">
                      <a:pos x="336" y="0"/>
                    </a:cxn>
                    <a:cxn ang="0">
                      <a:pos x="0" y="338"/>
                    </a:cxn>
                    <a:cxn ang="0">
                      <a:pos x="330" y="675"/>
                    </a:cxn>
                    <a:cxn ang="0">
                      <a:pos x="330" y="670"/>
                    </a:cxn>
                    <a:cxn ang="0">
                      <a:pos x="330" y="675"/>
                    </a:cxn>
                    <a:cxn ang="0">
                      <a:pos x="338" y="675"/>
                    </a:cxn>
                    <a:cxn ang="0">
                      <a:pos x="674" y="342"/>
                    </a:cxn>
                    <a:cxn ang="0">
                      <a:pos x="674" y="336"/>
                    </a:cxn>
                    <a:cxn ang="0">
                      <a:pos x="345" y="0"/>
                    </a:cxn>
                    <a:cxn ang="0">
                      <a:pos x="336" y="0"/>
                    </a:cxn>
                    <a:cxn ang="0">
                      <a:pos x="336" y="65"/>
                    </a:cxn>
                    <a:cxn ang="0">
                      <a:pos x="339" y="65"/>
                    </a:cxn>
                    <a:cxn ang="0">
                      <a:pos x="340" y="59"/>
                    </a:cxn>
                    <a:cxn ang="0">
                      <a:pos x="340" y="59"/>
                    </a:cxn>
                    <a:cxn ang="0">
                      <a:pos x="340" y="65"/>
                    </a:cxn>
                    <a:cxn ang="0">
                      <a:pos x="592" y="336"/>
                    </a:cxn>
                    <a:cxn ang="0">
                      <a:pos x="337" y="610"/>
                    </a:cxn>
                    <a:cxn ang="0">
                      <a:pos x="332" y="610"/>
                    </a:cxn>
                    <a:cxn ang="0">
                      <a:pos x="85" y="339"/>
                    </a:cxn>
                    <a:cxn ang="0">
                      <a:pos x="85" y="334"/>
                    </a:cxn>
                    <a:cxn ang="0">
                      <a:pos x="336" y="65"/>
                    </a:cxn>
                  </a:cxnLst>
                  <a:rect l="0" t="0" r="r" b="b"/>
                  <a:pathLst>
                    <a:path w="674" h="675">
                      <a:moveTo>
                        <a:pt x="336" y="0"/>
                      </a:moveTo>
                      <a:cubicBezTo>
                        <a:pt x="151" y="0"/>
                        <a:pt x="0" y="154"/>
                        <a:pt x="0" y="338"/>
                      </a:cubicBezTo>
                      <a:cubicBezTo>
                        <a:pt x="0" y="521"/>
                        <a:pt x="148" y="669"/>
                        <a:pt x="330" y="675"/>
                      </a:cubicBezTo>
                      <a:cubicBezTo>
                        <a:pt x="330" y="670"/>
                        <a:pt x="330" y="670"/>
                        <a:pt x="330" y="670"/>
                      </a:cubicBezTo>
                      <a:cubicBezTo>
                        <a:pt x="330" y="675"/>
                        <a:pt x="330" y="675"/>
                        <a:pt x="330" y="675"/>
                      </a:cubicBezTo>
                      <a:cubicBezTo>
                        <a:pt x="333" y="675"/>
                        <a:pt x="336" y="675"/>
                        <a:pt x="338" y="675"/>
                      </a:cubicBezTo>
                      <a:cubicBezTo>
                        <a:pt x="520" y="675"/>
                        <a:pt x="674" y="534"/>
                        <a:pt x="674" y="342"/>
                      </a:cubicBezTo>
                      <a:cubicBezTo>
                        <a:pt x="674" y="340"/>
                        <a:pt x="674" y="338"/>
                        <a:pt x="674" y="336"/>
                      </a:cubicBezTo>
                      <a:cubicBezTo>
                        <a:pt x="671" y="154"/>
                        <a:pt x="533" y="7"/>
                        <a:pt x="345" y="0"/>
                      </a:cubicBezTo>
                      <a:cubicBezTo>
                        <a:pt x="342" y="0"/>
                        <a:pt x="338" y="0"/>
                        <a:pt x="336" y="0"/>
                      </a:cubicBezTo>
                      <a:close/>
                      <a:moveTo>
                        <a:pt x="336" y="65"/>
                      </a:moveTo>
                      <a:cubicBezTo>
                        <a:pt x="337" y="65"/>
                        <a:pt x="338" y="65"/>
                        <a:pt x="339" y="65"/>
                      </a:cubicBezTo>
                      <a:cubicBezTo>
                        <a:pt x="340" y="59"/>
                        <a:pt x="340" y="59"/>
                        <a:pt x="340" y="59"/>
                      </a:cubicBezTo>
                      <a:cubicBezTo>
                        <a:pt x="340" y="59"/>
                        <a:pt x="340" y="59"/>
                        <a:pt x="340" y="59"/>
                      </a:cubicBezTo>
                      <a:cubicBezTo>
                        <a:pt x="340" y="65"/>
                        <a:pt x="340" y="65"/>
                        <a:pt x="340" y="65"/>
                      </a:cubicBezTo>
                      <a:cubicBezTo>
                        <a:pt x="488" y="67"/>
                        <a:pt x="591" y="191"/>
                        <a:pt x="592" y="336"/>
                      </a:cubicBezTo>
                      <a:cubicBezTo>
                        <a:pt x="592" y="480"/>
                        <a:pt x="481" y="610"/>
                        <a:pt x="337" y="610"/>
                      </a:cubicBezTo>
                      <a:cubicBezTo>
                        <a:pt x="336" y="610"/>
                        <a:pt x="334" y="610"/>
                        <a:pt x="332" y="610"/>
                      </a:cubicBezTo>
                      <a:cubicBezTo>
                        <a:pt x="186" y="607"/>
                        <a:pt x="85" y="481"/>
                        <a:pt x="85" y="339"/>
                      </a:cubicBezTo>
                      <a:cubicBezTo>
                        <a:pt x="85" y="338"/>
                        <a:pt x="85" y="336"/>
                        <a:pt x="85" y="334"/>
                      </a:cubicBezTo>
                      <a:cubicBezTo>
                        <a:pt x="88" y="191"/>
                        <a:pt x="186" y="65"/>
                        <a:pt x="336" y="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0" name="Freeform 139"/>
                <p:cNvSpPr>
                  <a:spLocks noChangeAspect="1"/>
                </p:cNvSpPr>
                <p:nvPr userDrawn="1"/>
              </p:nvSpPr>
              <p:spPr bwMode="black">
                <a:xfrm>
                  <a:off x="5282" y="1076"/>
                  <a:ext cx="11" cy="58"/>
                </a:xfrm>
                <a:custGeom>
                  <a:avLst/>
                  <a:gdLst/>
                  <a:ahLst/>
                  <a:cxnLst>
                    <a:cxn ang="0">
                      <a:pos x="112" y="33"/>
                    </a:cxn>
                    <a:cxn ang="0">
                      <a:pos x="122" y="8"/>
                    </a:cxn>
                    <a:cxn ang="0">
                      <a:pos x="126" y="0"/>
                    </a:cxn>
                    <a:cxn ang="0">
                      <a:pos x="10" y="0"/>
                    </a:cxn>
                    <a:cxn ang="0">
                      <a:pos x="0" y="0"/>
                    </a:cxn>
                    <a:cxn ang="0">
                      <a:pos x="5" y="9"/>
                    </a:cxn>
                    <a:cxn ang="0">
                      <a:pos x="19" y="37"/>
                    </a:cxn>
                    <a:cxn ang="0">
                      <a:pos x="24" y="69"/>
                    </a:cxn>
                    <a:cxn ang="0">
                      <a:pos x="24" y="598"/>
                    </a:cxn>
                    <a:cxn ang="0">
                      <a:pos x="19" y="630"/>
                    </a:cxn>
                    <a:cxn ang="0">
                      <a:pos x="9" y="651"/>
                    </a:cxn>
                    <a:cxn ang="0">
                      <a:pos x="3" y="659"/>
                    </a:cxn>
                    <a:cxn ang="0">
                      <a:pos x="115" y="659"/>
                    </a:cxn>
                    <a:cxn ang="0">
                      <a:pos x="125" y="659"/>
                    </a:cxn>
                    <a:cxn ang="0">
                      <a:pos x="120" y="651"/>
                    </a:cxn>
                    <a:cxn ang="0">
                      <a:pos x="109" y="628"/>
                    </a:cxn>
                    <a:cxn ang="0">
                      <a:pos x="106" y="545"/>
                    </a:cxn>
                    <a:cxn ang="0">
                      <a:pos x="106" y="68"/>
                    </a:cxn>
                    <a:cxn ang="0">
                      <a:pos x="112" y="33"/>
                    </a:cxn>
                  </a:cxnLst>
                  <a:rect l="0" t="0" r="r" b="b"/>
                  <a:pathLst>
                    <a:path w="126" h="659">
                      <a:moveTo>
                        <a:pt x="112" y="33"/>
                      </a:moveTo>
                      <a:cubicBezTo>
                        <a:pt x="116" y="23"/>
                        <a:pt x="118" y="17"/>
                        <a:pt x="122" y="8"/>
                      </a:cubicBezTo>
                      <a:cubicBezTo>
                        <a:pt x="126" y="0"/>
                        <a:pt x="126" y="0"/>
                        <a:pt x="126" y="0"/>
                      </a:cubicBezTo>
                      <a:cubicBezTo>
                        <a:pt x="10" y="0"/>
                        <a:pt x="10" y="0"/>
                        <a:pt x="10" y="0"/>
                      </a:cubicBezTo>
                      <a:cubicBezTo>
                        <a:pt x="0" y="0"/>
                        <a:pt x="0" y="0"/>
                        <a:pt x="0" y="0"/>
                      </a:cubicBezTo>
                      <a:cubicBezTo>
                        <a:pt x="5" y="9"/>
                        <a:pt x="5" y="9"/>
                        <a:pt x="5" y="9"/>
                      </a:cubicBezTo>
                      <a:cubicBezTo>
                        <a:pt x="12" y="19"/>
                        <a:pt x="15" y="26"/>
                        <a:pt x="19" y="37"/>
                      </a:cubicBezTo>
                      <a:cubicBezTo>
                        <a:pt x="23" y="50"/>
                        <a:pt x="24" y="57"/>
                        <a:pt x="24" y="69"/>
                      </a:cubicBezTo>
                      <a:cubicBezTo>
                        <a:pt x="24" y="598"/>
                        <a:pt x="24" y="598"/>
                        <a:pt x="24" y="598"/>
                      </a:cubicBezTo>
                      <a:cubicBezTo>
                        <a:pt x="24" y="611"/>
                        <a:pt x="24"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5" y="642"/>
                        <a:pt x="110" y="637"/>
                        <a:pt x="109" y="628"/>
                      </a:cubicBezTo>
                      <a:cubicBezTo>
                        <a:pt x="106" y="608"/>
                        <a:pt x="106" y="578"/>
                        <a:pt x="106" y="545"/>
                      </a:cubicBezTo>
                      <a:cubicBezTo>
                        <a:pt x="106" y="68"/>
                        <a:pt x="106" y="68"/>
                        <a:pt x="106" y="68"/>
                      </a:cubicBezTo>
                      <a:cubicBezTo>
                        <a:pt x="106" y="58"/>
                        <a:pt x="106" y="53"/>
                        <a:pt x="112" y="33"/>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1" name="Freeform 140"/>
                <p:cNvSpPr>
                  <a:spLocks noChangeAspect="1"/>
                </p:cNvSpPr>
                <p:nvPr userDrawn="1"/>
              </p:nvSpPr>
              <p:spPr bwMode="black">
                <a:xfrm>
                  <a:off x="5461" y="1175"/>
                  <a:ext cx="47" cy="59"/>
                </a:xfrm>
                <a:custGeom>
                  <a:avLst/>
                  <a:gdLst/>
                  <a:ahLst/>
                  <a:cxnLst>
                    <a:cxn ang="0">
                      <a:pos x="423" y="0"/>
                    </a:cxn>
                    <a:cxn ang="0">
                      <a:pos x="424" y="6"/>
                    </a:cxn>
                    <a:cxn ang="0">
                      <a:pos x="424" y="14"/>
                    </a:cxn>
                    <a:cxn ang="0">
                      <a:pos x="424" y="21"/>
                    </a:cxn>
                    <a:cxn ang="0">
                      <a:pos x="415" y="39"/>
                    </a:cxn>
                    <a:cxn ang="0">
                      <a:pos x="272" y="265"/>
                    </a:cxn>
                    <a:cxn ang="0">
                      <a:pos x="141" y="53"/>
                    </a:cxn>
                    <a:cxn ang="0">
                      <a:pos x="127" y="27"/>
                    </a:cxn>
                    <a:cxn ang="0">
                      <a:pos x="125" y="13"/>
                    </a:cxn>
                    <a:cxn ang="0">
                      <a:pos x="126" y="7"/>
                    </a:cxn>
                    <a:cxn ang="0">
                      <a:pos x="127" y="1"/>
                    </a:cxn>
                    <a:cxn ang="0">
                      <a:pos x="16" y="1"/>
                    </a:cxn>
                    <a:cxn ang="0">
                      <a:pos x="0" y="1"/>
                    </a:cxn>
                    <a:cxn ang="0">
                      <a:pos x="13" y="11"/>
                    </a:cxn>
                    <a:cxn ang="0">
                      <a:pos x="31" y="29"/>
                    </a:cxn>
                    <a:cxn ang="0">
                      <a:pos x="47" y="53"/>
                    </a:cxn>
                    <a:cxn ang="0">
                      <a:pos x="224" y="330"/>
                    </a:cxn>
                    <a:cxn ang="0">
                      <a:pos x="223" y="619"/>
                    </a:cxn>
                    <a:cxn ang="0">
                      <a:pos x="223" y="628"/>
                    </a:cxn>
                    <a:cxn ang="0">
                      <a:pos x="222" y="634"/>
                    </a:cxn>
                    <a:cxn ang="0">
                      <a:pos x="216" y="654"/>
                    </a:cxn>
                    <a:cxn ang="0">
                      <a:pos x="213" y="662"/>
                    </a:cxn>
                    <a:cxn ang="0">
                      <a:pos x="306" y="662"/>
                    </a:cxn>
                    <a:cxn ang="0">
                      <a:pos x="314" y="662"/>
                    </a:cxn>
                    <a:cxn ang="0">
                      <a:pos x="311" y="654"/>
                    </a:cxn>
                    <a:cxn ang="0">
                      <a:pos x="306" y="635"/>
                    </a:cxn>
                    <a:cxn ang="0">
                      <a:pos x="303" y="615"/>
                    </a:cxn>
                    <a:cxn ang="0">
                      <a:pos x="303" y="327"/>
                    </a:cxn>
                    <a:cxn ang="0">
                      <a:pos x="482" y="62"/>
                    </a:cxn>
                    <a:cxn ang="0">
                      <a:pos x="501" y="33"/>
                    </a:cxn>
                    <a:cxn ang="0">
                      <a:pos x="496" y="30"/>
                    </a:cxn>
                    <a:cxn ang="0">
                      <a:pos x="496" y="30"/>
                    </a:cxn>
                    <a:cxn ang="0">
                      <a:pos x="501" y="33"/>
                    </a:cxn>
                    <a:cxn ang="0">
                      <a:pos x="522" y="10"/>
                    </a:cxn>
                    <a:cxn ang="0">
                      <a:pos x="533" y="0"/>
                    </a:cxn>
                    <a:cxn ang="0">
                      <a:pos x="429" y="0"/>
                    </a:cxn>
                    <a:cxn ang="0">
                      <a:pos x="423" y="0"/>
                    </a:cxn>
                  </a:cxnLst>
                  <a:rect l="0" t="0" r="r" b="b"/>
                  <a:pathLst>
                    <a:path w="533" h="662">
                      <a:moveTo>
                        <a:pt x="423" y="0"/>
                      </a:moveTo>
                      <a:cubicBezTo>
                        <a:pt x="424" y="6"/>
                        <a:pt x="424" y="6"/>
                        <a:pt x="424" y="6"/>
                      </a:cubicBezTo>
                      <a:cubicBezTo>
                        <a:pt x="424" y="9"/>
                        <a:pt x="424" y="11"/>
                        <a:pt x="424" y="14"/>
                      </a:cubicBezTo>
                      <a:cubicBezTo>
                        <a:pt x="424" y="16"/>
                        <a:pt x="424" y="18"/>
                        <a:pt x="424" y="21"/>
                      </a:cubicBezTo>
                      <a:cubicBezTo>
                        <a:pt x="422" y="27"/>
                        <a:pt x="419" y="32"/>
                        <a:pt x="415" y="39"/>
                      </a:cubicBezTo>
                      <a:cubicBezTo>
                        <a:pt x="272" y="265"/>
                        <a:pt x="272" y="265"/>
                        <a:pt x="272" y="265"/>
                      </a:cubicBezTo>
                      <a:cubicBezTo>
                        <a:pt x="141" y="53"/>
                        <a:pt x="141" y="53"/>
                        <a:pt x="141" y="53"/>
                      </a:cubicBezTo>
                      <a:cubicBezTo>
                        <a:pt x="135" y="43"/>
                        <a:pt x="131" y="38"/>
                        <a:pt x="127" y="27"/>
                      </a:cubicBezTo>
                      <a:cubicBezTo>
                        <a:pt x="126" y="22"/>
                        <a:pt x="125" y="18"/>
                        <a:pt x="125" y="13"/>
                      </a:cubicBezTo>
                      <a:cubicBezTo>
                        <a:pt x="125" y="11"/>
                        <a:pt x="126" y="9"/>
                        <a:pt x="126" y="7"/>
                      </a:cubicBezTo>
                      <a:cubicBezTo>
                        <a:pt x="127" y="1"/>
                        <a:pt x="127" y="1"/>
                        <a:pt x="127" y="1"/>
                      </a:cubicBezTo>
                      <a:cubicBezTo>
                        <a:pt x="16" y="1"/>
                        <a:pt x="16" y="1"/>
                        <a:pt x="16" y="1"/>
                      </a:cubicBezTo>
                      <a:cubicBezTo>
                        <a:pt x="0" y="1"/>
                        <a:pt x="0" y="1"/>
                        <a:pt x="0" y="1"/>
                      </a:cubicBezTo>
                      <a:cubicBezTo>
                        <a:pt x="13" y="11"/>
                        <a:pt x="13" y="11"/>
                        <a:pt x="13" y="11"/>
                      </a:cubicBezTo>
                      <a:cubicBezTo>
                        <a:pt x="21" y="17"/>
                        <a:pt x="25" y="22"/>
                        <a:pt x="31" y="29"/>
                      </a:cubicBezTo>
                      <a:cubicBezTo>
                        <a:pt x="38" y="38"/>
                        <a:pt x="41" y="43"/>
                        <a:pt x="47" y="53"/>
                      </a:cubicBezTo>
                      <a:cubicBezTo>
                        <a:pt x="224" y="330"/>
                        <a:pt x="224" y="330"/>
                        <a:pt x="224" y="330"/>
                      </a:cubicBezTo>
                      <a:cubicBezTo>
                        <a:pt x="223" y="619"/>
                        <a:pt x="223" y="619"/>
                        <a:pt x="223" y="619"/>
                      </a:cubicBezTo>
                      <a:cubicBezTo>
                        <a:pt x="223" y="622"/>
                        <a:pt x="223" y="625"/>
                        <a:pt x="223" y="628"/>
                      </a:cubicBezTo>
                      <a:cubicBezTo>
                        <a:pt x="223" y="630"/>
                        <a:pt x="223" y="632"/>
                        <a:pt x="222" y="634"/>
                      </a:cubicBezTo>
                      <a:cubicBezTo>
                        <a:pt x="221" y="642"/>
                        <a:pt x="219" y="646"/>
                        <a:pt x="216" y="654"/>
                      </a:cubicBezTo>
                      <a:cubicBezTo>
                        <a:pt x="213" y="662"/>
                        <a:pt x="213" y="662"/>
                        <a:pt x="213" y="662"/>
                      </a:cubicBezTo>
                      <a:cubicBezTo>
                        <a:pt x="306" y="662"/>
                        <a:pt x="306" y="662"/>
                        <a:pt x="306" y="662"/>
                      </a:cubicBezTo>
                      <a:cubicBezTo>
                        <a:pt x="314" y="662"/>
                        <a:pt x="314" y="662"/>
                        <a:pt x="314" y="662"/>
                      </a:cubicBezTo>
                      <a:cubicBezTo>
                        <a:pt x="311" y="654"/>
                        <a:pt x="311" y="654"/>
                        <a:pt x="311" y="654"/>
                      </a:cubicBezTo>
                      <a:cubicBezTo>
                        <a:pt x="308" y="647"/>
                        <a:pt x="308" y="642"/>
                        <a:pt x="306" y="635"/>
                      </a:cubicBezTo>
                      <a:cubicBezTo>
                        <a:pt x="304" y="627"/>
                        <a:pt x="303" y="623"/>
                        <a:pt x="303" y="615"/>
                      </a:cubicBezTo>
                      <a:cubicBezTo>
                        <a:pt x="303" y="327"/>
                        <a:pt x="303" y="327"/>
                        <a:pt x="303" y="327"/>
                      </a:cubicBezTo>
                      <a:cubicBezTo>
                        <a:pt x="482" y="62"/>
                        <a:pt x="482" y="62"/>
                        <a:pt x="482" y="62"/>
                      </a:cubicBezTo>
                      <a:cubicBezTo>
                        <a:pt x="489" y="50"/>
                        <a:pt x="493" y="44"/>
                        <a:pt x="501" y="33"/>
                      </a:cubicBezTo>
                      <a:cubicBezTo>
                        <a:pt x="496" y="30"/>
                        <a:pt x="496" y="30"/>
                        <a:pt x="496" y="30"/>
                      </a:cubicBezTo>
                      <a:cubicBezTo>
                        <a:pt x="496" y="30"/>
                        <a:pt x="496" y="30"/>
                        <a:pt x="496" y="30"/>
                      </a:cubicBezTo>
                      <a:cubicBezTo>
                        <a:pt x="501" y="33"/>
                        <a:pt x="501" y="33"/>
                        <a:pt x="501" y="33"/>
                      </a:cubicBezTo>
                      <a:cubicBezTo>
                        <a:pt x="508" y="24"/>
                        <a:pt x="512" y="18"/>
                        <a:pt x="522" y="10"/>
                      </a:cubicBezTo>
                      <a:cubicBezTo>
                        <a:pt x="533" y="0"/>
                        <a:pt x="533" y="0"/>
                        <a:pt x="533" y="0"/>
                      </a:cubicBezTo>
                      <a:cubicBezTo>
                        <a:pt x="429" y="0"/>
                        <a:pt x="429" y="0"/>
                        <a:pt x="429" y="0"/>
                      </a:cubicBezTo>
                      <a:lnTo>
                        <a:pt x="4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2" name="Freeform 141"/>
                <p:cNvSpPr>
                  <a:spLocks noChangeAspect="1"/>
                </p:cNvSpPr>
                <p:nvPr userDrawn="1"/>
              </p:nvSpPr>
              <p:spPr bwMode="black">
                <a:xfrm>
                  <a:off x="5492" y="1076"/>
                  <a:ext cx="30" cy="58"/>
                </a:xfrm>
                <a:custGeom>
                  <a:avLst/>
                  <a:gdLst/>
                  <a:ahLst/>
                  <a:cxnLst>
                    <a:cxn ang="0">
                      <a:pos x="102" y="261"/>
                    </a:cxn>
                    <a:cxn ang="0">
                      <a:pos x="102" y="59"/>
                    </a:cxn>
                    <a:cxn ang="0">
                      <a:pos x="273" y="59"/>
                    </a:cxn>
                    <a:cxn ang="0">
                      <a:pos x="288" y="59"/>
                    </a:cxn>
                    <a:cxn ang="0">
                      <a:pos x="313" y="62"/>
                    </a:cxn>
                    <a:cxn ang="0">
                      <a:pos x="335" y="76"/>
                    </a:cxn>
                    <a:cxn ang="0">
                      <a:pos x="344" y="83"/>
                    </a:cxn>
                    <a:cxn ang="0">
                      <a:pos x="344" y="6"/>
                    </a:cxn>
                    <a:cxn ang="0">
                      <a:pos x="344" y="0"/>
                    </a:cxn>
                    <a:cxn ang="0">
                      <a:pos x="0" y="0"/>
                    </a:cxn>
                    <a:cxn ang="0">
                      <a:pos x="6" y="9"/>
                    </a:cxn>
                    <a:cxn ang="0">
                      <a:pos x="16" y="27"/>
                    </a:cxn>
                    <a:cxn ang="0">
                      <a:pos x="21" y="52"/>
                    </a:cxn>
                    <a:cxn ang="0">
                      <a:pos x="21" y="596"/>
                    </a:cxn>
                    <a:cxn ang="0">
                      <a:pos x="21" y="616"/>
                    </a:cxn>
                    <a:cxn ang="0">
                      <a:pos x="20" y="629"/>
                    </a:cxn>
                    <a:cxn ang="0">
                      <a:pos x="10" y="653"/>
                    </a:cxn>
                    <a:cxn ang="0">
                      <a:pos x="5" y="661"/>
                    </a:cxn>
                    <a:cxn ang="0">
                      <a:pos x="110" y="661"/>
                    </a:cxn>
                    <a:cxn ang="0">
                      <a:pos x="117" y="661"/>
                    </a:cxn>
                    <a:cxn ang="0">
                      <a:pos x="115" y="654"/>
                    </a:cxn>
                    <a:cxn ang="0">
                      <a:pos x="109" y="636"/>
                    </a:cxn>
                    <a:cxn ang="0">
                      <a:pos x="104" y="552"/>
                    </a:cxn>
                    <a:cxn ang="0">
                      <a:pos x="104" y="320"/>
                    </a:cxn>
                    <a:cxn ang="0">
                      <a:pos x="273" y="320"/>
                    </a:cxn>
                    <a:cxn ang="0">
                      <a:pos x="297" y="320"/>
                    </a:cxn>
                    <a:cxn ang="0">
                      <a:pos x="310" y="320"/>
                    </a:cxn>
                    <a:cxn ang="0">
                      <a:pos x="310" y="315"/>
                    </a:cxn>
                    <a:cxn ang="0">
                      <a:pos x="310" y="320"/>
                    </a:cxn>
                    <a:cxn ang="0">
                      <a:pos x="338" y="325"/>
                    </a:cxn>
                    <a:cxn ang="0">
                      <a:pos x="345" y="327"/>
                    </a:cxn>
                    <a:cxn ang="0">
                      <a:pos x="345" y="267"/>
                    </a:cxn>
                    <a:cxn ang="0">
                      <a:pos x="345" y="261"/>
                    </a:cxn>
                    <a:cxn ang="0">
                      <a:pos x="102" y="261"/>
                    </a:cxn>
                  </a:cxnLst>
                  <a:rect l="0" t="0" r="r" b="b"/>
                  <a:pathLst>
                    <a:path w="345" h="661">
                      <a:moveTo>
                        <a:pt x="102" y="261"/>
                      </a:moveTo>
                      <a:cubicBezTo>
                        <a:pt x="102" y="59"/>
                        <a:pt x="102" y="59"/>
                        <a:pt x="102" y="59"/>
                      </a:cubicBezTo>
                      <a:cubicBezTo>
                        <a:pt x="273" y="59"/>
                        <a:pt x="273" y="59"/>
                        <a:pt x="273" y="59"/>
                      </a:cubicBezTo>
                      <a:cubicBezTo>
                        <a:pt x="278" y="59"/>
                        <a:pt x="283" y="59"/>
                        <a:pt x="288" y="59"/>
                      </a:cubicBezTo>
                      <a:cubicBezTo>
                        <a:pt x="297" y="59"/>
                        <a:pt x="305" y="60"/>
                        <a:pt x="313" y="62"/>
                      </a:cubicBezTo>
                      <a:cubicBezTo>
                        <a:pt x="322" y="65"/>
                        <a:pt x="326" y="68"/>
                        <a:pt x="335" y="76"/>
                      </a:cubicBezTo>
                      <a:cubicBezTo>
                        <a:pt x="344" y="83"/>
                        <a:pt x="344" y="83"/>
                        <a:pt x="344" y="83"/>
                      </a:cubicBezTo>
                      <a:cubicBezTo>
                        <a:pt x="344" y="6"/>
                        <a:pt x="344" y="6"/>
                        <a:pt x="344" y="6"/>
                      </a:cubicBezTo>
                      <a:cubicBezTo>
                        <a:pt x="344" y="0"/>
                        <a:pt x="344" y="0"/>
                        <a:pt x="344" y="0"/>
                      </a:cubicBezTo>
                      <a:cubicBezTo>
                        <a:pt x="0" y="0"/>
                        <a:pt x="0" y="0"/>
                        <a:pt x="0" y="0"/>
                      </a:cubicBezTo>
                      <a:cubicBezTo>
                        <a:pt x="6" y="9"/>
                        <a:pt x="6" y="9"/>
                        <a:pt x="6" y="9"/>
                      </a:cubicBezTo>
                      <a:cubicBezTo>
                        <a:pt x="10" y="15"/>
                        <a:pt x="14" y="20"/>
                        <a:pt x="16" y="27"/>
                      </a:cubicBezTo>
                      <a:cubicBezTo>
                        <a:pt x="19" y="36"/>
                        <a:pt x="21" y="42"/>
                        <a:pt x="21" y="52"/>
                      </a:cubicBezTo>
                      <a:cubicBezTo>
                        <a:pt x="21" y="596"/>
                        <a:pt x="21" y="596"/>
                        <a:pt x="21" y="596"/>
                      </a:cubicBezTo>
                      <a:cubicBezTo>
                        <a:pt x="21" y="604"/>
                        <a:pt x="21" y="610"/>
                        <a:pt x="21" y="616"/>
                      </a:cubicBezTo>
                      <a:cubicBezTo>
                        <a:pt x="21" y="620"/>
                        <a:pt x="21" y="624"/>
                        <a:pt x="20" y="629"/>
                      </a:cubicBezTo>
                      <a:cubicBezTo>
                        <a:pt x="18" y="638"/>
                        <a:pt x="15" y="644"/>
                        <a:pt x="10" y="653"/>
                      </a:cubicBezTo>
                      <a:cubicBezTo>
                        <a:pt x="5" y="661"/>
                        <a:pt x="5" y="661"/>
                        <a:pt x="5" y="661"/>
                      </a:cubicBezTo>
                      <a:cubicBezTo>
                        <a:pt x="110" y="661"/>
                        <a:pt x="110" y="661"/>
                        <a:pt x="110" y="661"/>
                      </a:cubicBezTo>
                      <a:cubicBezTo>
                        <a:pt x="117" y="661"/>
                        <a:pt x="117" y="661"/>
                        <a:pt x="117" y="661"/>
                      </a:cubicBezTo>
                      <a:cubicBezTo>
                        <a:pt x="115" y="654"/>
                        <a:pt x="115" y="654"/>
                        <a:pt x="115" y="654"/>
                      </a:cubicBezTo>
                      <a:cubicBezTo>
                        <a:pt x="113" y="645"/>
                        <a:pt x="110" y="643"/>
                        <a:pt x="109" y="636"/>
                      </a:cubicBezTo>
                      <a:cubicBezTo>
                        <a:pt x="105" y="598"/>
                        <a:pt x="104" y="584"/>
                        <a:pt x="104" y="552"/>
                      </a:cubicBezTo>
                      <a:cubicBezTo>
                        <a:pt x="104" y="320"/>
                        <a:pt x="104" y="320"/>
                        <a:pt x="104" y="320"/>
                      </a:cubicBezTo>
                      <a:cubicBezTo>
                        <a:pt x="273" y="320"/>
                        <a:pt x="273" y="320"/>
                        <a:pt x="273" y="320"/>
                      </a:cubicBezTo>
                      <a:cubicBezTo>
                        <a:pt x="282" y="320"/>
                        <a:pt x="289" y="320"/>
                        <a:pt x="297" y="320"/>
                      </a:cubicBezTo>
                      <a:cubicBezTo>
                        <a:pt x="300" y="320"/>
                        <a:pt x="305" y="320"/>
                        <a:pt x="310" y="320"/>
                      </a:cubicBezTo>
                      <a:cubicBezTo>
                        <a:pt x="310" y="315"/>
                        <a:pt x="310" y="315"/>
                        <a:pt x="310" y="315"/>
                      </a:cubicBezTo>
                      <a:cubicBezTo>
                        <a:pt x="310" y="320"/>
                        <a:pt x="310" y="320"/>
                        <a:pt x="310" y="320"/>
                      </a:cubicBezTo>
                      <a:cubicBezTo>
                        <a:pt x="320" y="320"/>
                        <a:pt x="326" y="323"/>
                        <a:pt x="338" y="325"/>
                      </a:cubicBezTo>
                      <a:cubicBezTo>
                        <a:pt x="345" y="327"/>
                        <a:pt x="345" y="327"/>
                        <a:pt x="345" y="327"/>
                      </a:cubicBezTo>
                      <a:cubicBezTo>
                        <a:pt x="345" y="267"/>
                        <a:pt x="345" y="267"/>
                        <a:pt x="345" y="267"/>
                      </a:cubicBezTo>
                      <a:cubicBezTo>
                        <a:pt x="345" y="261"/>
                        <a:pt x="345" y="261"/>
                        <a:pt x="345" y="261"/>
                      </a:cubicBezTo>
                      <a:lnTo>
                        <a:pt x="102" y="261"/>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3" name="Freeform 142"/>
                <p:cNvSpPr>
                  <a:spLocks noChangeAspect="1" noEditPoints="1"/>
                </p:cNvSpPr>
                <p:nvPr userDrawn="1"/>
              </p:nvSpPr>
              <p:spPr bwMode="black">
                <a:xfrm>
                  <a:off x="5338" y="1174"/>
                  <a:ext cx="60" cy="60"/>
                </a:xfrm>
                <a:custGeom>
                  <a:avLst/>
                  <a:gdLst/>
                  <a:ahLst/>
                  <a:cxnLst>
                    <a:cxn ang="0">
                      <a:pos x="345" y="0"/>
                    </a:cxn>
                    <a:cxn ang="0">
                      <a:pos x="335" y="0"/>
                    </a:cxn>
                    <a:cxn ang="0">
                      <a:pos x="0" y="337"/>
                    </a:cxn>
                    <a:cxn ang="0">
                      <a:pos x="330" y="675"/>
                    </a:cxn>
                    <a:cxn ang="0">
                      <a:pos x="330" y="669"/>
                    </a:cxn>
                    <a:cxn ang="0">
                      <a:pos x="330" y="675"/>
                    </a:cxn>
                    <a:cxn ang="0">
                      <a:pos x="338" y="675"/>
                    </a:cxn>
                    <a:cxn ang="0">
                      <a:pos x="674" y="341"/>
                    </a:cxn>
                    <a:cxn ang="0">
                      <a:pos x="674" y="335"/>
                    </a:cxn>
                    <a:cxn ang="0">
                      <a:pos x="345" y="0"/>
                    </a:cxn>
                    <a:cxn ang="0">
                      <a:pos x="85" y="334"/>
                    </a:cxn>
                    <a:cxn ang="0">
                      <a:pos x="336" y="64"/>
                    </a:cxn>
                    <a:cxn ang="0">
                      <a:pos x="339" y="64"/>
                    </a:cxn>
                    <a:cxn ang="0">
                      <a:pos x="592" y="335"/>
                    </a:cxn>
                    <a:cxn ang="0">
                      <a:pos x="337" y="610"/>
                    </a:cxn>
                    <a:cxn ang="0">
                      <a:pos x="332" y="610"/>
                    </a:cxn>
                    <a:cxn ang="0">
                      <a:pos x="85" y="339"/>
                    </a:cxn>
                    <a:cxn ang="0">
                      <a:pos x="85" y="334"/>
                    </a:cxn>
                  </a:cxnLst>
                  <a:rect l="0" t="0" r="r" b="b"/>
                  <a:pathLst>
                    <a:path w="674" h="675">
                      <a:moveTo>
                        <a:pt x="345" y="0"/>
                      </a:moveTo>
                      <a:cubicBezTo>
                        <a:pt x="342"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5"/>
                        <a:pt x="338" y="675"/>
                      </a:cubicBezTo>
                      <a:cubicBezTo>
                        <a:pt x="520" y="674"/>
                        <a:pt x="674" y="533"/>
                        <a:pt x="674" y="341"/>
                      </a:cubicBezTo>
                      <a:cubicBezTo>
                        <a:pt x="674" y="339"/>
                        <a:pt x="674" y="337"/>
                        <a:pt x="674" y="335"/>
                      </a:cubicBezTo>
                      <a:cubicBezTo>
                        <a:pt x="670" y="154"/>
                        <a:pt x="533" y="7"/>
                        <a:pt x="345" y="0"/>
                      </a:cubicBezTo>
                      <a:close/>
                      <a:moveTo>
                        <a:pt x="85" y="334"/>
                      </a:moveTo>
                      <a:cubicBezTo>
                        <a:pt x="88" y="191"/>
                        <a:pt x="186" y="64"/>
                        <a:pt x="336" y="64"/>
                      </a:cubicBezTo>
                      <a:cubicBezTo>
                        <a:pt x="337" y="64"/>
                        <a:pt x="338" y="64"/>
                        <a:pt x="339" y="64"/>
                      </a:cubicBezTo>
                      <a:cubicBezTo>
                        <a:pt x="488" y="67"/>
                        <a:pt x="591" y="191"/>
                        <a:pt x="592" y="335"/>
                      </a:cubicBezTo>
                      <a:cubicBezTo>
                        <a:pt x="592" y="479"/>
                        <a:pt x="481" y="609"/>
                        <a:pt x="337" y="610"/>
                      </a:cubicBezTo>
                      <a:cubicBezTo>
                        <a:pt x="335" y="610"/>
                        <a:pt x="334" y="610"/>
                        <a:pt x="332" y="610"/>
                      </a:cubicBezTo>
                      <a:cubicBezTo>
                        <a:pt x="186" y="606"/>
                        <a:pt x="85" y="480"/>
                        <a:pt x="85" y="339"/>
                      </a:cubicBezTo>
                      <a:cubicBezTo>
                        <a:pt x="85" y="337"/>
                        <a:pt x="85" y="335"/>
                        <a:pt x="85" y="33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4" name="Freeform 143"/>
                <p:cNvSpPr>
                  <a:spLocks noChangeAspect="1" noEditPoints="1"/>
                </p:cNvSpPr>
                <p:nvPr userDrawn="1"/>
              </p:nvSpPr>
              <p:spPr bwMode="black">
                <a:xfrm>
                  <a:off x="5213" y="976"/>
                  <a:ext cx="36" cy="59"/>
                </a:xfrm>
                <a:custGeom>
                  <a:avLst/>
                  <a:gdLst/>
                  <a:ahLst/>
                  <a:cxnLst>
                    <a:cxn ang="0">
                      <a:pos x="20" y="32"/>
                    </a:cxn>
                    <a:cxn ang="0">
                      <a:pos x="28" y="68"/>
                    </a:cxn>
                    <a:cxn ang="0">
                      <a:pos x="28" y="603"/>
                    </a:cxn>
                    <a:cxn ang="0">
                      <a:pos x="22" y="635"/>
                    </a:cxn>
                    <a:cxn ang="0">
                      <a:pos x="13" y="652"/>
                    </a:cxn>
                    <a:cxn ang="0">
                      <a:pos x="6" y="661"/>
                    </a:cxn>
                    <a:cxn ang="0">
                      <a:pos x="191" y="661"/>
                    </a:cxn>
                    <a:cxn ang="0">
                      <a:pos x="192" y="661"/>
                    </a:cxn>
                    <a:cxn ang="0">
                      <a:pos x="411" y="470"/>
                    </a:cxn>
                    <a:cxn ang="0">
                      <a:pos x="295" y="302"/>
                    </a:cxn>
                    <a:cxn ang="0">
                      <a:pos x="280" y="297"/>
                    </a:cxn>
                    <a:cxn ang="0">
                      <a:pos x="294" y="288"/>
                    </a:cxn>
                    <a:cxn ang="0">
                      <a:pos x="367" y="167"/>
                    </a:cxn>
                    <a:cxn ang="0">
                      <a:pos x="367" y="161"/>
                    </a:cxn>
                    <a:cxn ang="0">
                      <a:pos x="208" y="0"/>
                    </a:cxn>
                    <a:cxn ang="0">
                      <a:pos x="0" y="0"/>
                    </a:cxn>
                    <a:cxn ang="0">
                      <a:pos x="7" y="9"/>
                    </a:cxn>
                    <a:cxn ang="0">
                      <a:pos x="20" y="32"/>
                    </a:cxn>
                    <a:cxn ang="0">
                      <a:pos x="159" y="277"/>
                    </a:cxn>
                    <a:cxn ang="0">
                      <a:pos x="108" y="277"/>
                    </a:cxn>
                    <a:cxn ang="0">
                      <a:pos x="108" y="55"/>
                    </a:cxn>
                    <a:cxn ang="0">
                      <a:pos x="166" y="55"/>
                    </a:cxn>
                    <a:cxn ang="0">
                      <a:pos x="289" y="162"/>
                    </a:cxn>
                    <a:cxn ang="0">
                      <a:pos x="289" y="167"/>
                    </a:cxn>
                    <a:cxn ang="0">
                      <a:pos x="159" y="277"/>
                    </a:cxn>
                    <a:cxn ang="0">
                      <a:pos x="156" y="611"/>
                    </a:cxn>
                    <a:cxn ang="0">
                      <a:pos x="108" y="603"/>
                    </a:cxn>
                    <a:cxn ang="0">
                      <a:pos x="112" y="330"/>
                    </a:cxn>
                    <a:cxn ang="0">
                      <a:pos x="163" y="330"/>
                    </a:cxn>
                    <a:cxn ang="0">
                      <a:pos x="330" y="469"/>
                    </a:cxn>
                    <a:cxn ang="0">
                      <a:pos x="330" y="473"/>
                    </a:cxn>
                    <a:cxn ang="0">
                      <a:pos x="169" y="611"/>
                    </a:cxn>
                    <a:cxn ang="0">
                      <a:pos x="156" y="611"/>
                    </a:cxn>
                  </a:cxnLst>
                  <a:rect l="0" t="0" r="r" b="b"/>
                  <a:pathLst>
                    <a:path w="411" h="661">
                      <a:moveTo>
                        <a:pt x="20" y="32"/>
                      </a:moveTo>
                      <a:cubicBezTo>
                        <a:pt x="26" y="46"/>
                        <a:pt x="28" y="54"/>
                        <a:pt x="28" y="68"/>
                      </a:cubicBezTo>
                      <a:cubicBezTo>
                        <a:pt x="28" y="603"/>
                        <a:pt x="28" y="603"/>
                        <a:pt x="28" y="603"/>
                      </a:cubicBezTo>
                      <a:cubicBezTo>
                        <a:pt x="28" y="616"/>
                        <a:pt x="27" y="623"/>
                        <a:pt x="22" y="635"/>
                      </a:cubicBezTo>
                      <a:cubicBezTo>
                        <a:pt x="19" y="642"/>
                        <a:pt x="18" y="645"/>
                        <a:pt x="13" y="652"/>
                      </a:cubicBezTo>
                      <a:cubicBezTo>
                        <a:pt x="6" y="661"/>
                        <a:pt x="6" y="661"/>
                        <a:pt x="6" y="661"/>
                      </a:cubicBezTo>
                      <a:cubicBezTo>
                        <a:pt x="191" y="661"/>
                        <a:pt x="191" y="661"/>
                        <a:pt x="191" y="661"/>
                      </a:cubicBezTo>
                      <a:cubicBezTo>
                        <a:pt x="191" y="661"/>
                        <a:pt x="191" y="661"/>
                        <a:pt x="192" y="661"/>
                      </a:cubicBezTo>
                      <a:cubicBezTo>
                        <a:pt x="325" y="661"/>
                        <a:pt x="410" y="588"/>
                        <a:pt x="411" y="470"/>
                      </a:cubicBezTo>
                      <a:cubicBezTo>
                        <a:pt x="411" y="383"/>
                        <a:pt x="369" y="327"/>
                        <a:pt x="295" y="302"/>
                      </a:cubicBezTo>
                      <a:cubicBezTo>
                        <a:pt x="280" y="297"/>
                        <a:pt x="280" y="297"/>
                        <a:pt x="280" y="297"/>
                      </a:cubicBezTo>
                      <a:cubicBezTo>
                        <a:pt x="294" y="288"/>
                        <a:pt x="294" y="288"/>
                        <a:pt x="294" y="288"/>
                      </a:cubicBezTo>
                      <a:cubicBezTo>
                        <a:pt x="340" y="261"/>
                        <a:pt x="368" y="227"/>
                        <a:pt x="367" y="167"/>
                      </a:cubicBezTo>
                      <a:cubicBezTo>
                        <a:pt x="367" y="165"/>
                        <a:pt x="367" y="163"/>
                        <a:pt x="367" y="161"/>
                      </a:cubicBezTo>
                      <a:cubicBezTo>
                        <a:pt x="363" y="74"/>
                        <a:pt x="296" y="0"/>
                        <a:pt x="208" y="0"/>
                      </a:cubicBezTo>
                      <a:cubicBezTo>
                        <a:pt x="0" y="0"/>
                        <a:pt x="0" y="0"/>
                        <a:pt x="0" y="0"/>
                      </a:cubicBezTo>
                      <a:cubicBezTo>
                        <a:pt x="7" y="9"/>
                        <a:pt x="7" y="9"/>
                        <a:pt x="7" y="9"/>
                      </a:cubicBezTo>
                      <a:cubicBezTo>
                        <a:pt x="13" y="17"/>
                        <a:pt x="16" y="23"/>
                        <a:pt x="20" y="32"/>
                      </a:cubicBezTo>
                      <a:close/>
                      <a:moveTo>
                        <a:pt x="159" y="277"/>
                      </a:moveTo>
                      <a:cubicBezTo>
                        <a:pt x="108" y="277"/>
                        <a:pt x="108" y="277"/>
                        <a:pt x="108" y="277"/>
                      </a:cubicBezTo>
                      <a:cubicBezTo>
                        <a:pt x="108" y="55"/>
                        <a:pt x="108" y="55"/>
                        <a:pt x="108" y="55"/>
                      </a:cubicBezTo>
                      <a:cubicBezTo>
                        <a:pt x="166" y="55"/>
                        <a:pt x="166" y="55"/>
                        <a:pt x="166" y="55"/>
                      </a:cubicBezTo>
                      <a:cubicBezTo>
                        <a:pt x="245" y="55"/>
                        <a:pt x="285" y="99"/>
                        <a:pt x="289" y="162"/>
                      </a:cubicBezTo>
                      <a:cubicBezTo>
                        <a:pt x="289" y="163"/>
                        <a:pt x="289" y="166"/>
                        <a:pt x="289" y="167"/>
                      </a:cubicBezTo>
                      <a:cubicBezTo>
                        <a:pt x="289" y="232"/>
                        <a:pt x="249" y="277"/>
                        <a:pt x="159" y="277"/>
                      </a:cubicBezTo>
                      <a:close/>
                      <a:moveTo>
                        <a:pt x="156" y="611"/>
                      </a:moveTo>
                      <a:cubicBezTo>
                        <a:pt x="139" y="611"/>
                        <a:pt x="126" y="608"/>
                        <a:pt x="108" y="603"/>
                      </a:cubicBezTo>
                      <a:cubicBezTo>
                        <a:pt x="112" y="330"/>
                        <a:pt x="112" y="330"/>
                        <a:pt x="112" y="330"/>
                      </a:cubicBezTo>
                      <a:cubicBezTo>
                        <a:pt x="129" y="330"/>
                        <a:pt x="141" y="330"/>
                        <a:pt x="163" y="330"/>
                      </a:cubicBezTo>
                      <a:cubicBezTo>
                        <a:pt x="248" y="334"/>
                        <a:pt x="327" y="362"/>
                        <a:pt x="330" y="469"/>
                      </a:cubicBezTo>
                      <a:cubicBezTo>
                        <a:pt x="330" y="470"/>
                        <a:pt x="330" y="472"/>
                        <a:pt x="330" y="473"/>
                      </a:cubicBezTo>
                      <a:cubicBezTo>
                        <a:pt x="330" y="560"/>
                        <a:pt x="252" y="605"/>
                        <a:pt x="169" y="611"/>
                      </a:cubicBezTo>
                      <a:cubicBezTo>
                        <a:pt x="164" y="611"/>
                        <a:pt x="160" y="611"/>
                        <a:pt x="156" y="61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5" name="Freeform 144"/>
                <p:cNvSpPr>
                  <a:spLocks noChangeAspect="1"/>
                </p:cNvSpPr>
                <p:nvPr userDrawn="1"/>
              </p:nvSpPr>
              <p:spPr bwMode="black">
                <a:xfrm>
                  <a:off x="5406" y="1174"/>
                  <a:ext cx="54" cy="61"/>
                </a:xfrm>
                <a:custGeom>
                  <a:avLst/>
                  <a:gdLst/>
                  <a:ahLst/>
                  <a:cxnLst>
                    <a:cxn ang="0">
                      <a:pos x="484" y="336"/>
                    </a:cxn>
                    <a:cxn ang="0">
                      <a:pos x="493" y="345"/>
                    </a:cxn>
                    <a:cxn ang="0">
                      <a:pos x="512" y="374"/>
                    </a:cxn>
                    <a:cxn ang="0">
                      <a:pos x="518" y="426"/>
                    </a:cxn>
                    <a:cxn ang="0">
                      <a:pos x="518" y="449"/>
                    </a:cxn>
                    <a:cxn ang="0">
                      <a:pos x="518" y="574"/>
                    </a:cxn>
                    <a:cxn ang="0">
                      <a:pos x="377" y="609"/>
                    </a:cxn>
                    <a:cxn ang="0">
                      <a:pos x="362" y="609"/>
                    </a:cxn>
                    <a:cxn ang="0">
                      <a:pos x="82" y="340"/>
                    </a:cxn>
                    <a:cxn ang="0">
                      <a:pos x="82" y="333"/>
                    </a:cxn>
                    <a:cxn ang="0">
                      <a:pos x="346" y="63"/>
                    </a:cxn>
                    <a:cxn ang="0">
                      <a:pos x="525" y="105"/>
                    </a:cxn>
                    <a:cxn ang="0">
                      <a:pos x="533" y="111"/>
                    </a:cxn>
                    <a:cxn ang="0">
                      <a:pos x="533" y="34"/>
                    </a:cxn>
                    <a:cxn ang="0">
                      <a:pos x="359" y="1"/>
                    </a:cxn>
                    <a:cxn ang="0">
                      <a:pos x="355" y="1"/>
                    </a:cxn>
                    <a:cxn ang="0">
                      <a:pos x="0" y="341"/>
                    </a:cxn>
                    <a:cxn ang="0">
                      <a:pos x="0" y="346"/>
                    </a:cxn>
                    <a:cxn ang="0">
                      <a:pos x="357" y="678"/>
                    </a:cxn>
                    <a:cxn ang="0">
                      <a:pos x="375" y="678"/>
                    </a:cxn>
                    <a:cxn ang="0">
                      <a:pos x="594" y="612"/>
                    </a:cxn>
                    <a:cxn ang="0">
                      <a:pos x="596" y="391"/>
                    </a:cxn>
                    <a:cxn ang="0">
                      <a:pos x="595" y="381"/>
                    </a:cxn>
                    <a:cxn ang="0">
                      <a:pos x="598" y="366"/>
                    </a:cxn>
                    <a:cxn ang="0">
                      <a:pos x="593" y="364"/>
                    </a:cxn>
                    <a:cxn ang="0">
                      <a:pos x="598" y="365"/>
                    </a:cxn>
                    <a:cxn ang="0">
                      <a:pos x="609" y="345"/>
                    </a:cxn>
                    <a:cxn ang="0">
                      <a:pos x="616" y="336"/>
                    </a:cxn>
                    <a:cxn ang="0">
                      <a:pos x="497" y="336"/>
                    </a:cxn>
                    <a:cxn ang="0">
                      <a:pos x="484" y="336"/>
                    </a:cxn>
                  </a:cxnLst>
                  <a:rect l="0" t="0" r="r" b="b"/>
                  <a:pathLst>
                    <a:path w="616" h="678">
                      <a:moveTo>
                        <a:pt x="484" y="336"/>
                      </a:moveTo>
                      <a:cubicBezTo>
                        <a:pt x="493" y="345"/>
                        <a:pt x="493" y="345"/>
                        <a:pt x="493" y="345"/>
                      </a:cubicBezTo>
                      <a:cubicBezTo>
                        <a:pt x="503" y="356"/>
                        <a:pt x="508" y="361"/>
                        <a:pt x="512" y="374"/>
                      </a:cubicBezTo>
                      <a:cubicBezTo>
                        <a:pt x="517" y="393"/>
                        <a:pt x="518" y="408"/>
                        <a:pt x="518" y="426"/>
                      </a:cubicBezTo>
                      <a:cubicBezTo>
                        <a:pt x="518" y="433"/>
                        <a:pt x="518" y="441"/>
                        <a:pt x="518" y="449"/>
                      </a:cubicBezTo>
                      <a:cubicBezTo>
                        <a:pt x="518" y="574"/>
                        <a:pt x="518" y="574"/>
                        <a:pt x="518" y="574"/>
                      </a:cubicBezTo>
                      <a:cubicBezTo>
                        <a:pt x="470" y="598"/>
                        <a:pt x="431" y="606"/>
                        <a:pt x="377" y="609"/>
                      </a:cubicBezTo>
                      <a:cubicBezTo>
                        <a:pt x="372" y="609"/>
                        <a:pt x="366" y="609"/>
                        <a:pt x="362" y="609"/>
                      </a:cubicBezTo>
                      <a:cubicBezTo>
                        <a:pt x="202" y="609"/>
                        <a:pt x="87" y="493"/>
                        <a:pt x="82" y="340"/>
                      </a:cubicBezTo>
                      <a:cubicBezTo>
                        <a:pt x="82" y="338"/>
                        <a:pt x="82" y="335"/>
                        <a:pt x="82" y="333"/>
                      </a:cubicBezTo>
                      <a:cubicBezTo>
                        <a:pt x="82" y="200"/>
                        <a:pt x="169" y="66"/>
                        <a:pt x="346" y="63"/>
                      </a:cubicBezTo>
                      <a:cubicBezTo>
                        <a:pt x="400" y="63"/>
                        <a:pt x="464" y="69"/>
                        <a:pt x="525" y="105"/>
                      </a:cubicBezTo>
                      <a:cubicBezTo>
                        <a:pt x="533" y="111"/>
                        <a:pt x="533" y="111"/>
                        <a:pt x="533" y="111"/>
                      </a:cubicBezTo>
                      <a:cubicBezTo>
                        <a:pt x="533" y="34"/>
                        <a:pt x="533" y="34"/>
                        <a:pt x="533" y="34"/>
                      </a:cubicBezTo>
                      <a:cubicBezTo>
                        <a:pt x="468" y="4"/>
                        <a:pt x="425" y="2"/>
                        <a:pt x="359" y="1"/>
                      </a:cubicBezTo>
                      <a:cubicBezTo>
                        <a:pt x="357" y="1"/>
                        <a:pt x="356" y="1"/>
                        <a:pt x="355" y="1"/>
                      </a:cubicBezTo>
                      <a:cubicBezTo>
                        <a:pt x="155" y="0"/>
                        <a:pt x="3" y="126"/>
                        <a:pt x="0" y="341"/>
                      </a:cubicBezTo>
                      <a:cubicBezTo>
                        <a:pt x="0" y="343"/>
                        <a:pt x="0" y="344"/>
                        <a:pt x="0" y="346"/>
                      </a:cubicBezTo>
                      <a:cubicBezTo>
                        <a:pt x="0" y="531"/>
                        <a:pt x="157" y="678"/>
                        <a:pt x="357" y="678"/>
                      </a:cubicBezTo>
                      <a:cubicBezTo>
                        <a:pt x="363" y="678"/>
                        <a:pt x="369" y="678"/>
                        <a:pt x="375" y="678"/>
                      </a:cubicBezTo>
                      <a:cubicBezTo>
                        <a:pt x="463" y="674"/>
                        <a:pt x="547" y="643"/>
                        <a:pt x="594" y="612"/>
                      </a:cubicBezTo>
                      <a:cubicBezTo>
                        <a:pt x="596" y="391"/>
                        <a:pt x="596" y="391"/>
                        <a:pt x="596" y="391"/>
                      </a:cubicBezTo>
                      <a:cubicBezTo>
                        <a:pt x="596" y="387"/>
                        <a:pt x="595" y="384"/>
                        <a:pt x="595" y="381"/>
                      </a:cubicBezTo>
                      <a:cubicBezTo>
                        <a:pt x="595" y="376"/>
                        <a:pt x="596" y="372"/>
                        <a:pt x="598" y="366"/>
                      </a:cubicBezTo>
                      <a:cubicBezTo>
                        <a:pt x="593" y="364"/>
                        <a:pt x="593" y="364"/>
                        <a:pt x="593" y="364"/>
                      </a:cubicBezTo>
                      <a:cubicBezTo>
                        <a:pt x="598" y="365"/>
                        <a:pt x="598" y="365"/>
                        <a:pt x="598" y="365"/>
                      </a:cubicBezTo>
                      <a:cubicBezTo>
                        <a:pt x="601" y="357"/>
                        <a:pt x="603" y="353"/>
                        <a:pt x="609" y="345"/>
                      </a:cubicBezTo>
                      <a:cubicBezTo>
                        <a:pt x="616" y="336"/>
                        <a:pt x="616" y="336"/>
                        <a:pt x="616" y="336"/>
                      </a:cubicBezTo>
                      <a:cubicBezTo>
                        <a:pt x="497" y="336"/>
                        <a:pt x="497" y="336"/>
                        <a:pt x="497" y="336"/>
                      </a:cubicBezTo>
                      <a:lnTo>
                        <a:pt x="484" y="336"/>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6" name="Freeform 145"/>
                <p:cNvSpPr>
                  <a:spLocks noChangeAspect="1"/>
                </p:cNvSpPr>
                <p:nvPr userDrawn="1"/>
              </p:nvSpPr>
              <p:spPr bwMode="black">
                <a:xfrm>
                  <a:off x="5148" y="976"/>
                  <a:ext cx="57" cy="62"/>
                </a:xfrm>
                <a:custGeom>
                  <a:avLst/>
                  <a:gdLst/>
                  <a:ahLst/>
                  <a:cxnLst>
                    <a:cxn ang="0">
                      <a:pos x="33" y="29"/>
                    </a:cxn>
                    <a:cxn ang="0">
                      <a:pos x="40" y="54"/>
                    </a:cxn>
                    <a:cxn ang="0">
                      <a:pos x="40" y="597"/>
                    </a:cxn>
                    <a:cxn ang="0">
                      <a:pos x="37" y="630"/>
                    </a:cxn>
                    <a:cxn ang="0">
                      <a:pos x="26" y="652"/>
                    </a:cxn>
                    <a:cxn ang="0">
                      <a:pos x="20" y="661"/>
                    </a:cxn>
                    <a:cxn ang="0">
                      <a:pos x="114" y="661"/>
                    </a:cxn>
                    <a:cxn ang="0">
                      <a:pos x="121" y="661"/>
                    </a:cxn>
                    <a:cxn ang="0">
                      <a:pos x="119" y="654"/>
                    </a:cxn>
                    <a:cxn ang="0">
                      <a:pos x="111" y="627"/>
                    </a:cxn>
                    <a:cxn ang="0">
                      <a:pos x="105" y="580"/>
                    </a:cxn>
                    <a:cxn ang="0">
                      <a:pos x="105" y="112"/>
                    </a:cxn>
                    <a:cxn ang="0">
                      <a:pos x="630" y="692"/>
                    </a:cxn>
                    <a:cxn ang="0">
                      <a:pos x="630" y="69"/>
                    </a:cxn>
                    <a:cxn ang="0">
                      <a:pos x="632" y="36"/>
                    </a:cxn>
                    <a:cxn ang="0">
                      <a:pos x="627" y="34"/>
                    </a:cxn>
                    <a:cxn ang="0">
                      <a:pos x="632" y="35"/>
                    </a:cxn>
                    <a:cxn ang="0">
                      <a:pos x="639"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1" y="1"/>
                    </a:cxn>
                    <a:cxn ang="0">
                      <a:pos x="0" y="1"/>
                    </a:cxn>
                    <a:cxn ang="0">
                      <a:pos x="18" y="11"/>
                    </a:cxn>
                    <a:cxn ang="0">
                      <a:pos x="33" y="29"/>
                    </a:cxn>
                  </a:cxnLst>
                  <a:rect l="0" t="0" r="r" b="b"/>
                  <a:pathLst>
                    <a:path w="641" h="692">
                      <a:moveTo>
                        <a:pt x="33" y="29"/>
                      </a:moveTo>
                      <a:cubicBezTo>
                        <a:pt x="39" y="38"/>
                        <a:pt x="40" y="45"/>
                        <a:pt x="40" y="54"/>
                      </a:cubicBezTo>
                      <a:cubicBezTo>
                        <a:pt x="40" y="597"/>
                        <a:pt x="40" y="597"/>
                        <a:pt x="40" y="597"/>
                      </a:cubicBezTo>
                      <a:cubicBezTo>
                        <a:pt x="40" y="610"/>
                        <a:pt x="40" y="618"/>
                        <a:pt x="37" y="630"/>
                      </a:cubicBezTo>
                      <a:cubicBezTo>
                        <a:pt x="35" y="639"/>
                        <a:pt x="32" y="643"/>
                        <a:pt x="26" y="652"/>
                      </a:cubicBezTo>
                      <a:cubicBezTo>
                        <a:pt x="20" y="661"/>
                        <a:pt x="20" y="661"/>
                        <a:pt x="20" y="661"/>
                      </a:cubicBezTo>
                      <a:cubicBezTo>
                        <a:pt x="114" y="661"/>
                        <a:pt x="114" y="661"/>
                        <a:pt x="114" y="661"/>
                      </a:cubicBezTo>
                      <a:cubicBezTo>
                        <a:pt x="121" y="661"/>
                        <a:pt x="121" y="661"/>
                        <a:pt x="121" y="661"/>
                      </a:cubicBezTo>
                      <a:cubicBezTo>
                        <a:pt x="119" y="654"/>
                        <a:pt x="119" y="654"/>
                        <a:pt x="119" y="654"/>
                      </a:cubicBezTo>
                      <a:cubicBezTo>
                        <a:pt x="115" y="642"/>
                        <a:pt x="113" y="637"/>
                        <a:pt x="111" y="627"/>
                      </a:cubicBezTo>
                      <a:cubicBezTo>
                        <a:pt x="105" y="597"/>
                        <a:pt x="105" y="599"/>
                        <a:pt x="105" y="580"/>
                      </a:cubicBezTo>
                      <a:cubicBezTo>
                        <a:pt x="105" y="112"/>
                        <a:pt x="105" y="112"/>
                        <a:pt x="105" y="112"/>
                      </a:cubicBezTo>
                      <a:cubicBezTo>
                        <a:pt x="630" y="692"/>
                        <a:pt x="630" y="692"/>
                        <a:pt x="630" y="692"/>
                      </a:cubicBezTo>
                      <a:cubicBezTo>
                        <a:pt x="630" y="69"/>
                        <a:pt x="630" y="69"/>
                        <a:pt x="630" y="69"/>
                      </a:cubicBezTo>
                      <a:cubicBezTo>
                        <a:pt x="630" y="56"/>
                        <a:pt x="630" y="49"/>
                        <a:pt x="632" y="36"/>
                      </a:cubicBezTo>
                      <a:cubicBezTo>
                        <a:pt x="627" y="34"/>
                        <a:pt x="627" y="34"/>
                        <a:pt x="627" y="34"/>
                      </a:cubicBezTo>
                      <a:cubicBezTo>
                        <a:pt x="632" y="35"/>
                        <a:pt x="632" y="35"/>
                        <a:pt x="632" y="35"/>
                      </a:cubicBezTo>
                      <a:cubicBezTo>
                        <a:pt x="634" y="24"/>
                        <a:pt x="635" y="18"/>
                        <a:pt x="639" y="7"/>
                      </a:cubicBezTo>
                      <a:cubicBezTo>
                        <a:pt x="641" y="0"/>
                        <a:pt x="641" y="0"/>
                        <a:pt x="641" y="0"/>
                      </a:cubicBezTo>
                      <a:cubicBezTo>
                        <a:pt x="560" y="0"/>
                        <a:pt x="560" y="0"/>
                        <a:pt x="560" y="0"/>
                      </a:cubicBezTo>
                      <a:cubicBezTo>
                        <a:pt x="553" y="0"/>
                        <a:pt x="553" y="0"/>
                        <a:pt x="553" y="0"/>
                      </a:cubicBezTo>
                      <a:cubicBezTo>
                        <a:pt x="555" y="7"/>
                        <a:pt x="555" y="7"/>
                        <a:pt x="555" y="7"/>
                      </a:cubicBezTo>
                      <a:cubicBezTo>
                        <a:pt x="558" y="17"/>
                        <a:pt x="559" y="23"/>
                        <a:pt x="561" y="32"/>
                      </a:cubicBezTo>
                      <a:cubicBezTo>
                        <a:pt x="565" y="51"/>
                        <a:pt x="565" y="66"/>
                        <a:pt x="565" y="83"/>
                      </a:cubicBezTo>
                      <a:cubicBezTo>
                        <a:pt x="565" y="92"/>
                        <a:pt x="565" y="102"/>
                        <a:pt x="565" y="114"/>
                      </a:cubicBezTo>
                      <a:cubicBezTo>
                        <a:pt x="565" y="511"/>
                        <a:pt x="565" y="511"/>
                        <a:pt x="565" y="511"/>
                      </a:cubicBezTo>
                      <a:cubicBezTo>
                        <a:pt x="120" y="3"/>
                        <a:pt x="120" y="3"/>
                        <a:pt x="120" y="3"/>
                      </a:cubicBezTo>
                      <a:cubicBezTo>
                        <a:pt x="21" y="1"/>
                        <a:pt x="21" y="1"/>
                        <a:pt x="21" y="1"/>
                      </a:cubicBezTo>
                      <a:cubicBezTo>
                        <a:pt x="0" y="1"/>
                        <a:pt x="0" y="1"/>
                        <a:pt x="0" y="1"/>
                      </a:cubicBezTo>
                      <a:cubicBezTo>
                        <a:pt x="18" y="11"/>
                        <a:pt x="18" y="11"/>
                        <a:pt x="18" y="11"/>
                      </a:cubicBezTo>
                      <a:cubicBezTo>
                        <a:pt x="26"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7" name="Freeform 146"/>
                <p:cNvSpPr>
                  <a:spLocks noChangeAspect="1"/>
                </p:cNvSpPr>
                <p:nvPr userDrawn="1"/>
              </p:nvSpPr>
              <p:spPr bwMode="black">
                <a:xfrm>
                  <a:off x="5149" y="1076"/>
                  <a:ext cx="38" cy="58"/>
                </a:xfrm>
                <a:custGeom>
                  <a:avLst/>
                  <a:gdLst/>
                  <a:ahLst/>
                  <a:cxnLst>
                    <a:cxn ang="0">
                      <a:pos x="13" y="650"/>
                    </a:cxn>
                    <a:cxn ang="0">
                      <a:pos x="7" y="659"/>
                    </a:cxn>
                    <a:cxn ang="0">
                      <a:pos x="393" y="659"/>
                    </a:cxn>
                    <a:cxn ang="0">
                      <a:pos x="393" y="654"/>
                    </a:cxn>
                    <a:cxn ang="0">
                      <a:pos x="393" y="654"/>
                    </a:cxn>
                    <a:cxn ang="0">
                      <a:pos x="393" y="654"/>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7" y="322"/>
                    </a:cxn>
                    <a:cxn ang="0">
                      <a:pos x="343" y="334"/>
                    </a:cxn>
                    <a:cxn ang="0">
                      <a:pos x="351" y="337"/>
                    </a:cxn>
                    <a:cxn ang="0">
                      <a:pos x="351" y="267"/>
                    </a:cxn>
                    <a:cxn ang="0">
                      <a:pos x="351" y="261"/>
                    </a:cxn>
                    <a:cxn ang="0">
                      <a:pos x="109" y="261"/>
                    </a:cxn>
                    <a:cxn ang="0">
                      <a:pos x="109" y="58"/>
                    </a:cxn>
                    <a:cxn ang="0">
                      <a:pos x="280" y="58"/>
                    </a:cxn>
                    <a:cxn ang="0">
                      <a:pos x="300" y="58"/>
                    </a:cxn>
                    <a:cxn ang="0">
                      <a:pos x="318" y="61"/>
                    </a:cxn>
                    <a:cxn ang="0">
                      <a:pos x="341" y="75"/>
                    </a:cxn>
                    <a:cxn ang="0">
                      <a:pos x="351" y="84"/>
                    </a:cxn>
                    <a:cxn ang="0">
                      <a:pos x="351" y="6"/>
                    </a:cxn>
                    <a:cxn ang="0">
                      <a:pos x="351" y="0"/>
                    </a:cxn>
                    <a:cxn ang="0">
                      <a:pos x="0" y="0"/>
                    </a:cxn>
                    <a:cxn ang="0">
                      <a:pos x="10" y="10"/>
                    </a:cxn>
                    <a:cxn ang="0">
                      <a:pos x="21" y="26"/>
                    </a:cxn>
                    <a:cxn ang="0">
                      <a:pos x="25" y="52"/>
                    </a:cxn>
                    <a:cxn ang="0">
                      <a:pos x="25" y="596"/>
                    </a:cxn>
                    <a:cxn ang="0">
                      <a:pos x="26" y="613"/>
                    </a:cxn>
                    <a:cxn ang="0">
                      <a:pos x="24" y="628"/>
                    </a:cxn>
                    <a:cxn ang="0">
                      <a:pos x="13" y="650"/>
                    </a:cxn>
                  </a:cxnLst>
                  <a:rect l="0" t="0" r="r" b="b"/>
                  <a:pathLst>
                    <a:path w="425" h="659">
                      <a:moveTo>
                        <a:pt x="13" y="650"/>
                      </a:moveTo>
                      <a:cubicBezTo>
                        <a:pt x="7" y="659"/>
                        <a:pt x="7" y="659"/>
                        <a:pt x="7" y="659"/>
                      </a:cubicBezTo>
                      <a:cubicBezTo>
                        <a:pt x="393" y="659"/>
                        <a:pt x="393" y="659"/>
                        <a:pt x="393" y="659"/>
                      </a:cubicBezTo>
                      <a:cubicBezTo>
                        <a:pt x="393" y="654"/>
                        <a:pt x="393" y="654"/>
                        <a:pt x="393" y="654"/>
                      </a:cubicBezTo>
                      <a:cubicBezTo>
                        <a:pt x="393" y="654"/>
                        <a:pt x="393" y="654"/>
                        <a:pt x="393" y="654"/>
                      </a:cubicBezTo>
                      <a:cubicBezTo>
                        <a:pt x="393" y="654"/>
                        <a:pt x="393" y="654"/>
                        <a:pt x="393" y="654"/>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8"/>
                        <a:pt x="342" y="599"/>
                        <a:pt x="314" y="599"/>
                      </a:cubicBezTo>
                      <a:cubicBezTo>
                        <a:pt x="111" y="599"/>
                        <a:pt x="111" y="599"/>
                        <a:pt x="111" y="599"/>
                      </a:cubicBezTo>
                      <a:cubicBezTo>
                        <a:pt x="111" y="320"/>
                        <a:pt x="111" y="320"/>
                        <a:pt x="111" y="320"/>
                      </a:cubicBezTo>
                      <a:cubicBezTo>
                        <a:pt x="280" y="320"/>
                        <a:pt x="280" y="320"/>
                        <a:pt x="280" y="320"/>
                      </a:cubicBezTo>
                      <a:cubicBezTo>
                        <a:pt x="290" y="320"/>
                        <a:pt x="297" y="320"/>
                        <a:pt x="307" y="322"/>
                      </a:cubicBezTo>
                      <a:cubicBezTo>
                        <a:pt x="322" y="325"/>
                        <a:pt x="330" y="328"/>
                        <a:pt x="343" y="334"/>
                      </a:cubicBezTo>
                      <a:cubicBezTo>
                        <a:pt x="351" y="337"/>
                        <a:pt x="351" y="337"/>
                        <a:pt x="351" y="337"/>
                      </a:cubicBezTo>
                      <a:cubicBezTo>
                        <a:pt x="351" y="267"/>
                        <a:pt x="351" y="267"/>
                        <a:pt x="351" y="267"/>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7" y="58"/>
                        <a:pt x="294" y="58"/>
                        <a:pt x="300" y="58"/>
                      </a:cubicBezTo>
                      <a:cubicBezTo>
                        <a:pt x="306" y="58"/>
                        <a:pt x="311" y="58"/>
                        <a:pt x="318" y="61"/>
                      </a:cubicBezTo>
                      <a:cubicBezTo>
                        <a:pt x="328" y="64"/>
                        <a:pt x="334" y="68"/>
                        <a:pt x="341" y="75"/>
                      </a:cubicBezTo>
                      <a:cubicBezTo>
                        <a:pt x="351" y="84"/>
                        <a:pt x="351" y="84"/>
                        <a:pt x="351" y="84"/>
                      </a:cubicBezTo>
                      <a:cubicBezTo>
                        <a:pt x="351" y="6"/>
                        <a:pt x="351" y="6"/>
                        <a:pt x="351" y="6"/>
                      </a:cubicBezTo>
                      <a:cubicBezTo>
                        <a:pt x="351" y="0"/>
                        <a:pt x="351" y="0"/>
                        <a:pt x="351" y="0"/>
                      </a:cubicBezTo>
                      <a:cubicBezTo>
                        <a:pt x="0" y="0"/>
                        <a:pt x="0" y="0"/>
                        <a:pt x="0" y="0"/>
                      </a:cubicBezTo>
                      <a:cubicBezTo>
                        <a:pt x="10" y="10"/>
                        <a:pt x="10" y="10"/>
                        <a:pt x="10" y="10"/>
                      </a:cubicBezTo>
                      <a:cubicBezTo>
                        <a:pt x="15" y="16"/>
                        <a:pt x="17" y="19"/>
                        <a:pt x="21" y="26"/>
                      </a:cubicBezTo>
                      <a:cubicBezTo>
                        <a:pt x="24" y="35"/>
                        <a:pt x="25" y="41"/>
                        <a:pt x="25" y="52"/>
                      </a:cubicBezTo>
                      <a:cubicBezTo>
                        <a:pt x="25" y="596"/>
                        <a:pt x="25" y="596"/>
                        <a:pt x="25" y="596"/>
                      </a:cubicBezTo>
                      <a:cubicBezTo>
                        <a:pt x="25" y="603"/>
                        <a:pt x="26" y="608"/>
                        <a:pt x="26" y="613"/>
                      </a:cubicBezTo>
                      <a:cubicBezTo>
                        <a:pt x="26" y="618"/>
                        <a:pt x="25" y="622"/>
                        <a:pt x="24" y="628"/>
                      </a:cubicBezTo>
                      <a:cubicBezTo>
                        <a:pt x="21" y="637"/>
                        <a:pt x="19" y="642"/>
                        <a:pt x="13" y="65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8" name="Freeform 147"/>
                <p:cNvSpPr>
                  <a:spLocks noChangeAspect="1" noEditPoints="1"/>
                </p:cNvSpPr>
                <p:nvPr userDrawn="1"/>
              </p:nvSpPr>
              <p:spPr bwMode="black">
                <a:xfrm>
                  <a:off x="5313" y="976"/>
                  <a:ext cx="45" cy="59"/>
                </a:xfrm>
                <a:custGeom>
                  <a:avLst/>
                  <a:gdLst/>
                  <a:ahLst/>
                  <a:cxnLst>
                    <a:cxn ang="0">
                      <a:pos x="17" y="34"/>
                    </a:cxn>
                    <a:cxn ang="0">
                      <a:pos x="22" y="95"/>
                    </a:cxn>
                    <a:cxn ang="0">
                      <a:pos x="22" y="561"/>
                    </a:cxn>
                    <a:cxn ang="0">
                      <a:pos x="19" y="626"/>
                    </a:cxn>
                    <a:cxn ang="0">
                      <a:pos x="9" y="652"/>
                    </a:cxn>
                    <a:cxn ang="0">
                      <a:pos x="5" y="660"/>
                    </a:cxn>
                    <a:cxn ang="0">
                      <a:pos x="110" y="660"/>
                    </a:cxn>
                    <a:cxn ang="0">
                      <a:pos x="118" y="660"/>
                    </a:cxn>
                    <a:cxn ang="0">
                      <a:pos x="115" y="653"/>
                    </a:cxn>
                    <a:cxn ang="0">
                      <a:pos x="106" y="622"/>
                    </a:cxn>
                    <a:cxn ang="0">
                      <a:pos x="103" y="600"/>
                    </a:cxn>
                    <a:cxn ang="0">
                      <a:pos x="103" y="588"/>
                    </a:cxn>
                    <a:cxn ang="0">
                      <a:pos x="103" y="299"/>
                    </a:cxn>
                    <a:cxn ang="0">
                      <a:pos x="105" y="301"/>
                    </a:cxn>
                    <a:cxn ang="0">
                      <a:pos x="122" y="322"/>
                    </a:cxn>
                    <a:cxn ang="0">
                      <a:pos x="383" y="661"/>
                    </a:cxn>
                    <a:cxn ang="0">
                      <a:pos x="387" y="657"/>
                    </a:cxn>
                    <a:cxn ang="0">
                      <a:pos x="387" y="657"/>
                    </a:cxn>
                    <a:cxn ang="0">
                      <a:pos x="387" y="663"/>
                    </a:cxn>
                    <a:cxn ang="0">
                      <a:pos x="490" y="663"/>
                    </a:cxn>
                    <a:cxn ang="0">
                      <a:pos x="507" y="663"/>
                    </a:cxn>
                    <a:cxn ang="0">
                      <a:pos x="493" y="653"/>
                    </a:cxn>
                    <a:cxn ang="0">
                      <a:pos x="460" y="627"/>
                    </a:cxn>
                    <a:cxn ang="0">
                      <a:pos x="406" y="563"/>
                    </a:cxn>
                    <a:cxn ang="0">
                      <a:pos x="251" y="367"/>
                    </a:cxn>
                    <a:cxn ang="0">
                      <a:pos x="205" y="316"/>
                    </a:cxn>
                    <a:cxn ang="0">
                      <a:pos x="204" y="316"/>
                    </a:cxn>
                    <a:cxn ang="0">
                      <a:pos x="211" y="316"/>
                    </a:cxn>
                    <a:cxn ang="0">
                      <a:pos x="370" y="155"/>
                    </a:cxn>
                    <a:cxn ang="0">
                      <a:pos x="370" y="151"/>
                    </a:cxn>
                    <a:cxn ang="0">
                      <a:pos x="206" y="0"/>
                    </a:cxn>
                    <a:cxn ang="0">
                      <a:pos x="0" y="0"/>
                    </a:cxn>
                    <a:cxn ang="0">
                      <a:pos x="5" y="8"/>
                    </a:cxn>
                    <a:cxn ang="0">
                      <a:pos x="17" y="34"/>
                    </a:cxn>
                    <a:cxn ang="0">
                      <a:pos x="138" y="278"/>
                    </a:cxn>
                    <a:cxn ang="0">
                      <a:pos x="104" y="276"/>
                    </a:cxn>
                    <a:cxn ang="0">
                      <a:pos x="104" y="57"/>
                    </a:cxn>
                    <a:cxn ang="0">
                      <a:pos x="167" y="50"/>
                    </a:cxn>
                    <a:cxn ang="0">
                      <a:pos x="288" y="158"/>
                    </a:cxn>
                    <a:cxn ang="0">
                      <a:pos x="288" y="166"/>
                    </a:cxn>
                    <a:cxn ang="0">
                      <a:pos x="155" y="277"/>
                    </a:cxn>
                    <a:cxn ang="0">
                      <a:pos x="138" y="278"/>
                    </a:cxn>
                  </a:cxnLst>
                  <a:rect l="0" t="0" r="r" b="b"/>
                  <a:pathLst>
                    <a:path w="507" h="663">
                      <a:moveTo>
                        <a:pt x="17" y="34"/>
                      </a:moveTo>
                      <a:cubicBezTo>
                        <a:pt x="21" y="58"/>
                        <a:pt x="22" y="71"/>
                        <a:pt x="22" y="95"/>
                      </a:cubicBezTo>
                      <a:cubicBezTo>
                        <a:pt x="22" y="561"/>
                        <a:pt x="22" y="561"/>
                        <a:pt x="22" y="561"/>
                      </a:cubicBezTo>
                      <a:cubicBezTo>
                        <a:pt x="22" y="586"/>
                        <a:pt x="22" y="615"/>
                        <a:pt x="19" y="626"/>
                      </a:cubicBezTo>
                      <a:cubicBezTo>
                        <a:pt x="18" y="636"/>
                        <a:pt x="15" y="641"/>
                        <a:pt x="9" y="652"/>
                      </a:cubicBezTo>
                      <a:cubicBezTo>
                        <a:pt x="5" y="660"/>
                        <a:pt x="5" y="660"/>
                        <a:pt x="5" y="660"/>
                      </a:cubicBezTo>
                      <a:cubicBezTo>
                        <a:pt x="110" y="660"/>
                        <a:pt x="110" y="660"/>
                        <a:pt x="110" y="660"/>
                      </a:cubicBezTo>
                      <a:cubicBezTo>
                        <a:pt x="118" y="660"/>
                        <a:pt x="118" y="660"/>
                        <a:pt x="118" y="660"/>
                      </a:cubicBezTo>
                      <a:cubicBezTo>
                        <a:pt x="115" y="653"/>
                        <a:pt x="115" y="653"/>
                        <a:pt x="115" y="653"/>
                      </a:cubicBezTo>
                      <a:cubicBezTo>
                        <a:pt x="111" y="640"/>
                        <a:pt x="107" y="634"/>
                        <a:pt x="106" y="622"/>
                      </a:cubicBezTo>
                      <a:cubicBezTo>
                        <a:pt x="103" y="613"/>
                        <a:pt x="103" y="607"/>
                        <a:pt x="103" y="600"/>
                      </a:cubicBezTo>
                      <a:cubicBezTo>
                        <a:pt x="103" y="596"/>
                        <a:pt x="103" y="592"/>
                        <a:pt x="103" y="588"/>
                      </a:cubicBezTo>
                      <a:cubicBezTo>
                        <a:pt x="103" y="299"/>
                        <a:pt x="103" y="299"/>
                        <a:pt x="103" y="299"/>
                      </a:cubicBezTo>
                      <a:cubicBezTo>
                        <a:pt x="104" y="300"/>
                        <a:pt x="104" y="300"/>
                        <a:pt x="105" y="301"/>
                      </a:cubicBezTo>
                      <a:cubicBezTo>
                        <a:pt x="112" y="307"/>
                        <a:pt x="115" y="312"/>
                        <a:pt x="122" y="322"/>
                      </a:cubicBezTo>
                      <a:cubicBezTo>
                        <a:pt x="383" y="661"/>
                        <a:pt x="383" y="661"/>
                        <a:pt x="383" y="661"/>
                      </a:cubicBezTo>
                      <a:cubicBezTo>
                        <a:pt x="387" y="657"/>
                        <a:pt x="387" y="657"/>
                        <a:pt x="387" y="657"/>
                      </a:cubicBezTo>
                      <a:cubicBezTo>
                        <a:pt x="387" y="657"/>
                        <a:pt x="387" y="657"/>
                        <a:pt x="387" y="657"/>
                      </a:cubicBezTo>
                      <a:cubicBezTo>
                        <a:pt x="387" y="663"/>
                        <a:pt x="387" y="663"/>
                        <a:pt x="387" y="663"/>
                      </a:cubicBezTo>
                      <a:cubicBezTo>
                        <a:pt x="490" y="663"/>
                        <a:pt x="490" y="663"/>
                        <a:pt x="490" y="663"/>
                      </a:cubicBezTo>
                      <a:cubicBezTo>
                        <a:pt x="507" y="663"/>
                        <a:pt x="507" y="663"/>
                        <a:pt x="507" y="663"/>
                      </a:cubicBezTo>
                      <a:cubicBezTo>
                        <a:pt x="493" y="653"/>
                        <a:pt x="493" y="653"/>
                        <a:pt x="493" y="653"/>
                      </a:cubicBezTo>
                      <a:cubicBezTo>
                        <a:pt x="480" y="643"/>
                        <a:pt x="473" y="637"/>
                        <a:pt x="460" y="627"/>
                      </a:cubicBezTo>
                      <a:cubicBezTo>
                        <a:pt x="441" y="610"/>
                        <a:pt x="426" y="589"/>
                        <a:pt x="406" y="563"/>
                      </a:cubicBezTo>
                      <a:cubicBezTo>
                        <a:pt x="251" y="367"/>
                        <a:pt x="251" y="367"/>
                        <a:pt x="251" y="367"/>
                      </a:cubicBezTo>
                      <a:cubicBezTo>
                        <a:pt x="234" y="346"/>
                        <a:pt x="223" y="334"/>
                        <a:pt x="205" y="316"/>
                      </a:cubicBezTo>
                      <a:cubicBezTo>
                        <a:pt x="205" y="316"/>
                        <a:pt x="204" y="316"/>
                        <a:pt x="204" y="316"/>
                      </a:cubicBezTo>
                      <a:cubicBezTo>
                        <a:pt x="207" y="316"/>
                        <a:pt x="209" y="316"/>
                        <a:pt x="211" y="316"/>
                      </a:cubicBezTo>
                      <a:cubicBezTo>
                        <a:pt x="300" y="316"/>
                        <a:pt x="369" y="241"/>
                        <a:pt x="370" y="155"/>
                      </a:cubicBezTo>
                      <a:cubicBezTo>
                        <a:pt x="370" y="154"/>
                        <a:pt x="370" y="152"/>
                        <a:pt x="370" y="151"/>
                      </a:cubicBezTo>
                      <a:cubicBezTo>
                        <a:pt x="370" y="57"/>
                        <a:pt x="292" y="0"/>
                        <a:pt x="206" y="0"/>
                      </a:cubicBezTo>
                      <a:cubicBezTo>
                        <a:pt x="0" y="0"/>
                        <a:pt x="0" y="0"/>
                        <a:pt x="0" y="0"/>
                      </a:cubicBezTo>
                      <a:cubicBezTo>
                        <a:pt x="5" y="8"/>
                        <a:pt x="5" y="8"/>
                        <a:pt x="5" y="8"/>
                      </a:cubicBezTo>
                      <a:cubicBezTo>
                        <a:pt x="10" y="18"/>
                        <a:pt x="14" y="24"/>
                        <a:pt x="17" y="34"/>
                      </a:cubicBezTo>
                      <a:close/>
                      <a:moveTo>
                        <a:pt x="138" y="278"/>
                      </a:moveTo>
                      <a:cubicBezTo>
                        <a:pt x="125" y="278"/>
                        <a:pt x="113" y="277"/>
                        <a:pt x="104" y="276"/>
                      </a:cubicBezTo>
                      <a:cubicBezTo>
                        <a:pt x="104" y="57"/>
                        <a:pt x="104" y="57"/>
                        <a:pt x="104" y="57"/>
                      </a:cubicBezTo>
                      <a:cubicBezTo>
                        <a:pt x="125" y="51"/>
                        <a:pt x="140" y="51"/>
                        <a:pt x="167" y="50"/>
                      </a:cubicBezTo>
                      <a:cubicBezTo>
                        <a:pt x="270" y="56"/>
                        <a:pt x="283" y="106"/>
                        <a:pt x="288" y="158"/>
                      </a:cubicBezTo>
                      <a:cubicBezTo>
                        <a:pt x="288" y="160"/>
                        <a:pt x="288" y="164"/>
                        <a:pt x="288" y="166"/>
                      </a:cubicBezTo>
                      <a:cubicBezTo>
                        <a:pt x="288" y="230"/>
                        <a:pt x="239" y="271"/>
                        <a:pt x="155" y="277"/>
                      </a:cubicBezTo>
                      <a:cubicBezTo>
                        <a:pt x="149" y="278"/>
                        <a:pt x="143" y="278"/>
                        <a:pt x="138" y="27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9" name="Freeform 148"/>
                <p:cNvSpPr>
                  <a:spLocks noChangeAspect="1"/>
                </p:cNvSpPr>
                <p:nvPr userDrawn="1"/>
              </p:nvSpPr>
              <p:spPr bwMode="black">
                <a:xfrm>
                  <a:off x="5258" y="976"/>
                  <a:ext cx="47" cy="60"/>
                </a:xfrm>
                <a:custGeom>
                  <a:avLst/>
                  <a:gdLst/>
                  <a:ahLst/>
                  <a:cxnLst>
                    <a:cxn ang="0">
                      <a:pos x="11" y="40"/>
                    </a:cxn>
                    <a:cxn ang="0">
                      <a:pos x="12" y="54"/>
                    </a:cxn>
                    <a:cxn ang="0">
                      <a:pos x="11" y="69"/>
                    </a:cxn>
                    <a:cxn ang="0">
                      <a:pos x="11" y="442"/>
                    </a:cxn>
                    <a:cxn ang="0">
                      <a:pos x="273" y="670"/>
                    </a:cxn>
                    <a:cxn ang="0">
                      <a:pos x="277" y="670"/>
                    </a:cxn>
                    <a:cxn ang="0">
                      <a:pos x="524" y="446"/>
                    </a:cxn>
                    <a:cxn ang="0">
                      <a:pos x="524" y="66"/>
                    </a:cxn>
                    <a:cxn ang="0">
                      <a:pos x="523" y="50"/>
                    </a:cxn>
                    <a:cxn ang="0">
                      <a:pos x="525" y="35"/>
                    </a:cxn>
                    <a:cxn ang="0">
                      <a:pos x="519" y="34"/>
                    </a:cxn>
                    <a:cxn ang="0">
                      <a:pos x="525" y="35"/>
                    </a:cxn>
                    <a:cxn ang="0">
                      <a:pos x="531" y="7"/>
                    </a:cxn>
                    <a:cxn ang="0">
                      <a:pos x="534" y="0"/>
                    </a:cxn>
                    <a:cxn ang="0">
                      <a:pos x="436" y="0"/>
                    </a:cxn>
                    <a:cxn ang="0">
                      <a:pos x="427" y="0"/>
                    </a:cxn>
                    <a:cxn ang="0">
                      <a:pos x="430" y="8"/>
                    </a:cxn>
                    <a:cxn ang="0">
                      <a:pos x="439" y="36"/>
                    </a:cxn>
                    <a:cxn ang="0">
                      <a:pos x="440" y="67"/>
                    </a:cxn>
                    <a:cxn ang="0">
                      <a:pos x="440" y="440"/>
                    </a:cxn>
                    <a:cxn ang="0">
                      <a:pos x="277" y="603"/>
                    </a:cxn>
                    <a:cxn ang="0">
                      <a:pos x="271" y="603"/>
                    </a:cxn>
                    <a:cxn ang="0">
                      <a:pos x="93" y="434"/>
                    </a:cxn>
                    <a:cxn ang="0">
                      <a:pos x="93" y="63"/>
                    </a:cxn>
                    <a:cxn ang="0">
                      <a:pos x="93" y="51"/>
                    </a:cxn>
                    <a:cxn ang="0">
                      <a:pos x="95" y="34"/>
                    </a:cxn>
                    <a:cxn ang="0">
                      <a:pos x="102" y="8"/>
                    </a:cxn>
                    <a:cxn ang="0">
                      <a:pos x="106" y="0"/>
                    </a:cxn>
                    <a:cxn ang="0">
                      <a:pos x="9" y="0"/>
                    </a:cxn>
                    <a:cxn ang="0">
                      <a:pos x="0" y="0"/>
                    </a:cxn>
                    <a:cxn ang="0">
                      <a:pos x="3" y="8"/>
                    </a:cxn>
                    <a:cxn ang="0">
                      <a:pos x="11" y="40"/>
                    </a:cxn>
                  </a:cxnLst>
                  <a:rect l="0" t="0" r="r" b="b"/>
                  <a:pathLst>
                    <a:path w="534" h="670">
                      <a:moveTo>
                        <a:pt x="11" y="40"/>
                      </a:moveTo>
                      <a:cubicBezTo>
                        <a:pt x="11" y="46"/>
                        <a:pt x="12" y="50"/>
                        <a:pt x="12" y="54"/>
                      </a:cubicBezTo>
                      <a:cubicBezTo>
                        <a:pt x="12" y="59"/>
                        <a:pt x="11" y="63"/>
                        <a:pt x="11" y="69"/>
                      </a:cubicBezTo>
                      <a:cubicBezTo>
                        <a:pt x="11" y="442"/>
                        <a:pt x="11" y="442"/>
                        <a:pt x="11" y="442"/>
                      </a:cubicBezTo>
                      <a:cubicBezTo>
                        <a:pt x="11" y="577"/>
                        <a:pt x="129" y="670"/>
                        <a:pt x="273" y="670"/>
                      </a:cubicBezTo>
                      <a:cubicBezTo>
                        <a:pt x="274" y="670"/>
                        <a:pt x="276" y="670"/>
                        <a:pt x="277" y="670"/>
                      </a:cubicBezTo>
                      <a:cubicBezTo>
                        <a:pt x="414" y="668"/>
                        <a:pt x="524" y="574"/>
                        <a:pt x="524" y="446"/>
                      </a:cubicBezTo>
                      <a:cubicBezTo>
                        <a:pt x="524" y="66"/>
                        <a:pt x="524" y="66"/>
                        <a:pt x="524" y="66"/>
                      </a:cubicBezTo>
                      <a:cubicBezTo>
                        <a:pt x="524" y="59"/>
                        <a:pt x="523" y="54"/>
                        <a:pt x="523" y="50"/>
                      </a:cubicBezTo>
                      <a:cubicBezTo>
                        <a:pt x="523" y="45"/>
                        <a:pt x="524" y="41"/>
                        <a:pt x="525" y="35"/>
                      </a:cubicBezTo>
                      <a:cubicBezTo>
                        <a:pt x="519" y="34"/>
                        <a:pt x="519" y="34"/>
                        <a:pt x="519" y="34"/>
                      </a:cubicBezTo>
                      <a:cubicBezTo>
                        <a:pt x="525" y="35"/>
                        <a:pt x="525" y="35"/>
                        <a:pt x="525" y="35"/>
                      </a:cubicBezTo>
                      <a:cubicBezTo>
                        <a:pt x="526" y="24"/>
                        <a:pt x="528" y="18"/>
                        <a:pt x="531" y="7"/>
                      </a:cubicBezTo>
                      <a:cubicBezTo>
                        <a:pt x="534" y="0"/>
                        <a:pt x="534" y="0"/>
                        <a:pt x="534" y="0"/>
                      </a:cubicBezTo>
                      <a:cubicBezTo>
                        <a:pt x="436" y="0"/>
                        <a:pt x="436" y="0"/>
                        <a:pt x="436" y="0"/>
                      </a:cubicBezTo>
                      <a:cubicBezTo>
                        <a:pt x="427" y="0"/>
                        <a:pt x="427" y="0"/>
                        <a:pt x="427" y="0"/>
                      </a:cubicBezTo>
                      <a:cubicBezTo>
                        <a:pt x="430" y="8"/>
                        <a:pt x="430" y="8"/>
                        <a:pt x="430" y="8"/>
                      </a:cubicBezTo>
                      <a:cubicBezTo>
                        <a:pt x="435" y="18"/>
                        <a:pt x="436" y="24"/>
                        <a:pt x="439" y="36"/>
                      </a:cubicBezTo>
                      <a:cubicBezTo>
                        <a:pt x="440" y="47"/>
                        <a:pt x="440" y="54"/>
                        <a:pt x="440" y="67"/>
                      </a:cubicBezTo>
                      <a:cubicBezTo>
                        <a:pt x="440" y="440"/>
                        <a:pt x="440" y="440"/>
                        <a:pt x="440" y="440"/>
                      </a:cubicBezTo>
                      <a:cubicBezTo>
                        <a:pt x="440" y="529"/>
                        <a:pt x="373" y="600"/>
                        <a:pt x="277" y="603"/>
                      </a:cubicBezTo>
                      <a:cubicBezTo>
                        <a:pt x="275" y="603"/>
                        <a:pt x="273" y="603"/>
                        <a:pt x="271" y="603"/>
                      </a:cubicBezTo>
                      <a:cubicBezTo>
                        <a:pt x="176" y="603"/>
                        <a:pt x="93" y="529"/>
                        <a:pt x="93" y="434"/>
                      </a:cubicBezTo>
                      <a:cubicBezTo>
                        <a:pt x="93" y="63"/>
                        <a:pt x="93" y="63"/>
                        <a:pt x="93" y="63"/>
                      </a:cubicBezTo>
                      <a:cubicBezTo>
                        <a:pt x="93" y="58"/>
                        <a:pt x="93" y="54"/>
                        <a:pt x="93" y="51"/>
                      </a:cubicBezTo>
                      <a:cubicBezTo>
                        <a:pt x="93" y="45"/>
                        <a:pt x="93" y="40"/>
                        <a:pt x="95" y="34"/>
                      </a:cubicBezTo>
                      <a:cubicBezTo>
                        <a:pt x="97" y="22"/>
                        <a:pt x="98" y="17"/>
                        <a:pt x="102" y="8"/>
                      </a:cubicBezTo>
                      <a:cubicBezTo>
                        <a:pt x="106" y="0"/>
                        <a:pt x="106" y="0"/>
                        <a:pt x="106" y="0"/>
                      </a:cubicBezTo>
                      <a:cubicBezTo>
                        <a:pt x="9" y="0"/>
                        <a:pt x="9" y="0"/>
                        <a:pt x="9" y="0"/>
                      </a:cubicBezTo>
                      <a:cubicBezTo>
                        <a:pt x="0" y="0"/>
                        <a:pt x="0" y="0"/>
                        <a:pt x="0" y="0"/>
                      </a:cubicBezTo>
                      <a:cubicBezTo>
                        <a:pt x="3" y="8"/>
                        <a:pt x="3" y="8"/>
                        <a:pt x="3" y="8"/>
                      </a:cubicBezTo>
                      <a:cubicBezTo>
                        <a:pt x="7" y="20"/>
                        <a:pt x="9" y="26"/>
                        <a:pt x="11" y="4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80" name="Freeform 149"/>
                <p:cNvSpPr>
                  <a:spLocks noChangeAspect="1"/>
                </p:cNvSpPr>
                <p:nvPr userDrawn="1"/>
              </p:nvSpPr>
              <p:spPr bwMode="black">
                <a:xfrm>
                  <a:off x="5237" y="1075"/>
                  <a:ext cx="37" cy="60"/>
                </a:xfrm>
                <a:custGeom>
                  <a:avLst/>
                  <a:gdLst/>
                  <a:ahLst/>
                  <a:cxnLst>
                    <a:cxn ang="0">
                      <a:pos x="0" y="165"/>
                    </a:cxn>
                    <a:cxn ang="0">
                      <a:pos x="1" y="167"/>
                    </a:cxn>
                    <a:cxn ang="0">
                      <a:pos x="105" y="321"/>
                    </a:cxn>
                    <a:cxn ang="0">
                      <a:pos x="223" y="389"/>
                    </a:cxn>
                    <a:cxn ang="0">
                      <a:pos x="320" y="508"/>
                    </a:cxn>
                    <a:cxn ang="0">
                      <a:pos x="171" y="626"/>
                    </a:cxn>
                    <a:cxn ang="0">
                      <a:pos x="161" y="626"/>
                    </a:cxn>
                    <a:cxn ang="0">
                      <a:pos x="12" y="583"/>
                    </a:cxn>
                    <a:cxn ang="0">
                      <a:pos x="3" y="576"/>
                    </a:cxn>
                    <a:cxn ang="0">
                      <a:pos x="3" y="656"/>
                    </a:cxn>
                    <a:cxn ang="0">
                      <a:pos x="154" y="681"/>
                    </a:cxn>
                    <a:cxn ang="0">
                      <a:pos x="154" y="675"/>
                    </a:cxn>
                    <a:cxn ang="0">
                      <a:pos x="154" y="675"/>
                    </a:cxn>
                    <a:cxn ang="0">
                      <a:pos x="154" y="681"/>
                    </a:cxn>
                    <a:cxn ang="0">
                      <a:pos x="165" y="681"/>
                    </a:cxn>
                    <a:cxn ang="0">
                      <a:pos x="413" y="505"/>
                    </a:cxn>
                    <a:cxn ang="0">
                      <a:pos x="413" y="497"/>
                    </a:cxn>
                    <a:cxn ang="0">
                      <a:pos x="262" y="313"/>
                    </a:cxn>
                    <a:cxn ang="0">
                      <a:pos x="159" y="253"/>
                    </a:cxn>
                    <a:cxn ang="0">
                      <a:pos x="85" y="162"/>
                    </a:cxn>
                    <a:cxn ang="0">
                      <a:pos x="84" y="155"/>
                    </a:cxn>
                    <a:cxn ang="0">
                      <a:pos x="214" y="53"/>
                    </a:cxn>
                    <a:cxn ang="0">
                      <a:pos x="222" y="54"/>
                    </a:cxn>
                    <a:cxn ang="0">
                      <a:pos x="342" y="96"/>
                    </a:cxn>
                    <a:cxn ang="0">
                      <a:pos x="352" y="105"/>
                    </a:cxn>
                    <a:cxn ang="0">
                      <a:pos x="352" y="25"/>
                    </a:cxn>
                    <a:cxn ang="0">
                      <a:pos x="216" y="1"/>
                    </a:cxn>
                    <a:cxn ang="0">
                      <a:pos x="207" y="0"/>
                    </a:cxn>
                    <a:cxn ang="0">
                      <a:pos x="0" y="165"/>
                    </a:cxn>
                  </a:cxnLst>
                  <a:rect l="0" t="0" r="r" b="b"/>
                  <a:pathLst>
                    <a:path w="413" h="682">
                      <a:moveTo>
                        <a:pt x="0" y="165"/>
                      </a:moveTo>
                      <a:cubicBezTo>
                        <a:pt x="0" y="166"/>
                        <a:pt x="1" y="167"/>
                        <a:pt x="1" y="167"/>
                      </a:cubicBezTo>
                      <a:cubicBezTo>
                        <a:pt x="1" y="238"/>
                        <a:pt x="41" y="283"/>
                        <a:pt x="105" y="321"/>
                      </a:cubicBezTo>
                      <a:cubicBezTo>
                        <a:pt x="223" y="389"/>
                        <a:pt x="223" y="389"/>
                        <a:pt x="223" y="389"/>
                      </a:cubicBezTo>
                      <a:cubicBezTo>
                        <a:pt x="277" y="419"/>
                        <a:pt x="320" y="450"/>
                        <a:pt x="320" y="508"/>
                      </a:cubicBezTo>
                      <a:cubicBezTo>
                        <a:pt x="320" y="583"/>
                        <a:pt x="266" y="626"/>
                        <a:pt x="171" y="626"/>
                      </a:cubicBezTo>
                      <a:cubicBezTo>
                        <a:pt x="168" y="626"/>
                        <a:pt x="165" y="626"/>
                        <a:pt x="161" y="626"/>
                      </a:cubicBezTo>
                      <a:cubicBezTo>
                        <a:pt x="99" y="625"/>
                        <a:pt x="59" y="621"/>
                        <a:pt x="12" y="583"/>
                      </a:cubicBezTo>
                      <a:cubicBezTo>
                        <a:pt x="3" y="576"/>
                        <a:pt x="3" y="576"/>
                        <a:pt x="3" y="576"/>
                      </a:cubicBezTo>
                      <a:cubicBezTo>
                        <a:pt x="3" y="656"/>
                        <a:pt x="3" y="656"/>
                        <a:pt x="3" y="656"/>
                      </a:cubicBezTo>
                      <a:cubicBezTo>
                        <a:pt x="61" y="682"/>
                        <a:pt x="98" y="680"/>
                        <a:pt x="154" y="681"/>
                      </a:cubicBezTo>
                      <a:cubicBezTo>
                        <a:pt x="154" y="675"/>
                        <a:pt x="154" y="675"/>
                        <a:pt x="154" y="675"/>
                      </a:cubicBezTo>
                      <a:cubicBezTo>
                        <a:pt x="154" y="675"/>
                        <a:pt x="154" y="675"/>
                        <a:pt x="154" y="675"/>
                      </a:cubicBezTo>
                      <a:cubicBezTo>
                        <a:pt x="154" y="681"/>
                        <a:pt x="154" y="681"/>
                        <a:pt x="154" y="681"/>
                      </a:cubicBezTo>
                      <a:cubicBezTo>
                        <a:pt x="157" y="681"/>
                        <a:pt x="161" y="681"/>
                        <a:pt x="165" y="681"/>
                      </a:cubicBezTo>
                      <a:cubicBezTo>
                        <a:pt x="278" y="680"/>
                        <a:pt x="412" y="643"/>
                        <a:pt x="413" y="505"/>
                      </a:cubicBezTo>
                      <a:cubicBezTo>
                        <a:pt x="413" y="503"/>
                        <a:pt x="413" y="500"/>
                        <a:pt x="413" y="497"/>
                      </a:cubicBezTo>
                      <a:cubicBezTo>
                        <a:pt x="408" y="384"/>
                        <a:pt x="339" y="357"/>
                        <a:pt x="262" y="313"/>
                      </a:cubicBezTo>
                      <a:cubicBezTo>
                        <a:pt x="159" y="253"/>
                        <a:pt x="159" y="253"/>
                        <a:pt x="159" y="253"/>
                      </a:cubicBezTo>
                      <a:cubicBezTo>
                        <a:pt x="118" y="229"/>
                        <a:pt x="89" y="206"/>
                        <a:pt x="85" y="162"/>
                      </a:cubicBezTo>
                      <a:cubicBezTo>
                        <a:pt x="84" y="160"/>
                        <a:pt x="84" y="158"/>
                        <a:pt x="84" y="155"/>
                      </a:cubicBezTo>
                      <a:cubicBezTo>
                        <a:pt x="84" y="95"/>
                        <a:pt x="149" y="53"/>
                        <a:pt x="214" y="53"/>
                      </a:cubicBezTo>
                      <a:cubicBezTo>
                        <a:pt x="216" y="53"/>
                        <a:pt x="219" y="53"/>
                        <a:pt x="222" y="54"/>
                      </a:cubicBezTo>
                      <a:cubicBezTo>
                        <a:pt x="273" y="55"/>
                        <a:pt x="307" y="63"/>
                        <a:pt x="342" y="96"/>
                      </a:cubicBezTo>
                      <a:cubicBezTo>
                        <a:pt x="352" y="105"/>
                        <a:pt x="352" y="105"/>
                        <a:pt x="352" y="105"/>
                      </a:cubicBezTo>
                      <a:cubicBezTo>
                        <a:pt x="352" y="25"/>
                        <a:pt x="352" y="25"/>
                        <a:pt x="352" y="25"/>
                      </a:cubicBezTo>
                      <a:cubicBezTo>
                        <a:pt x="300" y="1"/>
                        <a:pt x="267" y="2"/>
                        <a:pt x="216" y="1"/>
                      </a:cubicBezTo>
                      <a:cubicBezTo>
                        <a:pt x="213" y="0"/>
                        <a:pt x="209" y="0"/>
                        <a:pt x="207" y="0"/>
                      </a:cubicBezTo>
                      <a:cubicBezTo>
                        <a:pt x="99" y="1"/>
                        <a:pt x="1" y="62"/>
                        <a:pt x="0" y="1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sp>
            <p:nvSpPr>
              <p:cNvPr id="48" name="Rectangle 150"/>
              <p:cNvSpPr>
                <a:spLocks noChangeAspect="1" noChangeArrowheads="1"/>
              </p:cNvSpPr>
              <p:nvPr userDrawn="1"/>
            </p:nvSpPr>
            <p:spPr bwMode="auto">
              <a:xfrm>
                <a:off x="2790" y="0"/>
                <a:ext cx="756" cy="756"/>
              </a:xfrm>
              <a:prstGeom prst="rect">
                <a:avLst/>
              </a:prstGeom>
              <a:solidFill>
                <a:srgbClr val="000000"/>
              </a:solidFill>
              <a:ln w="9525">
                <a:noFill/>
                <a:miter lim="800000"/>
                <a:headEnd/>
                <a:tailEnd/>
              </a:ln>
            </p:spPr>
            <p:txBody>
              <a:bodyPr/>
              <a:lstStyle/>
              <a:p>
                <a:pPr>
                  <a:defRPr/>
                </a:pPr>
                <a:endParaRPr lang="en-AU" sz="3200">
                  <a:solidFill>
                    <a:srgbClr val="FFFFFF"/>
                  </a:solidFill>
                  <a:ea typeface="+mn-ea"/>
                  <a:cs typeface="+mn-cs"/>
                </a:endParaRPr>
              </a:p>
            </p:txBody>
          </p:sp>
          <p:sp>
            <p:nvSpPr>
              <p:cNvPr id="49" name="Freeform 151"/>
              <p:cNvSpPr>
                <a:spLocks noChangeAspect="1" noEditPoints="1"/>
              </p:cNvSpPr>
              <p:nvPr userDrawn="1"/>
            </p:nvSpPr>
            <p:spPr bwMode="white">
              <a:xfrm>
                <a:off x="2868" y="53"/>
                <a:ext cx="587" cy="637"/>
              </a:xfrm>
              <a:custGeom>
                <a:avLst/>
                <a:gdLst/>
                <a:ahLst/>
                <a:cxnLst>
                  <a:cxn ang="0">
                    <a:pos x="743" y="1280"/>
                  </a:cxn>
                  <a:cxn ang="0">
                    <a:pos x="731" y="152"/>
                  </a:cxn>
                  <a:cxn ang="0">
                    <a:pos x="4037" y="252"/>
                  </a:cxn>
                  <a:cxn ang="0">
                    <a:pos x="1456" y="222"/>
                  </a:cxn>
                  <a:cxn ang="0">
                    <a:pos x="2677" y="560"/>
                  </a:cxn>
                  <a:cxn ang="0">
                    <a:pos x="2824" y="308"/>
                  </a:cxn>
                  <a:cxn ang="0">
                    <a:pos x="4037" y="252"/>
                  </a:cxn>
                  <a:cxn ang="0">
                    <a:pos x="4146" y="906"/>
                  </a:cxn>
                  <a:cxn ang="0">
                    <a:pos x="4105" y="2222"/>
                  </a:cxn>
                  <a:cxn ang="0">
                    <a:pos x="4326" y="2160"/>
                  </a:cxn>
                  <a:cxn ang="0">
                    <a:pos x="4350" y="756"/>
                  </a:cxn>
                  <a:cxn ang="0">
                    <a:pos x="4920" y="2133"/>
                  </a:cxn>
                  <a:cxn ang="0">
                    <a:pos x="4707" y="219"/>
                  </a:cxn>
                  <a:cxn ang="0">
                    <a:pos x="6369" y="153"/>
                  </a:cxn>
                  <a:cxn ang="0">
                    <a:pos x="965" y="4496"/>
                  </a:cxn>
                  <a:cxn ang="0">
                    <a:pos x="1785" y="3476"/>
                  </a:cxn>
                  <a:cxn ang="0">
                    <a:pos x="1184" y="2731"/>
                  </a:cxn>
                  <a:cxn ang="0">
                    <a:pos x="1195" y="3626"/>
                  </a:cxn>
                  <a:cxn ang="0">
                    <a:pos x="4080" y="2784"/>
                  </a:cxn>
                  <a:cxn ang="0">
                    <a:pos x="2457" y="2593"/>
                  </a:cxn>
                  <a:cxn ang="0">
                    <a:pos x="3850" y="3975"/>
                  </a:cxn>
                  <a:cxn ang="0">
                    <a:pos x="5713" y="4665"/>
                  </a:cxn>
                  <a:cxn ang="0">
                    <a:pos x="4830" y="4656"/>
                  </a:cxn>
                  <a:cxn ang="0">
                    <a:pos x="4511" y="2590"/>
                  </a:cxn>
                  <a:cxn ang="0">
                    <a:pos x="5758" y="4377"/>
                  </a:cxn>
                  <a:cxn ang="0">
                    <a:pos x="4794" y="3468"/>
                  </a:cxn>
                  <a:cxn ang="0">
                    <a:pos x="3545" y="7166"/>
                  </a:cxn>
                  <a:cxn ang="0">
                    <a:pos x="1689" y="7022"/>
                  </a:cxn>
                  <a:cxn ang="0">
                    <a:pos x="3374" y="6684"/>
                  </a:cxn>
                  <a:cxn ang="0">
                    <a:pos x="5212" y="7097"/>
                  </a:cxn>
                  <a:cxn ang="0">
                    <a:pos x="4005" y="5033"/>
                  </a:cxn>
                  <a:cxn ang="0">
                    <a:pos x="4290" y="5864"/>
                  </a:cxn>
                  <a:cxn ang="0">
                    <a:pos x="4298" y="6942"/>
                  </a:cxn>
                  <a:cxn ang="0">
                    <a:pos x="334" y="5755"/>
                  </a:cxn>
                  <a:cxn ang="0">
                    <a:pos x="484" y="5969"/>
                  </a:cxn>
                  <a:cxn ang="0">
                    <a:pos x="371" y="5959"/>
                  </a:cxn>
                  <a:cxn ang="0">
                    <a:pos x="228" y="6106"/>
                  </a:cxn>
                  <a:cxn ang="0">
                    <a:pos x="450" y="6090"/>
                  </a:cxn>
                  <a:cxn ang="0">
                    <a:pos x="454" y="6205"/>
                  </a:cxn>
                  <a:cxn ang="0">
                    <a:pos x="655" y="6210"/>
                  </a:cxn>
                  <a:cxn ang="0">
                    <a:pos x="587" y="6053"/>
                  </a:cxn>
                  <a:cxn ang="0">
                    <a:pos x="877" y="6081"/>
                  </a:cxn>
                  <a:cxn ang="0">
                    <a:pos x="713" y="5963"/>
                  </a:cxn>
                  <a:cxn ang="0">
                    <a:pos x="764" y="5880"/>
                  </a:cxn>
                  <a:cxn ang="0">
                    <a:pos x="671" y="5717"/>
                  </a:cxn>
                  <a:cxn ang="0">
                    <a:pos x="528" y="5859"/>
                  </a:cxn>
                  <a:cxn ang="0">
                    <a:pos x="388" y="5708"/>
                  </a:cxn>
                  <a:cxn ang="0">
                    <a:pos x="6357" y="5708"/>
                  </a:cxn>
                  <a:cxn ang="0">
                    <a:pos x="6217" y="5859"/>
                  </a:cxn>
                  <a:cxn ang="0">
                    <a:pos x="6073" y="5717"/>
                  </a:cxn>
                  <a:cxn ang="0">
                    <a:pos x="5981" y="5880"/>
                  </a:cxn>
                  <a:cxn ang="0">
                    <a:pos x="6032" y="5963"/>
                  </a:cxn>
                  <a:cxn ang="0">
                    <a:pos x="5867" y="6081"/>
                  </a:cxn>
                  <a:cxn ang="0">
                    <a:pos x="6157" y="6053"/>
                  </a:cxn>
                  <a:cxn ang="0">
                    <a:pos x="6090" y="6210"/>
                  </a:cxn>
                  <a:cxn ang="0">
                    <a:pos x="6291" y="6205"/>
                  </a:cxn>
                  <a:cxn ang="0">
                    <a:pos x="6294" y="6090"/>
                  </a:cxn>
                  <a:cxn ang="0">
                    <a:pos x="6516" y="6106"/>
                  </a:cxn>
                  <a:cxn ang="0">
                    <a:pos x="6374" y="5959"/>
                  </a:cxn>
                  <a:cxn ang="0">
                    <a:pos x="6261" y="5969"/>
                  </a:cxn>
                  <a:cxn ang="0">
                    <a:pos x="6410" y="5755"/>
                  </a:cxn>
                </a:cxnLst>
                <a:rect l="0" t="0" r="r" b="b"/>
                <a:pathLst>
                  <a:path w="6602" h="7166">
                    <a:moveTo>
                      <a:pt x="500" y="2260"/>
                    </a:moveTo>
                    <a:cubicBezTo>
                      <a:pt x="310" y="2257"/>
                      <a:pt x="190" y="2263"/>
                      <a:pt x="12" y="2195"/>
                    </a:cubicBezTo>
                    <a:cubicBezTo>
                      <a:pt x="12" y="1965"/>
                      <a:pt x="12" y="1965"/>
                      <a:pt x="12" y="1965"/>
                    </a:cubicBezTo>
                    <a:cubicBezTo>
                      <a:pt x="172" y="2096"/>
                      <a:pt x="316" y="2111"/>
                      <a:pt x="523" y="2114"/>
                    </a:cubicBezTo>
                    <a:cubicBezTo>
                      <a:pt x="868" y="2125"/>
                      <a:pt x="1079" y="1970"/>
                      <a:pt x="1079" y="1698"/>
                    </a:cubicBezTo>
                    <a:cubicBezTo>
                      <a:pt x="1079" y="1491"/>
                      <a:pt x="924" y="1383"/>
                      <a:pt x="743" y="1280"/>
                    </a:cubicBezTo>
                    <a:cubicBezTo>
                      <a:pt x="345" y="1052"/>
                      <a:pt x="345" y="1052"/>
                      <a:pt x="345" y="1052"/>
                    </a:cubicBezTo>
                    <a:cubicBezTo>
                      <a:pt x="131" y="927"/>
                      <a:pt x="6" y="783"/>
                      <a:pt x="3" y="550"/>
                    </a:cubicBezTo>
                    <a:cubicBezTo>
                      <a:pt x="0" y="205"/>
                      <a:pt x="339" y="0"/>
                      <a:pt x="707" y="12"/>
                    </a:cubicBezTo>
                    <a:cubicBezTo>
                      <a:pt x="880" y="17"/>
                      <a:pt x="988" y="12"/>
                      <a:pt x="1146" y="76"/>
                    </a:cubicBezTo>
                    <a:cubicBezTo>
                      <a:pt x="1146" y="301"/>
                      <a:pt x="1146" y="301"/>
                      <a:pt x="1146" y="301"/>
                    </a:cubicBezTo>
                    <a:cubicBezTo>
                      <a:pt x="1023" y="184"/>
                      <a:pt x="900" y="158"/>
                      <a:pt x="731" y="152"/>
                    </a:cubicBezTo>
                    <a:cubicBezTo>
                      <a:pt x="491" y="137"/>
                      <a:pt x="228" y="298"/>
                      <a:pt x="248" y="538"/>
                    </a:cubicBezTo>
                    <a:cubicBezTo>
                      <a:pt x="263" y="693"/>
                      <a:pt x="368" y="778"/>
                      <a:pt x="506" y="856"/>
                    </a:cubicBezTo>
                    <a:cubicBezTo>
                      <a:pt x="854" y="1058"/>
                      <a:pt x="854" y="1058"/>
                      <a:pt x="854" y="1058"/>
                    </a:cubicBezTo>
                    <a:cubicBezTo>
                      <a:pt x="1117" y="1210"/>
                      <a:pt x="1336" y="1292"/>
                      <a:pt x="1351" y="1663"/>
                    </a:cubicBezTo>
                    <a:cubicBezTo>
                      <a:pt x="1368" y="2146"/>
                      <a:pt x="895" y="2269"/>
                      <a:pt x="500" y="2260"/>
                    </a:cubicBezTo>
                    <a:close/>
                    <a:moveTo>
                      <a:pt x="4037" y="252"/>
                    </a:moveTo>
                    <a:cubicBezTo>
                      <a:pt x="4020" y="283"/>
                      <a:pt x="4007" y="302"/>
                      <a:pt x="3996" y="335"/>
                    </a:cubicBezTo>
                    <a:cubicBezTo>
                      <a:pt x="3306" y="2258"/>
                      <a:pt x="3306" y="2258"/>
                      <a:pt x="3306" y="2258"/>
                    </a:cubicBezTo>
                    <a:cubicBezTo>
                      <a:pt x="2760" y="795"/>
                      <a:pt x="2760" y="795"/>
                      <a:pt x="2760" y="795"/>
                    </a:cubicBezTo>
                    <a:cubicBezTo>
                      <a:pt x="2226" y="2269"/>
                      <a:pt x="2226" y="2269"/>
                      <a:pt x="2226" y="2269"/>
                    </a:cubicBezTo>
                    <a:cubicBezTo>
                      <a:pt x="1494" y="299"/>
                      <a:pt x="1494" y="299"/>
                      <a:pt x="1494" y="299"/>
                    </a:cubicBezTo>
                    <a:cubicBezTo>
                      <a:pt x="1486" y="269"/>
                      <a:pt x="1478" y="250"/>
                      <a:pt x="1456" y="222"/>
                    </a:cubicBezTo>
                    <a:cubicBezTo>
                      <a:pt x="1431" y="191"/>
                      <a:pt x="1414" y="175"/>
                      <a:pt x="1381" y="155"/>
                    </a:cubicBezTo>
                    <a:cubicBezTo>
                      <a:pt x="1760" y="155"/>
                      <a:pt x="1760" y="155"/>
                      <a:pt x="1760" y="155"/>
                    </a:cubicBezTo>
                    <a:cubicBezTo>
                      <a:pt x="1746" y="177"/>
                      <a:pt x="1738" y="191"/>
                      <a:pt x="1735" y="216"/>
                    </a:cubicBezTo>
                    <a:cubicBezTo>
                      <a:pt x="1730" y="238"/>
                      <a:pt x="1727" y="255"/>
                      <a:pt x="1735" y="277"/>
                    </a:cubicBezTo>
                    <a:cubicBezTo>
                      <a:pt x="2242" y="1717"/>
                      <a:pt x="2242" y="1717"/>
                      <a:pt x="2242" y="1717"/>
                    </a:cubicBezTo>
                    <a:cubicBezTo>
                      <a:pt x="2677" y="560"/>
                      <a:pt x="2677" y="560"/>
                      <a:pt x="2677" y="560"/>
                    </a:cubicBezTo>
                    <a:cubicBezTo>
                      <a:pt x="2575" y="299"/>
                      <a:pt x="2575" y="299"/>
                      <a:pt x="2575" y="299"/>
                    </a:cubicBezTo>
                    <a:cubicBezTo>
                      <a:pt x="2561" y="263"/>
                      <a:pt x="2541" y="247"/>
                      <a:pt x="2519" y="219"/>
                    </a:cubicBezTo>
                    <a:cubicBezTo>
                      <a:pt x="2500" y="194"/>
                      <a:pt x="2483" y="177"/>
                      <a:pt x="2461" y="155"/>
                    </a:cubicBezTo>
                    <a:cubicBezTo>
                      <a:pt x="2838" y="155"/>
                      <a:pt x="2838" y="155"/>
                      <a:pt x="2838" y="155"/>
                    </a:cubicBezTo>
                    <a:cubicBezTo>
                      <a:pt x="2827" y="175"/>
                      <a:pt x="2821" y="186"/>
                      <a:pt x="2816" y="208"/>
                    </a:cubicBezTo>
                    <a:cubicBezTo>
                      <a:pt x="2807" y="247"/>
                      <a:pt x="2813" y="272"/>
                      <a:pt x="2824" y="308"/>
                    </a:cubicBezTo>
                    <a:cubicBezTo>
                      <a:pt x="3334" y="1723"/>
                      <a:pt x="3334" y="1723"/>
                      <a:pt x="3334" y="1723"/>
                    </a:cubicBezTo>
                    <a:cubicBezTo>
                      <a:pt x="3804" y="324"/>
                      <a:pt x="3804" y="324"/>
                      <a:pt x="3804" y="324"/>
                    </a:cubicBezTo>
                    <a:cubicBezTo>
                      <a:pt x="3821" y="288"/>
                      <a:pt x="3832" y="263"/>
                      <a:pt x="3829" y="227"/>
                    </a:cubicBezTo>
                    <a:cubicBezTo>
                      <a:pt x="3827" y="197"/>
                      <a:pt x="3821" y="177"/>
                      <a:pt x="3804" y="153"/>
                    </a:cubicBezTo>
                    <a:cubicBezTo>
                      <a:pt x="4109" y="153"/>
                      <a:pt x="4109" y="153"/>
                      <a:pt x="4109" y="153"/>
                    </a:cubicBezTo>
                    <a:cubicBezTo>
                      <a:pt x="4079" y="189"/>
                      <a:pt x="4062" y="213"/>
                      <a:pt x="4037" y="252"/>
                    </a:cubicBezTo>
                    <a:close/>
                    <a:moveTo>
                      <a:pt x="4350" y="756"/>
                    </a:moveTo>
                    <a:cubicBezTo>
                      <a:pt x="4110" y="756"/>
                      <a:pt x="4110" y="756"/>
                      <a:pt x="4110" y="756"/>
                    </a:cubicBezTo>
                    <a:cubicBezTo>
                      <a:pt x="4097" y="756"/>
                      <a:pt x="4097" y="756"/>
                      <a:pt x="4097" y="756"/>
                    </a:cubicBezTo>
                    <a:cubicBezTo>
                      <a:pt x="4104" y="767"/>
                      <a:pt x="4104" y="767"/>
                      <a:pt x="4104" y="767"/>
                    </a:cubicBezTo>
                    <a:cubicBezTo>
                      <a:pt x="4119" y="789"/>
                      <a:pt x="4127" y="806"/>
                      <a:pt x="4135" y="832"/>
                    </a:cubicBezTo>
                    <a:cubicBezTo>
                      <a:pt x="4145" y="861"/>
                      <a:pt x="4146" y="878"/>
                      <a:pt x="4146" y="906"/>
                    </a:cubicBezTo>
                    <a:cubicBezTo>
                      <a:pt x="4146" y="2091"/>
                      <a:pt x="4146" y="2091"/>
                      <a:pt x="4146" y="2091"/>
                    </a:cubicBezTo>
                    <a:cubicBezTo>
                      <a:pt x="4146" y="2119"/>
                      <a:pt x="4146" y="2138"/>
                      <a:pt x="4135" y="2164"/>
                    </a:cubicBezTo>
                    <a:cubicBezTo>
                      <a:pt x="4135" y="2164"/>
                      <a:pt x="4135" y="2164"/>
                      <a:pt x="4135" y="2164"/>
                    </a:cubicBezTo>
                    <a:cubicBezTo>
                      <a:pt x="4135" y="2165"/>
                      <a:pt x="4135" y="2165"/>
                      <a:pt x="4135" y="2165"/>
                    </a:cubicBezTo>
                    <a:cubicBezTo>
                      <a:pt x="4129" y="2183"/>
                      <a:pt x="4124" y="2194"/>
                      <a:pt x="4112" y="2211"/>
                    </a:cubicBezTo>
                    <a:cubicBezTo>
                      <a:pt x="4105" y="2222"/>
                      <a:pt x="4105" y="2222"/>
                      <a:pt x="4105" y="2222"/>
                    </a:cubicBezTo>
                    <a:cubicBezTo>
                      <a:pt x="4118" y="2222"/>
                      <a:pt x="4118" y="2222"/>
                      <a:pt x="4118" y="2222"/>
                    </a:cubicBezTo>
                    <a:cubicBezTo>
                      <a:pt x="4346" y="2222"/>
                      <a:pt x="4346" y="2222"/>
                      <a:pt x="4346" y="2222"/>
                    </a:cubicBezTo>
                    <a:cubicBezTo>
                      <a:pt x="4359" y="2222"/>
                      <a:pt x="4359" y="2222"/>
                      <a:pt x="4359" y="2222"/>
                    </a:cubicBezTo>
                    <a:cubicBezTo>
                      <a:pt x="4352" y="2212"/>
                      <a:pt x="4352" y="2212"/>
                      <a:pt x="4352" y="2212"/>
                    </a:cubicBezTo>
                    <a:cubicBezTo>
                      <a:pt x="4349" y="2207"/>
                      <a:pt x="4346" y="2202"/>
                      <a:pt x="4343" y="2198"/>
                    </a:cubicBezTo>
                    <a:cubicBezTo>
                      <a:pt x="4335" y="2185"/>
                      <a:pt x="4328" y="2176"/>
                      <a:pt x="4326" y="2160"/>
                    </a:cubicBezTo>
                    <a:cubicBezTo>
                      <a:pt x="4320" y="2112"/>
                      <a:pt x="4320" y="2047"/>
                      <a:pt x="4320" y="1972"/>
                    </a:cubicBezTo>
                    <a:cubicBezTo>
                      <a:pt x="4320" y="902"/>
                      <a:pt x="4320" y="902"/>
                      <a:pt x="4320" y="902"/>
                    </a:cubicBezTo>
                    <a:cubicBezTo>
                      <a:pt x="4320" y="880"/>
                      <a:pt x="4320" y="868"/>
                      <a:pt x="4333" y="822"/>
                    </a:cubicBezTo>
                    <a:cubicBezTo>
                      <a:pt x="4341" y="801"/>
                      <a:pt x="4347" y="786"/>
                      <a:pt x="4356" y="766"/>
                    </a:cubicBezTo>
                    <a:cubicBezTo>
                      <a:pt x="4361" y="756"/>
                      <a:pt x="4361" y="756"/>
                      <a:pt x="4361" y="756"/>
                    </a:cubicBezTo>
                    <a:lnTo>
                      <a:pt x="4350" y="756"/>
                    </a:lnTo>
                    <a:close/>
                    <a:moveTo>
                      <a:pt x="6579" y="244"/>
                    </a:moveTo>
                    <a:cubicBezTo>
                      <a:pt x="6571" y="288"/>
                      <a:pt x="6571" y="313"/>
                      <a:pt x="6571" y="355"/>
                    </a:cubicBezTo>
                    <a:cubicBezTo>
                      <a:pt x="6574" y="2291"/>
                      <a:pt x="6574" y="2291"/>
                      <a:pt x="6574" y="2291"/>
                    </a:cubicBezTo>
                    <a:cubicBezTo>
                      <a:pt x="4901" y="443"/>
                      <a:pt x="4901" y="443"/>
                      <a:pt x="4901" y="443"/>
                    </a:cubicBezTo>
                    <a:cubicBezTo>
                      <a:pt x="4901" y="1981"/>
                      <a:pt x="4901" y="1981"/>
                      <a:pt x="4901" y="1981"/>
                    </a:cubicBezTo>
                    <a:cubicBezTo>
                      <a:pt x="4901" y="2042"/>
                      <a:pt x="4901" y="2042"/>
                      <a:pt x="4920" y="2133"/>
                    </a:cubicBezTo>
                    <a:cubicBezTo>
                      <a:pt x="4926" y="2166"/>
                      <a:pt x="4934" y="2186"/>
                      <a:pt x="4945" y="2222"/>
                    </a:cubicBezTo>
                    <a:cubicBezTo>
                      <a:pt x="4682" y="2222"/>
                      <a:pt x="4682" y="2222"/>
                      <a:pt x="4682" y="2222"/>
                    </a:cubicBezTo>
                    <a:cubicBezTo>
                      <a:pt x="4702" y="2194"/>
                      <a:pt x="4713" y="2177"/>
                      <a:pt x="4718" y="2147"/>
                    </a:cubicBezTo>
                    <a:cubicBezTo>
                      <a:pt x="4729" y="2105"/>
                      <a:pt x="4729" y="2078"/>
                      <a:pt x="4729" y="2036"/>
                    </a:cubicBezTo>
                    <a:cubicBezTo>
                      <a:pt x="4729" y="308"/>
                      <a:pt x="4729" y="308"/>
                      <a:pt x="4729" y="308"/>
                    </a:cubicBezTo>
                    <a:cubicBezTo>
                      <a:pt x="4729" y="274"/>
                      <a:pt x="4724" y="250"/>
                      <a:pt x="4707" y="219"/>
                    </a:cubicBezTo>
                    <a:cubicBezTo>
                      <a:pt x="4693" y="189"/>
                      <a:pt x="4677" y="172"/>
                      <a:pt x="4649" y="155"/>
                    </a:cubicBezTo>
                    <a:cubicBezTo>
                      <a:pt x="4954" y="155"/>
                      <a:pt x="4954" y="155"/>
                      <a:pt x="4954" y="155"/>
                    </a:cubicBezTo>
                    <a:cubicBezTo>
                      <a:pt x="6402" y="1809"/>
                      <a:pt x="6402" y="1809"/>
                      <a:pt x="6402" y="1809"/>
                    </a:cubicBezTo>
                    <a:cubicBezTo>
                      <a:pt x="6402" y="496"/>
                      <a:pt x="6402" y="496"/>
                      <a:pt x="6402" y="496"/>
                    </a:cubicBezTo>
                    <a:cubicBezTo>
                      <a:pt x="6402" y="396"/>
                      <a:pt x="6408" y="333"/>
                      <a:pt x="6388" y="233"/>
                    </a:cubicBezTo>
                    <a:cubicBezTo>
                      <a:pt x="6383" y="202"/>
                      <a:pt x="6377" y="183"/>
                      <a:pt x="6369" y="153"/>
                    </a:cubicBezTo>
                    <a:cubicBezTo>
                      <a:pt x="6602" y="153"/>
                      <a:pt x="6602" y="153"/>
                      <a:pt x="6602" y="153"/>
                    </a:cubicBezTo>
                    <a:cubicBezTo>
                      <a:pt x="6591" y="186"/>
                      <a:pt x="6585" y="208"/>
                      <a:pt x="6579" y="244"/>
                    </a:cubicBezTo>
                    <a:close/>
                    <a:moveTo>
                      <a:pt x="1464" y="4662"/>
                    </a:moveTo>
                    <a:cubicBezTo>
                      <a:pt x="913" y="4662"/>
                      <a:pt x="913" y="4662"/>
                      <a:pt x="913" y="4662"/>
                    </a:cubicBezTo>
                    <a:cubicBezTo>
                      <a:pt x="929" y="4640"/>
                      <a:pt x="935" y="4626"/>
                      <a:pt x="946" y="4604"/>
                    </a:cubicBezTo>
                    <a:cubicBezTo>
                      <a:pt x="960" y="4565"/>
                      <a:pt x="965" y="4537"/>
                      <a:pt x="965" y="4496"/>
                    </a:cubicBezTo>
                    <a:cubicBezTo>
                      <a:pt x="965" y="2792"/>
                      <a:pt x="965" y="2792"/>
                      <a:pt x="965" y="2792"/>
                    </a:cubicBezTo>
                    <a:cubicBezTo>
                      <a:pt x="965" y="2745"/>
                      <a:pt x="957" y="2715"/>
                      <a:pt x="938" y="2670"/>
                    </a:cubicBezTo>
                    <a:cubicBezTo>
                      <a:pt x="924" y="2640"/>
                      <a:pt x="913" y="2621"/>
                      <a:pt x="893" y="2593"/>
                    </a:cubicBezTo>
                    <a:cubicBezTo>
                      <a:pt x="1519" y="2593"/>
                      <a:pt x="1519" y="2593"/>
                      <a:pt x="1519" y="2593"/>
                    </a:cubicBezTo>
                    <a:cubicBezTo>
                      <a:pt x="1788" y="2593"/>
                      <a:pt x="1996" y="2820"/>
                      <a:pt x="2010" y="3089"/>
                    </a:cubicBezTo>
                    <a:cubicBezTo>
                      <a:pt x="2015" y="3285"/>
                      <a:pt x="1935" y="3391"/>
                      <a:pt x="1785" y="3476"/>
                    </a:cubicBezTo>
                    <a:cubicBezTo>
                      <a:pt x="1708" y="3524"/>
                      <a:pt x="1708" y="3524"/>
                      <a:pt x="1708" y="3524"/>
                    </a:cubicBezTo>
                    <a:cubicBezTo>
                      <a:pt x="1791" y="3554"/>
                      <a:pt x="1791" y="3554"/>
                      <a:pt x="1791" y="3554"/>
                    </a:cubicBezTo>
                    <a:cubicBezTo>
                      <a:pt x="2021" y="3632"/>
                      <a:pt x="2148" y="3801"/>
                      <a:pt x="2148" y="4072"/>
                    </a:cubicBezTo>
                    <a:cubicBezTo>
                      <a:pt x="2145" y="4438"/>
                      <a:pt x="1885" y="4662"/>
                      <a:pt x="1464" y="4662"/>
                    </a:cubicBezTo>
                    <a:close/>
                    <a:moveTo>
                      <a:pt x="1386" y="2731"/>
                    </a:moveTo>
                    <a:cubicBezTo>
                      <a:pt x="1184" y="2731"/>
                      <a:pt x="1184" y="2731"/>
                      <a:pt x="1184" y="2731"/>
                    </a:cubicBezTo>
                    <a:cubicBezTo>
                      <a:pt x="1184" y="3476"/>
                      <a:pt x="1184" y="3476"/>
                      <a:pt x="1184" y="3476"/>
                    </a:cubicBezTo>
                    <a:cubicBezTo>
                      <a:pt x="1364" y="3476"/>
                      <a:pt x="1364" y="3476"/>
                      <a:pt x="1364" y="3476"/>
                    </a:cubicBezTo>
                    <a:cubicBezTo>
                      <a:pt x="1666" y="3476"/>
                      <a:pt x="1805" y="3313"/>
                      <a:pt x="1796" y="3089"/>
                    </a:cubicBezTo>
                    <a:cubicBezTo>
                      <a:pt x="1785" y="2881"/>
                      <a:pt x="1644" y="2731"/>
                      <a:pt x="1386" y="2731"/>
                    </a:cubicBezTo>
                    <a:close/>
                    <a:moveTo>
                      <a:pt x="1375" y="3609"/>
                    </a:moveTo>
                    <a:cubicBezTo>
                      <a:pt x="1306" y="3609"/>
                      <a:pt x="1264" y="3609"/>
                      <a:pt x="1195" y="3626"/>
                    </a:cubicBezTo>
                    <a:cubicBezTo>
                      <a:pt x="1195" y="4512"/>
                      <a:pt x="1195" y="4512"/>
                      <a:pt x="1195" y="4512"/>
                    </a:cubicBezTo>
                    <a:cubicBezTo>
                      <a:pt x="1270" y="4534"/>
                      <a:pt x="1320" y="4543"/>
                      <a:pt x="1397" y="4537"/>
                    </a:cubicBezTo>
                    <a:cubicBezTo>
                      <a:pt x="1669" y="4521"/>
                      <a:pt x="1935" y="4368"/>
                      <a:pt x="1926" y="4069"/>
                    </a:cubicBezTo>
                    <a:cubicBezTo>
                      <a:pt x="1918" y="3715"/>
                      <a:pt x="1649" y="3618"/>
                      <a:pt x="1375" y="3609"/>
                    </a:cubicBezTo>
                    <a:close/>
                    <a:moveTo>
                      <a:pt x="4083" y="2684"/>
                    </a:moveTo>
                    <a:cubicBezTo>
                      <a:pt x="4077" y="2723"/>
                      <a:pt x="4080" y="2745"/>
                      <a:pt x="4080" y="2784"/>
                    </a:cubicBezTo>
                    <a:cubicBezTo>
                      <a:pt x="4080" y="3994"/>
                      <a:pt x="4080" y="3994"/>
                      <a:pt x="4080" y="3994"/>
                    </a:cubicBezTo>
                    <a:cubicBezTo>
                      <a:pt x="4080" y="4393"/>
                      <a:pt x="3739" y="4684"/>
                      <a:pt x="3313" y="4692"/>
                    </a:cubicBezTo>
                    <a:cubicBezTo>
                      <a:pt x="2856" y="4698"/>
                      <a:pt x="2485" y="4404"/>
                      <a:pt x="2485" y="3983"/>
                    </a:cubicBezTo>
                    <a:cubicBezTo>
                      <a:pt x="2485" y="2795"/>
                      <a:pt x="2485" y="2795"/>
                      <a:pt x="2485" y="2795"/>
                    </a:cubicBezTo>
                    <a:cubicBezTo>
                      <a:pt x="2485" y="2759"/>
                      <a:pt x="2487" y="2737"/>
                      <a:pt x="2482" y="2701"/>
                    </a:cubicBezTo>
                    <a:cubicBezTo>
                      <a:pt x="2476" y="2657"/>
                      <a:pt x="2471" y="2632"/>
                      <a:pt x="2457" y="2593"/>
                    </a:cubicBezTo>
                    <a:cubicBezTo>
                      <a:pt x="2740" y="2593"/>
                      <a:pt x="2740" y="2593"/>
                      <a:pt x="2740" y="2593"/>
                    </a:cubicBezTo>
                    <a:cubicBezTo>
                      <a:pt x="2726" y="2623"/>
                      <a:pt x="2720" y="2643"/>
                      <a:pt x="2715" y="2679"/>
                    </a:cubicBezTo>
                    <a:cubicBezTo>
                      <a:pt x="2706" y="2715"/>
                      <a:pt x="2709" y="2740"/>
                      <a:pt x="2709" y="2776"/>
                    </a:cubicBezTo>
                    <a:cubicBezTo>
                      <a:pt x="2709" y="3958"/>
                      <a:pt x="2709" y="3958"/>
                      <a:pt x="2709" y="3958"/>
                    </a:cubicBezTo>
                    <a:cubicBezTo>
                      <a:pt x="2709" y="4277"/>
                      <a:pt x="2994" y="4523"/>
                      <a:pt x="3313" y="4512"/>
                    </a:cubicBezTo>
                    <a:cubicBezTo>
                      <a:pt x="3629" y="4504"/>
                      <a:pt x="3850" y="4269"/>
                      <a:pt x="3850" y="3975"/>
                    </a:cubicBezTo>
                    <a:cubicBezTo>
                      <a:pt x="3850" y="2789"/>
                      <a:pt x="3850" y="2789"/>
                      <a:pt x="3850" y="2789"/>
                    </a:cubicBezTo>
                    <a:cubicBezTo>
                      <a:pt x="3850" y="2748"/>
                      <a:pt x="3850" y="2723"/>
                      <a:pt x="3845" y="2684"/>
                    </a:cubicBezTo>
                    <a:cubicBezTo>
                      <a:pt x="3836" y="2648"/>
                      <a:pt x="3831" y="2626"/>
                      <a:pt x="3817" y="2593"/>
                    </a:cubicBezTo>
                    <a:cubicBezTo>
                      <a:pt x="4105" y="2593"/>
                      <a:pt x="4105" y="2593"/>
                      <a:pt x="4105" y="2593"/>
                    </a:cubicBezTo>
                    <a:cubicBezTo>
                      <a:pt x="4094" y="2626"/>
                      <a:pt x="4088" y="2648"/>
                      <a:pt x="4083" y="2684"/>
                    </a:cubicBezTo>
                    <a:close/>
                    <a:moveTo>
                      <a:pt x="5713" y="4665"/>
                    </a:moveTo>
                    <a:cubicBezTo>
                      <a:pt x="4882" y="3584"/>
                      <a:pt x="4882" y="3584"/>
                      <a:pt x="4882" y="3584"/>
                    </a:cubicBezTo>
                    <a:cubicBezTo>
                      <a:pt x="4860" y="3557"/>
                      <a:pt x="4852" y="3537"/>
                      <a:pt x="4827" y="3518"/>
                    </a:cubicBezTo>
                    <a:cubicBezTo>
                      <a:pt x="4816" y="3507"/>
                      <a:pt x="4805" y="3501"/>
                      <a:pt x="4791" y="3493"/>
                    </a:cubicBezTo>
                    <a:cubicBezTo>
                      <a:pt x="4791" y="4443"/>
                      <a:pt x="4791" y="4443"/>
                      <a:pt x="4791" y="4443"/>
                    </a:cubicBezTo>
                    <a:cubicBezTo>
                      <a:pt x="4791" y="4487"/>
                      <a:pt x="4788" y="4512"/>
                      <a:pt x="4799" y="4557"/>
                    </a:cubicBezTo>
                    <a:cubicBezTo>
                      <a:pt x="4805" y="4595"/>
                      <a:pt x="4816" y="4618"/>
                      <a:pt x="4830" y="4656"/>
                    </a:cubicBezTo>
                    <a:cubicBezTo>
                      <a:pt x="4525" y="4656"/>
                      <a:pt x="4525" y="4656"/>
                      <a:pt x="4525" y="4656"/>
                    </a:cubicBezTo>
                    <a:cubicBezTo>
                      <a:pt x="4542" y="4623"/>
                      <a:pt x="4555" y="4604"/>
                      <a:pt x="4558" y="4570"/>
                    </a:cubicBezTo>
                    <a:cubicBezTo>
                      <a:pt x="4567" y="4529"/>
                      <a:pt x="4567" y="4438"/>
                      <a:pt x="4567" y="4360"/>
                    </a:cubicBezTo>
                    <a:cubicBezTo>
                      <a:pt x="4567" y="2875"/>
                      <a:pt x="4567" y="2875"/>
                      <a:pt x="4567" y="2875"/>
                    </a:cubicBezTo>
                    <a:cubicBezTo>
                      <a:pt x="4567" y="2798"/>
                      <a:pt x="4564" y="2754"/>
                      <a:pt x="4550" y="2676"/>
                    </a:cubicBezTo>
                    <a:cubicBezTo>
                      <a:pt x="4542" y="2640"/>
                      <a:pt x="4528" y="2621"/>
                      <a:pt x="4511" y="2590"/>
                    </a:cubicBezTo>
                    <a:cubicBezTo>
                      <a:pt x="5134" y="2590"/>
                      <a:pt x="5134" y="2590"/>
                      <a:pt x="5134" y="2590"/>
                    </a:cubicBezTo>
                    <a:cubicBezTo>
                      <a:pt x="5406" y="2590"/>
                      <a:pt x="5650" y="2770"/>
                      <a:pt x="5641" y="3066"/>
                    </a:cubicBezTo>
                    <a:cubicBezTo>
                      <a:pt x="5636" y="3355"/>
                      <a:pt x="5384" y="3601"/>
                      <a:pt x="5079" y="3554"/>
                    </a:cubicBezTo>
                    <a:cubicBezTo>
                      <a:pt x="5096" y="3568"/>
                      <a:pt x="5104" y="3579"/>
                      <a:pt x="5121" y="3593"/>
                    </a:cubicBezTo>
                    <a:cubicBezTo>
                      <a:pt x="5179" y="3648"/>
                      <a:pt x="5212" y="3684"/>
                      <a:pt x="5265" y="3751"/>
                    </a:cubicBezTo>
                    <a:cubicBezTo>
                      <a:pt x="5758" y="4377"/>
                      <a:pt x="5758" y="4377"/>
                      <a:pt x="5758" y="4377"/>
                    </a:cubicBezTo>
                    <a:cubicBezTo>
                      <a:pt x="5821" y="4460"/>
                      <a:pt x="5871" y="4526"/>
                      <a:pt x="5935" y="4582"/>
                    </a:cubicBezTo>
                    <a:cubicBezTo>
                      <a:pt x="5974" y="4615"/>
                      <a:pt x="5999" y="4634"/>
                      <a:pt x="6040" y="4665"/>
                    </a:cubicBezTo>
                    <a:lnTo>
                      <a:pt x="5713" y="4665"/>
                    </a:lnTo>
                    <a:close/>
                    <a:moveTo>
                      <a:pt x="5013" y="2715"/>
                    </a:moveTo>
                    <a:cubicBezTo>
                      <a:pt x="4927" y="2715"/>
                      <a:pt x="4874" y="2718"/>
                      <a:pt x="4794" y="2754"/>
                    </a:cubicBezTo>
                    <a:cubicBezTo>
                      <a:pt x="4794" y="3468"/>
                      <a:pt x="4794" y="3468"/>
                      <a:pt x="4794" y="3468"/>
                    </a:cubicBezTo>
                    <a:cubicBezTo>
                      <a:pt x="4833" y="3474"/>
                      <a:pt x="4907" y="3476"/>
                      <a:pt x="4974" y="3474"/>
                    </a:cubicBezTo>
                    <a:cubicBezTo>
                      <a:pt x="5259" y="3451"/>
                      <a:pt x="5431" y="3302"/>
                      <a:pt x="5414" y="3072"/>
                    </a:cubicBezTo>
                    <a:cubicBezTo>
                      <a:pt x="5403" y="2906"/>
                      <a:pt x="5348" y="2729"/>
                      <a:pt x="5013" y="2715"/>
                    </a:cubicBezTo>
                    <a:close/>
                    <a:moveTo>
                      <a:pt x="3551" y="5119"/>
                    </a:moveTo>
                    <a:cubicBezTo>
                      <a:pt x="3542" y="5163"/>
                      <a:pt x="3542" y="5188"/>
                      <a:pt x="3542" y="5230"/>
                    </a:cubicBezTo>
                    <a:cubicBezTo>
                      <a:pt x="3545" y="7166"/>
                      <a:pt x="3545" y="7166"/>
                      <a:pt x="3545" y="7166"/>
                    </a:cubicBezTo>
                    <a:cubicBezTo>
                      <a:pt x="1872" y="5318"/>
                      <a:pt x="1872" y="5318"/>
                      <a:pt x="1872" y="5318"/>
                    </a:cubicBezTo>
                    <a:cubicBezTo>
                      <a:pt x="1872" y="6856"/>
                      <a:pt x="1872" y="6856"/>
                      <a:pt x="1872" y="6856"/>
                    </a:cubicBezTo>
                    <a:cubicBezTo>
                      <a:pt x="1872" y="6917"/>
                      <a:pt x="1872" y="6917"/>
                      <a:pt x="1892" y="7008"/>
                    </a:cubicBezTo>
                    <a:cubicBezTo>
                      <a:pt x="1897" y="7041"/>
                      <a:pt x="1905" y="7061"/>
                      <a:pt x="1917" y="7097"/>
                    </a:cubicBezTo>
                    <a:cubicBezTo>
                      <a:pt x="1654" y="7097"/>
                      <a:pt x="1654" y="7097"/>
                      <a:pt x="1654" y="7097"/>
                    </a:cubicBezTo>
                    <a:cubicBezTo>
                      <a:pt x="1673" y="7069"/>
                      <a:pt x="1684" y="7052"/>
                      <a:pt x="1689" y="7022"/>
                    </a:cubicBezTo>
                    <a:cubicBezTo>
                      <a:pt x="1701" y="6980"/>
                      <a:pt x="1701" y="6953"/>
                      <a:pt x="1701" y="6911"/>
                    </a:cubicBezTo>
                    <a:cubicBezTo>
                      <a:pt x="1701" y="5183"/>
                      <a:pt x="1701" y="5183"/>
                      <a:pt x="1701" y="5183"/>
                    </a:cubicBezTo>
                    <a:cubicBezTo>
                      <a:pt x="1701" y="5150"/>
                      <a:pt x="1695" y="5125"/>
                      <a:pt x="1678" y="5094"/>
                    </a:cubicBezTo>
                    <a:cubicBezTo>
                      <a:pt x="1665" y="5064"/>
                      <a:pt x="1648" y="5047"/>
                      <a:pt x="1620" y="5030"/>
                    </a:cubicBezTo>
                    <a:cubicBezTo>
                      <a:pt x="1925" y="5030"/>
                      <a:pt x="1925" y="5030"/>
                      <a:pt x="1925" y="5030"/>
                    </a:cubicBezTo>
                    <a:cubicBezTo>
                      <a:pt x="3374" y="6684"/>
                      <a:pt x="3374" y="6684"/>
                      <a:pt x="3374" y="6684"/>
                    </a:cubicBezTo>
                    <a:cubicBezTo>
                      <a:pt x="3374" y="5371"/>
                      <a:pt x="3374" y="5371"/>
                      <a:pt x="3374" y="5371"/>
                    </a:cubicBezTo>
                    <a:cubicBezTo>
                      <a:pt x="3374" y="5271"/>
                      <a:pt x="3379" y="5208"/>
                      <a:pt x="3360" y="5108"/>
                    </a:cubicBezTo>
                    <a:cubicBezTo>
                      <a:pt x="3354" y="5077"/>
                      <a:pt x="3349" y="5058"/>
                      <a:pt x="3340" y="5028"/>
                    </a:cubicBezTo>
                    <a:cubicBezTo>
                      <a:pt x="3573" y="5028"/>
                      <a:pt x="3573" y="5028"/>
                      <a:pt x="3573" y="5028"/>
                    </a:cubicBezTo>
                    <a:cubicBezTo>
                      <a:pt x="3562" y="5061"/>
                      <a:pt x="3556" y="5083"/>
                      <a:pt x="3551" y="5119"/>
                    </a:cubicBezTo>
                    <a:close/>
                    <a:moveTo>
                      <a:pt x="5212" y="7097"/>
                    </a:moveTo>
                    <a:cubicBezTo>
                      <a:pt x="4019" y="7097"/>
                      <a:pt x="4019" y="7097"/>
                      <a:pt x="4019" y="7097"/>
                    </a:cubicBezTo>
                    <a:cubicBezTo>
                      <a:pt x="4038" y="7069"/>
                      <a:pt x="4046" y="7050"/>
                      <a:pt x="4055" y="7019"/>
                    </a:cubicBezTo>
                    <a:cubicBezTo>
                      <a:pt x="4066" y="6980"/>
                      <a:pt x="4060" y="6953"/>
                      <a:pt x="4060" y="6914"/>
                    </a:cubicBezTo>
                    <a:cubicBezTo>
                      <a:pt x="4060" y="5180"/>
                      <a:pt x="4060" y="5180"/>
                      <a:pt x="4060" y="5180"/>
                    </a:cubicBezTo>
                    <a:cubicBezTo>
                      <a:pt x="4060" y="5144"/>
                      <a:pt x="4055" y="5122"/>
                      <a:pt x="4044" y="5091"/>
                    </a:cubicBezTo>
                    <a:cubicBezTo>
                      <a:pt x="4032" y="5066"/>
                      <a:pt x="4024" y="5053"/>
                      <a:pt x="4005" y="5033"/>
                    </a:cubicBezTo>
                    <a:cubicBezTo>
                      <a:pt x="5060" y="5033"/>
                      <a:pt x="5060" y="5033"/>
                      <a:pt x="5060" y="5033"/>
                    </a:cubicBezTo>
                    <a:cubicBezTo>
                      <a:pt x="5060" y="5241"/>
                      <a:pt x="5060" y="5241"/>
                      <a:pt x="5060" y="5241"/>
                    </a:cubicBezTo>
                    <a:cubicBezTo>
                      <a:pt x="5035" y="5216"/>
                      <a:pt x="5013" y="5202"/>
                      <a:pt x="4980" y="5191"/>
                    </a:cubicBezTo>
                    <a:cubicBezTo>
                      <a:pt x="4933" y="5174"/>
                      <a:pt x="4899" y="5183"/>
                      <a:pt x="4852" y="5183"/>
                    </a:cubicBezTo>
                    <a:cubicBezTo>
                      <a:pt x="4290" y="5183"/>
                      <a:pt x="4290" y="5183"/>
                      <a:pt x="4290" y="5183"/>
                    </a:cubicBezTo>
                    <a:cubicBezTo>
                      <a:pt x="4290" y="5864"/>
                      <a:pt x="4290" y="5864"/>
                      <a:pt x="4290" y="5864"/>
                    </a:cubicBezTo>
                    <a:cubicBezTo>
                      <a:pt x="5060" y="5864"/>
                      <a:pt x="5060" y="5864"/>
                      <a:pt x="5060" y="5864"/>
                    </a:cubicBezTo>
                    <a:cubicBezTo>
                      <a:pt x="5060" y="6061"/>
                      <a:pt x="5060" y="6061"/>
                      <a:pt x="5060" y="6061"/>
                    </a:cubicBezTo>
                    <a:cubicBezTo>
                      <a:pt x="5019" y="6041"/>
                      <a:pt x="4991" y="6033"/>
                      <a:pt x="4944" y="6022"/>
                    </a:cubicBezTo>
                    <a:cubicBezTo>
                      <a:pt x="4911" y="6016"/>
                      <a:pt x="4886" y="6016"/>
                      <a:pt x="4852" y="6016"/>
                    </a:cubicBezTo>
                    <a:cubicBezTo>
                      <a:pt x="4298" y="6016"/>
                      <a:pt x="4298" y="6016"/>
                      <a:pt x="4298" y="6016"/>
                    </a:cubicBezTo>
                    <a:cubicBezTo>
                      <a:pt x="4298" y="6942"/>
                      <a:pt x="4298" y="6942"/>
                      <a:pt x="4298" y="6942"/>
                    </a:cubicBezTo>
                    <a:cubicBezTo>
                      <a:pt x="4960" y="6942"/>
                      <a:pt x="4960" y="6942"/>
                      <a:pt x="4960" y="6942"/>
                    </a:cubicBezTo>
                    <a:cubicBezTo>
                      <a:pt x="5052" y="6942"/>
                      <a:pt x="5104" y="6936"/>
                      <a:pt x="5190" y="6908"/>
                    </a:cubicBezTo>
                    <a:cubicBezTo>
                      <a:pt x="5229" y="6897"/>
                      <a:pt x="5251" y="6886"/>
                      <a:pt x="5284" y="6864"/>
                    </a:cubicBezTo>
                    <a:lnTo>
                      <a:pt x="5212" y="7097"/>
                    </a:lnTo>
                    <a:close/>
                    <a:moveTo>
                      <a:pt x="326" y="5704"/>
                    </a:moveTo>
                    <a:cubicBezTo>
                      <a:pt x="327" y="5723"/>
                      <a:pt x="339" y="5734"/>
                      <a:pt x="334" y="5755"/>
                    </a:cubicBezTo>
                    <a:cubicBezTo>
                      <a:pt x="329" y="5776"/>
                      <a:pt x="317" y="5800"/>
                      <a:pt x="317" y="5823"/>
                    </a:cubicBezTo>
                    <a:cubicBezTo>
                      <a:pt x="317" y="5853"/>
                      <a:pt x="343" y="5892"/>
                      <a:pt x="369" y="5910"/>
                    </a:cubicBezTo>
                    <a:cubicBezTo>
                      <a:pt x="374" y="5913"/>
                      <a:pt x="384" y="5915"/>
                      <a:pt x="389" y="5917"/>
                    </a:cubicBezTo>
                    <a:cubicBezTo>
                      <a:pt x="398" y="5922"/>
                      <a:pt x="402" y="5929"/>
                      <a:pt x="410" y="5931"/>
                    </a:cubicBezTo>
                    <a:cubicBezTo>
                      <a:pt x="415" y="5933"/>
                      <a:pt x="424" y="5930"/>
                      <a:pt x="428" y="5931"/>
                    </a:cubicBezTo>
                    <a:cubicBezTo>
                      <a:pt x="431" y="5932"/>
                      <a:pt x="482" y="5965"/>
                      <a:pt x="484" y="5969"/>
                    </a:cubicBezTo>
                    <a:cubicBezTo>
                      <a:pt x="486" y="5974"/>
                      <a:pt x="482" y="5986"/>
                      <a:pt x="478" y="5990"/>
                    </a:cubicBezTo>
                    <a:cubicBezTo>
                      <a:pt x="468" y="6003"/>
                      <a:pt x="454" y="6003"/>
                      <a:pt x="442" y="6001"/>
                    </a:cubicBezTo>
                    <a:cubicBezTo>
                      <a:pt x="438" y="6004"/>
                      <a:pt x="438" y="6004"/>
                      <a:pt x="438" y="6004"/>
                    </a:cubicBezTo>
                    <a:cubicBezTo>
                      <a:pt x="432" y="6001"/>
                      <a:pt x="424" y="5997"/>
                      <a:pt x="422" y="5994"/>
                    </a:cubicBezTo>
                    <a:cubicBezTo>
                      <a:pt x="417" y="5990"/>
                      <a:pt x="415" y="5982"/>
                      <a:pt x="411" y="5978"/>
                    </a:cubicBezTo>
                    <a:cubicBezTo>
                      <a:pt x="407" y="5975"/>
                      <a:pt x="378" y="5962"/>
                      <a:pt x="371" y="5959"/>
                    </a:cubicBezTo>
                    <a:cubicBezTo>
                      <a:pt x="357" y="5954"/>
                      <a:pt x="323" y="5954"/>
                      <a:pt x="308" y="5962"/>
                    </a:cubicBezTo>
                    <a:cubicBezTo>
                      <a:pt x="299" y="5966"/>
                      <a:pt x="285" y="5982"/>
                      <a:pt x="279" y="5988"/>
                    </a:cubicBezTo>
                    <a:cubicBezTo>
                      <a:pt x="275" y="5991"/>
                      <a:pt x="270" y="5993"/>
                      <a:pt x="267" y="5996"/>
                    </a:cubicBezTo>
                    <a:cubicBezTo>
                      <a:pt x="255" y="6011"/>
                      <a:pt x="251" y="6036"/>
                      <a:pt x="243" y="6051"/>
                    </a:cubicBezTo>
                    <a:cubicBezTo>
                      <a:pt x="237" y="6062"/>
                      <a:pt x="226" y="6069"/>
                      <a:pt x="222" y="6080"/>
                    </a:cubicBezTo>
                    <a:cubicBezTo>
                      <a:pt x="219" y="6091"/>
                      <a:pt x="223" y="6093"/>
                      <a:pt x="228" y="6106"/>
                    </a:cubicBezTo>
                    <a:cubicBezTo>
                      <a:pt x="229" y="6106"/>
                      <a:pt x="233" y="6105"/>
                      <a:pt x="233" y="6105"/>
                    </a:cubicBezTo>
                    <a:cubicBezTo>
                      <a:pt x="233" y="6105"/>
                      <a:pt x="262" y="6125"/>
                      <a:pt x="274" y="6138"/>
                    </a:cubicBezTo>
                    <a:cubicBezTo>
                      <a:pt x="287" y="6152"/>
                      <a:pt x="322" y="6169"/>
                      <a:pt x="337" y="6169"/>
                    </a:cubicBezTo>
                    <a:cubicBezTo>
                      <a:pt x="344" y="6168"/>
                      <a:pt x="370" y="6164"/>
                      <a:pt x="374" y="6163"/>
                    </a:cubicBezTo>
                    <a:cubicBezTo>
                      <a:pt x="386" y="6161"/>
                      <a:pt x="405" y="6152"/>
                      <a:pt x="416" y="6143"/>
                    </a:cubicBezTo>
                    <a:cubicBezTo>
                      <a:pt x="420" y="6139"/>
                      <a:pt x="448" y="6094"/>
                      <a:pt x="450" y="6090"/>
                    </a:cubicBezTo>
                    <a:cubicBezTo>
                      <a:pt x="451" y="6087"/>
                      <a:pt x="484" y="6048"/>
                      <a:pt x="498" y="6057"/>
                    </a:cubicBezTo>
                    <a:cubicBezTo>
                      <a:pt x="499" y="6057"/>
                      <a:pt x="518" y="6074"/>
                      <a:pt x="521" y="6082"/>
                    </a:cubicBezTo>
                    <a:cubicBezTo>
                      <a:pt x="523" y="6086"/>
                      <a:pt x="520" y="6102"/>
                      <a:pt x="518" y="6107"/>
                    </a:cubicBezTo>
                    <a:cubicBezTo>
                      <a:pt x="512" y="6120"/>
                      <a:pt x="494" y="6125"/>
                      <a:pt x="481" y="6139"/>
                    </a:cubicBezTo>
                    <a:cubicBezTo>
                      <a:pt x="478" y="6143"/>
                      <a:pt x="458" y="6171"/>
                      <a:pt x="455" y="6181"/>
                    </a:cubicBezTo>
                    <a:cubicBezTo>
                      <a:pt x="452" y="6188"/>
                      <a:pt x="454" y="6197"/>
                      <a:pt x="454" y="6205"/>
                    </a:cubicBezTo>
                    <a:cubicBezTo>
                      <a:pt x="453" y="6227"/>
                      <a:pt x="455" y="6253"/>
                      <a:pt x="479" y="6279"/>
                    </a:cubicBezTo>
                    <a:cubicBezTo>
                      <a:pt x="483" y="6283"/>
                      <a:pt x="495" y="6291"/>
                      <a:pt x="499" y="6295"/>
                    </a:cubicBezTo>
                    <a:cubicBezTo>
                      <a:pt x="515" y="6311"/>
                      <a:pt x="533" y="6341"/>
                      <a:pt x="552" y="6337"/>
                    </a:cubicBezTo>
                    <a:cubicBezTo>
                      <a:pt x="570" y="6334"/>
                      <a:pt x="580" y="6313"/>
                      <a:pt x="600" y="6301"/>
                    </a:cubicBezTo>
                    <a:cubicBezTo>
                      <a:pt x="621" y="6288"/>
                      <a:pt x="643" y="6268"/>
                      <a:pt x="651" y="6247"/>
                    </a:cubicBezTo>
                    <a:cubicBezTo>
                      <a:pt x="655" y="6238"/>
                      <a:pt x="654" y="6220"/>
                      <a:pt x="655" y="6210"/>
                    </a:cubicBezTo>
                    <a:cubicBezTo>
                      <a:pt x="655" y="6208"/>
                      <a:pt x="648" y="6179"/>
                      <a:pt x="643" y="6168"/>
                    </a:cubicBezTo>
                    <a:cubicBezTo>
                      <a:pt x="639" y="6159"/>
                      <a:pt x="635" y="6146"/>
                      <a:pt x="626" y="6135"/>
                    </a:cubicBezTo>
                    <a:cubicBezTo>
                      <a:pt x="615" y="6122"/>
                      <a:pt x="587" y="6115"/>
                      <a:pt x="581" y="6099"/>
                    </a:cubicBezTo>
                    <a:cubicBezTo>
                      <a:pt x="580" y="6098"/>
                      <a:pt x="584" y="6092"/>
                      <a:pt x="584" y="6091"/>
                    </a:cubicBezTo>
                    <a:cubicBezTo>
                      <a:pt x="583" y="6086"/>
                      <a:pt x="579" y="6085"/>
                      <a:pt x="579" y="6080"/>
                    </a:cubicBezTo>
                    <a:cubicBezTo>
                      <a:pt x="578" y="6076"/>
                      <a:pt x="585" y="6056"/>
                      <a:pt x="587" y="6053"/>
                    </a:cubicBezTo>
                    <a:cubicBezTo>
                      <a:pt x="603" y="6036"/>
                      <a:pt x="635" y="6042"/>
                      <a:pt x="646" y="6053"/>
                    </a:cubicBezTo>
                    <a:cubicBezTo>
                      <a:pt x="661" y="6069"/>
                      <a:pt x="658" y="6089"/>
                      <a:pt x="667" y="6104"/>
                    </a:cubicBezTo>
                    <a:cubicBezTo>
                      <a:pt x="686" y="6139"/>
                      <a:pt x="737" y="6162"/>
                      <a:pt x="763" y="6158"/>
                    </a:cubicBezTo>
                    <a:cubicBezTo>
                      <a:pt x="769" y="6157"/>
                      <a:pt x="788" y="6154"/>
                      <a:pt x="794" y="6151"/>
                    </a:cubicBezTo>
                    <a:cubicBezTo>
                      <a:pt x="810" y="6143"/>
                      <a:pt x="822" y="6128"/>
                      <a:pt x="831" y="6119"/>
                    </a:cubicBezTo>
                    <a:cubicBezTo>
                      <a:pt x="843" y="6107"/>
                      <a:pt x="870" y="6095"/>
                      <a:pt x="877" y="6081"/>
                    </a:cubicBezTo>
                    <a:cubicBezTo>
                      <a:pt x="884" y="6069"/>
                      <a:pt x="865" y="6036"/>
                      <a:pt x="860" y="6022"/>
                    </a:cubicBezTo>
                    <a:cubicBezTo>
                      <a:pt x="854" y="6006"/>
                      <a:pt x="839" y="5970"/>
                      <a:pt x="821" y="5958"/>
                    </a:cubicBezTo>
                    <a:cubicBezTo>
                      <a:pt x="819" y="5956"/>
                      <a:pt x="798" y="5950"/>
                      <a:pt x="791" y="5949"/>
                    </a:cubicBezTo>
                    <a:cubicBezTo>
                      <a:pt x="787" y="5948"/>
                      <a:pt x="778" y="5952"/>
                      <a:pt x="774" y="5949"/>
                    </a:cubicBezTo>
                    <a:cubicBezTo>
                      <a:pt x="771" y="5945"/>
                      <a:pt x="771" y="5945"/>
                      <a:pt x="771" y="5945"/>
                    </a:cubicBezTo>
                    <a:cubicBezTo>
                      <a:pt x="759" y="5946"/>
                      <a:pt x="724" y="5957"/>
                      <a:pt x="713" y="5963"/>
                    </a:cubicBezTo>
                    <a:cubicBezTo>
                      <a:pt x="686" y="5977"/>
                      <a:pt x="675" y="5991"/>
                      <a:pt x="651" y="5994"/>
                    </a:cubicBezTo>
                    <a:cubicBezTo>
                      <a:pt x="651" y="5994"/>
                      <a:pt x="647" y="5994"/>
                      <a:pt x="646" y="5994"/>
                    </a:cubicBezTo>
                    <a:cubicBezTo>
                      <a:pt x="643" y="5994"/>
                      <a:pt x="624" y="5981"/>
                      <a:pt x="621" y="5976"/>
                    </a:cubicBezTo>
                    <a:cubicBezTo>
                      <a:pt x="619" y="5972"/>
                      <a:pt x="622" y="5962"/>
                      <a:pt x="623" y="5957"/>
                    </a:cubicBezTo>
                    <a:cubicBezTo>
                      <a:pt x="633" y="5910"/>
                      <a:pt x="703" y="5925"/>
                      <a:pt x="730" y="5912"/>
                    </a:cubicBezTo>
                    <a:cubicBezTo>
                      <a:pt x="746" y="5905"/>
                      <a:pt x="757" y="5890"/>
                      <a:pt x="764" y="5880"/>
                    </a:cubicBezTo>
                    <a:cubicBezTo>
                      <a:pt x="771" y="5868"/>
                      <a:pt x="782" y="5821"/>
                      <a:pt x="778" y="5808"/>
                    </a:cubicBezTo>
                    <a:cubicBezTo>
                      <a:pt x="777" y="5804"/>
                      <a:pt x="761" y="5754"/>
                      <a:pt x="767" y="5733"/>
                    </a:cubicBezTo>
                    <a:cubicBezTo>
                      <a:pt x="769" y="5727"/>
                      <a:pt x="774" y="5715"/>
                      <a:pt x="772" y="5709"/>
                    </a:cubicBezTo>
                    <a:cubicBezTo>
                      <a:pt x="770" y="5706"/>
                      <a:pt x="761" y="5699"/>
                      <a:pt x="761" y="5699"/>
                    </a:cubicBezTo>
                    <a:cubicBezTo>
                      <a:pt x="747" y="5704"/>
                      <a:pt x="735" y="5713"/>
                      <a:pt x="720" y="5716"/>
                    </a:cubicBezTo>
                    <a:cubicBezTo>
                      <a:pt x="704" y="5719"/>
                      <a:pt x="686" y="5715"/>
                      <a:pt x="671" y="5717"/>
                    </a:cubicBezTo>
                    <a:cubicBezTo>
                      <a:pt x="642" y="5721"/>
                      <a:pt x="605" y="5739"/>
                      <a:pt x="590" y="5771"/>
                    </a:cubicBezTo>
                    <a:cubicBezTo>
                      <a:pt x="561" y="5834"/>
                      <a:pt x="591" y="5873"/>
                      <a:pt x="593" y="5884"/>
                    </a:cubicBezTo>
                    <a:cubicBezTo>
                      <a:pt x="593" y="5889"/>
                      <a:pt x="596" y="5888"/>
                      <a:pt x="596" y="5893"/>
                    </a:cubicBezTo>
                    <a:cubicBezTo>
                      <a:pt x="597" y="5908"/>
                      <a:pt x="568" y="5928"/>
                      <a:pt x="554" y="5926"/>
                    </a:cubicBezTo>
                    <a:cubicBezTo>
                      <a:pt x="544" y="5924"/>
                      <a:pt x="525" y="5905"/>
                      <a:pt x="524" y="5891"/>
                    </a:cubicBezTo>
                    <a:cubicBezTo>
                      <a:pt x="524" y="5890"/>
                      <a:pt x="525" y="5865"/>
                      <a:pt x="528" y="5859"/>
                    </a:cubicBezTo>
                    <a:cubicBezTo>
                      <a:pt x="529" y="5854"/>
                      <a:pt x="532" y="5839"/>
                      <a:pt x="532" y="5835"/>
                    </a:cubicBezTo>
                    <a:cubicBezTo>
                      <a:pt x="531" y="5821"/>
                      <a:pt x="535" y="5798"/>
                      <a:pt x="529" y="5784"/>
                    </a:cubicBezTo>
                    <a:cubicBezTo>
                      <a:pt x="526" y="5778"/>
                      <a:pt x="513" y="5751"/>
                      <a:pt x="508" y="5746"/>
                    </a:cubicBezTo>
                    <a:cubicBezTo>
                      <a:pt x="506" y="5744"/>
                      <a:pt x="459" y="5714"/>
                      <a:pt x="456" y="5714"/>
                    </a:cubicBezTo>
                    <a:cubicBezTo>
                      <a:pt x="453" y="5713"/>
                      <a:pt x="434" y="5711"/>
                      <a:pt x="431" y="5711"/>
                    </a:cubicBezTo>
                    <a:cubicBezTo>
                      <a:pt x="421" y="5710"/>
                      <a:pt x="388" y="5708"/>
                      <a:pt x="388" y="5708"/>
                    </a:cubicBezTo>
                    <a:cubicBezTo>
                      <a:pt x="388" y="5708"/>
                      <a:pt x="351" y="5687"/>
                      <a:pt x="348" y="5686"/>
                    </a:cubicBezTo>
                    <a:cubicBezTo>
                      <a:pt x="346" y="5684"/>
                      <a:pt x="333" y="5688"/>
                      <a:pt x="332" y="5688"/>
                    </a:cubicBezTo>
                    <a:cubicBezTo>
                      <a:pt x="330" y="5693"/>
                      <a:pt x="325" y="5699"/>
                      <a:pt x="326" y="5704"/>
                    </a:cubicBezTo>
                    <a:close/>
                    <a:moveTo>
                      <a:pt x="6412" y="5688"/>
                    </a:moveTo>
                    <a:cubicBezTo>
                      <a:pt x="6411" y="5688"/>
                      <a:pt x="6399" y="5684"/>
                      <a:pt x="6396" y="5686"/>
                    </a:cubicBezTo>
                    <a:cubicBezTo>
                      <a:pt x="6394" y="5687"/>
                      <a:pt x="6357" y="5708"/>
                      <a:pt x="6357" y="5708"/>
                    </a:cubicBezTo>
                    <a:cubicBezTo>
                      <a:pt x="6356" y="5708"/>
                      <a:pt x="6323" y="5710"/>
                      <a:pt x="6314" y="5711"/>
                    </a:cubicBezTo>
                    <a:cubicBezTo>
                      <a:pt x="6311" y="5711"/>
                      <a:pt x="6291" y="5713"/>
                      <a:pt x="6288" y="5714"/>
                    </a:cubicBezTo>
                    <a:cubicBezTo>
                      <a:pt x="6285" y="5714"/>
                      <a:pt x="6238" y="5744"/>
                      <a:pt x="6237" y="5746"/>
                    </a:cubicBezTo>
                    <a:cubicBezTo>
                      <a:pt x="6232" y="5751"/>
                      <a:pt x="6218" y="5778"/>
                      <a:pt x="6216" y="5784"/>
                    </a:cubicBezTo>
                    <a:cubicBezTo>
                      <a:pt x="6209" y="5798"/>
                      <a:pt x="6213" y="5821"/>
                      <a:pt x="6212" y="5835"/>
                    </a:cubicBezTo>
                    <a:cubicBezTo>
                      <a:pt x="6212" y="5840"/>
                      <a:pt x="6215" y="5854"/>
                      <a:pt x="6217" y="5859"/>
                    </a:cubicBezTo>
                    <a:cubicBezTo>
                      <a:pt x="6219" y="5865"/>
                      <a:pt x="6221" y="5890"/>
                      <a:pt x="6221" y="5891"/>
                    </a:cubicBezTo>
                    <a:cubicBezTo>
                      <a:pt x="6220" y="5905"/>
                      <a:pt x="6201" y="5924"/>
                      <a:pt x="6190" y="5926"/>
                    </a:cubicBezTo>
                    <a:cubicBezTo>
                      <a:pt x="6176" y="5928"/>
                      <a:pt x="6147" y="5908"/>
                      <a:pt x="6148" y="5893"/>
                    </a:cubicBezTo>
                    <a:cubicBezTo>
                      <a:pt x="6148" y="5888"/>
                      <a:pt x="6151" y="5889"/>
                      <a:pt x="6152" y="5884"/>
                    </a:cubicBezTo>
                    <a:cubicBezTo>
                      <a:pt x="6153" y="5873"/>
                      <a:pt x="6183" y="5834"/>
                      <a:pt x="6154" y="5771"/>
                    </a:cubicBezTo>
                    <a:cubicBezTo>
                      <a:pt x="6139" y="5739"/>
                      <a:pt x="6102" y="5721"/>
                      <a:pt x="6073" y="5717"/>
                    </a:cubicBezTo>
                    <a:cubicBezTo>
                      <a:pt x="6058" y="5715"/>
                      <a:pt x="6040" y="5719"/>
                      <a:pt x="6024" y="5716"/>
                    </a:cubicBezTo>
                    <a:cubicBezTo>
                      <a:pt x="6010" y="5713"/>
                      <a:pt x="5998" y="5704"/>
                      <a:pt x="5983" y="5699"/>
                    </a:cubicBezTo>
                    <a:cubicBezTo>
                      <a:pt x="5983" y="5699"/>
                      <a:pt x="5974" y="5706"/>
                      <a:pt x="5973" y="5709"/>
                    </a:cubicBezTo>
                    <a:cubicBezTo>
                      <a:pt x="5971" y="5715"/>
                      <a:pt x="5975" y="5727"/>
                      <a:pt x="5977" y="5733"/>
                    </a:cubicBezTo>
                    <a:cubicBezTo>
                      <a:pt x="5984" y="5754"/>
                      <a:pt x="5967" y="5804"/>
                      <a:pt x="5966" y="5808"/>
                    </a:cubicBezTo>
                    <a:cubicBezTo>
                      <a:pt x="5962" y="5821"/>
                      <a:pt x="5973" y="5868"/>
                      <a:pt x="5981" y="5880"/>
                    </a:cubicBezTo>
                    <a:cubicBezTo>
                      <a:pt x="5987" y="5890"/>
                      <a:pt x="5998" y="5905"/>
                      <a:pt x="6014" y="5912"/>
                    </a:cubicBezTo>
                    <a:cubicBezTo>
                      <a:pt x="6042" y="5925"/>
                      <a:pt x="6111" y="5910"/>
                      <a:pt x="6121" y="5957"/>
                    </a:cubicBezTo>
                    <a:cubicBezTo>
                      <a:pt x="6122" y="5962"/>
                      <a:pt x="6125" y="5972"/>
                      <a:pt x="6123" y="5976"/>
                    </a:cubicBezTo>
                    <a:cubicBezTo>
                      <a:pt x="6121" y="5981"/>
                      <a:pt x="6101" y="5994"/>
                      <a:pt x="6098" y="5994"/>
                    </a:cubicBezTo>
                    <a:cubicBezTo>
                      <a:pt x="6098" y="5994"/>
                      <a:pt x="6093" y="5994"/>
                      <a:pt x="6093" y="5994"/>
                    </a:cubicBezTo>
                    <a:cubicBezTo>
                      <a:pt x="6069" y="5991"/>
                      <a:pt x="6059" y="5977"/>
                      <a:pt x="6032" y="5963"/>
                    </a:cubicBezTo>
                    <a:cubicBezTo>
                      <a:pt x="6021" y="5957"/>
                      <a:pt x="5985" y="5946"/>
                      <a:pt x="5973" y="5945"/>
                    </a:cubicBezTo>
                    <a:cubicBezTo>
                      <a:pt x="5970" y="5949"/>
                      <a:pt x="5970" y="5949"/>
                      <a:pt x="5970" y="5949"/>
                    </a:cubicBezTo>
                    <a:cubicBezTo>
                      <a:pt x="5967" y="5952"/>
                      <a:pt x="5957" y="5948"/>
                      <a:pt x="5953" y="5949"/>
                    </a:cubicBezTo>
                    <a:cubicBezTo>
                      <a:pt x="5947" y="5950"/>
                      <a:pt x="5925" y="5956"/>
                      <a:pt x="5923" y="5958"/>
                    </a:cubicBezTo>
                    <a:cubicBezTo>
                      <a:pt x="5906" y="5970"/>
                      <a:pt x="5891" y="6006"/>
                      <a:pt x="5884" y="6022"/>
                    </a:cubicBezTo>
                    <a:cubicBezTo>
                      <a:pt x="5879" y="6036"/>
                      <a:pt x="5861" y="6069"/>
                      <a:pt x="5867" y="6081"/>
                    </a:cubicBezTo>
                    <a:cubicBezTo>
                      <a:pt x="5875" y="6096"/>
                      <a:pt x="5902" y="6107"/>
                      <a:pt x="5914" y="6119"/>
                    </a:cubicBezTo>
                    <a:cubicBezTo>
                      <a:pt x="5922" y="6128"/>
                      <a:pt x="5935" y="6143"/>
                      <a:pt x="5951" y="6151"/>
                    </a:cubicBezTo>
                    <a:cubicBezTo>
                      <a:pt x="5956" y="6154"/>
                      <a:pt x="5976" y="6157"/>
                      <a:pt x="5981" y="6158"/>
                    </a:cubicBezTo>
                    <a:cubicBezTo>
                      <a:pt x="6008" y="6162"/>
                      <a:pt x="6058" y="6139"/>
                      <a:pt x="6078" y="6104"/>
                    </a:cubicBezTo>
                    <a:cubicBezTo>
                      <a:pt x="6087" y="6089"/>
                      <a:pt x="6083" y="6069"/>
                      <a:pt x="6098" y="6054"/>
                    </a:cubicBezTo>
                    <a:cubicBezTo>
                      <a:pt x="6109" y="6042"/>
                      <a:pt x="6142" y="6036"/>
                      <a:pt x="6157" y="6053"/>
                    </a:cubicBezTo>
                    <a:cubicBezTo>
                      <a:pt x="6160" y="6056"/>
                      <a:pt x="6166" y="6076"/>
                      <a:pt x="6166" y="6080"/>
                    </a:cubicBezTo>
                    <a:cubicBezTo>
                      <a:pt x="6165" y="6085"/>
                      <a:pt x="6161" y="6086"/>
                      <a:pt x="6161" y="6091"/>
                    </a:cubicBezTo>
                    <a:cubicBezTo>
                      <a:pt x="6161" y="6092"/>
                      <a:pt x="6164" y="6098"/>
                      <a:pt x="6164" y="6099"/>
                    </a:cubicBezTo>
                    <a:cubicBezTo>
                      <a:pt x="6157" y="6116"/>
                      <a:pt x="6130" y="6122"/>
                      <a:pt x="6118" y="6135"/>
                    </a:cubicBezTo>
                    <a:cubicBezTo>
                      <a:pt x="6109" y="6146"/>
                      <a:pt x="6106" y="6159"/>
                      <a:pt x="6101" y="6168"/>
                    </a:cubicBezTo>
                    <a:cubicBezTo>
                      <a:pt x="6096" y="6179"/>
                      <a:pt x="6090" y="6208"/>
                      <a:pt x="6090" y="6210"/>
                    </a:cubicBezTo>
                    <a:cubicBezTo>
                      <a:pt x="6091" y="6220"/>
                      <a:pt x="6089" y="6239"/>
                      <a:pt x="6093" y="6247"/>
                    </a:cubicBezTo>
                    <a:cubicBezTo>
                      <a:pt x="6101" y="6268"/>
                      <a:pt x="6123" y="6288"/>
                      <a:pt x="6144" y="6301"/>
                    </a:cubicBezTo>
                    <a:cubicBezTo>
                      <a:pt x="6164" y="6313"/>
                      <a:pt x="6174" y="6334"/>
                      <a:pt x="6193" y="6337"/>
                    </a:cubicBezTo>
                    <a:cubicBezTo>
                      <a:pt x="6212" y="6341"/>
                      <a:pt x="6230" y="6311"/>
                      <a:pt x="6246" y="6295"/>
                    </a:cubicBezTo>
                    <a:cubicBezTo>
                      <a:pt x="6250" y="6291"/>
                      <a:pt x="6262" y="6283"/>
                      <a:pt x="6266" y="6279"/>
                    </a:cubicBezTo>
                    <a:cubicBezTo>
                      <a:pt x="6289" y="6253"/>
                      <a:pt x="6291" y="6227"/>
                      <a:pt x="6291" y="6205"/>
                    </a:cubicBezTo>
                    <a:cubicBezTo>
                      <a:pt x="6291" y="6197"/>
                      <a:pt x="6293" y="6188"/>
                      <a:pt x="6290" y="6181"/>
                    </a:cubicBezTo>
                    <a:cubicBezTo>
                      <a:pt x="6286" y="6171"/>
                      <a:pt x="6267" y="6143"/>
                      <a:pt x="6263" y="6139"/>
                    </a:cubicBezTo>
                    <a:cubicBezTo>
                      <a:pt x="6250" y="6125"/>
                      <a:pt x="6232" y="6120"/>
                      <a:pt x="6226" y="6107"/>
                    </a:cubicBezTo>
                    <a:cubicBezTo>
                      <a:pt x="6224" y="6102"/>
                      <a:pt x="6221" y="6086"/>
                      <a:pt x="6223" y="6082"/>
                    </a:cubicBezTo>
                    <a:cubicBezTo>
                      <a:pt x="6227" y="6074"/>
                      <a:pt x="6246" y="6057"/>
                      <a:pt x="6247" y="6057"/>
                    </a:cubicBezTo>
                    <a:cubicBezTo>
                      <a:pt x="6261" y="6048"/>
                      <a:pt x="6294" y="6087"/>
                      <a:pt x="6294" y="6090"/>
                    </a:cubicBezTo>
                    <a:cubicBezTo>
                      <a:pt x="6296" y="6094"/>
                      <a:pt x="6324" y="6139"/>
                      <a:pt x="6328" y="6143"/>
                    </a:cubicBezTo>
                    <a:cubicBezTo>
                      <a:pt x="6339" y="6152"/>
                      <a:pt x="6358" y="6161"/>
                      <a:pt x="6370" y="6163"/>
                    </a:cubicBezTo>
                    <a:cubicBezTo>
                      <a:pt x="6375" y="6164"/>
                      <a:pt x="6401" y="6168"/>
                      <a:pt x="6408" y="6169"/>
                    </a:cubicBezTo>
                    <a:cubicBezTo>
                      <a:pt x="6423" y="6169"/>
                      <a:pt x="6457" y="6152"/>
                      <a:pt x="6470" y="6139"/>
                    </a:cubicBezTo>
                    <a:cubicBezTo>
                      <a:pt x="6483" y="6125"/>
                      <a:pt x="6511" y="6105"/>
                      <a:pt x="6511" y="6105"/>
                    </a:cubicBezTo>
                    <a:cubicBezTo>
                      <a:pt x="6511" y="6105"/>
                      <a:pt x="6516" y="6106"/>
                      <a:pt x="6516" y="6106"/>
                    </a:cubicBezTo>
                    <a:cubicBezTo>
                      <a:pt x="6522" y="6093"/>
                      <a:pt x="6526" y="6091"/>
                      <a:pt x="6522" y="6080"/>
                    </a:cubicBezTo>
                    <a:cubicBezTo>
                      <a:pt x="6519" y="6069"/>
                      <a:pt x="6507" y="6062"/>
                      <a:pt x="6501" y="6051"/>
                    </a:cubicBezTo>
                    <a:cubicBezTo>
                      <a:pt x="6493" y="6036"/>
                      <a:pt x="6489" y="6011"/>
                      <a:pt x="6478" y="5996"/>
                    </a:cubicBezTo>
                    <a:cubicBezTo>
                      <a:pt x="6475" y="5993"/>
                      <a:pt x="6469" y="5991"/>
                      <a:pt x="6466" y="5988"/>
                    </a:cubicBezTo>
                    <a:cubicBezTo>
                      <a:pt x="6459" y="5982"/>
                      <a:pt x="6445" y="5966"/>
                      <a:pt x="6437" y="5962"/>
                    </a:cubicBezTo>
                    <a:cubicBezTo>
                      <a:pt x="6422" y="5954"/>
                      <a:pt x="6387" y="5954"/>
                      <a:pt x="6374" y="5959"/>
                    </a:cubicBezTo>
                    <a:cubicBezTo>
                      <a:pt x="6366" y="5962"/>
                      <a:pt x="6338" y="5975"/>
                      <a:pt x="6334" y="5979"/>
                    </a:cubicBezTo>
                    <a:cubicBezTo>
                      <a:pt x="6329" y="5982"/>
                      <a:pt x="6327" y="5990"/>
                      <a:pt x="6322" y="5994"/>
                    </a:cubicBezTo>
                    <a:cubicBezTo>
                      <a:pt x="6320" y="5997"/>
                      <a:pt x="6312" y="6001"/>
                      <a:pt x="6307" y="6004"/>
                    </a:cubicBezTo>
                    <a:cubicBezTo>
                      <a:pt x="6303" y="6001"/>
                      <a:pt x="6303" y="6001"/>
                      <a:pt x="6303" y="6001"/>
                    </a:cubicBezTo>
                    <a:cubicBezTo>
                      <a:pt x="6291" y="6003"/>
                      <a:pt x="6276" y="6003"/>
                      <a:pt x="6266" y="5991"/>
                    </a:cubicBezTo>
                    <a:cubicBezTo>
                      <a:pt x="6263" y="5986"/>
                      <a:pt x="6258" y="5974"/>
                      <a:pt x="6261" y="5969"/>
                    </a:cubicBezTo>
                    <a:cubicBezTo>
                      <a:pt x="6263" y="5965"/>
                      <a:pt x="6313" y="5932"/>
                      <a:pt x="6317" y="5931"/>
                    </a:cubicBezTo>
                    <a:cubicBezTo>
                      <a:pt x="6320" y="5930"/>
                      <a:pt x="6330" y="5933"/>
                      <a:pt x="6334" y="5932"/>
                    </a:cubicBezTo>
                    <a:cubicBezTo>
                      <a:pt x="6343" y="5929"/>
                      <a:pt x="6347" y="5922"/>
                      <a:pt x="6356" y="5917"/>
                    </a:cubicBezTo>
                    <a:cubicBezTo>
                      <a:pt x="6360" y="5915"/>
                      <a:pt x="6371" y="5913"/>
                      <a:pt x="6375" y="5910"/>
                    </a:cubicBezTo>
                    <a:cubicBezTo>
                      <a:pt x="6402" y="5892"/>
                      <a:pt x="6427" y="5853"/>
                      <a:pt x="6428" y="5823"/>
                    </a:cubicBezTo>
                    <a:cubicBezTo>
                      <a:pt x="6428" y="5800"/>
                      <a:pt x="6416" y="5776"/>
                      <a:pt x="6410" y="5755"/>
                    </a:cubicBezTo>
                    <a:cubicBezTo>
                      <a:pt x="6405" y="5734"/>
                      <a:pt x="6418" y="5723"/>
                      <a:pt x="6419" y="5704"/>
                    </a:cubicBezTo>
                    <a:cubicBezTo>
                      <a:pt x="6419" y="5699"/>
                      <a:pt x="6414" y="5693"/>
                      <a:pt x="6412" y="568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grpSp>
          <p:nvGrpSpPr>
            <p:cNvPr id="7" name="Group 152"/>
            <p:cNvGrpSpPr>
              <a:grpSpLocks/>
            </p:cNvGrpSpPr>
            <p:nvPr userDrawn="1"/>
          </p:nvGrpSpPr>
          <p:grpSpPr bwMode="auto">
            <a:xfrm>
              <a:off x="4858" y="0"/>
              <a:ext cx="756" cy="1512"/>
              <a:chOff x="4858" y="0"/>
              <a:chExt cx="756" cy="1512"/>
            </a:xfrm>
          </p:grpSpPr>
          <p:sp>
            <p:nvSpPr>
              <p:cNvPr id="9" name="Rectangle 153"/>
              <p:cNvSpPr>
                <a:spLocks noChangeAspect="1" noChangeArrowheads="1"/>
              </p:cNvSpPr>
              <p:nvPr userDrawn="1"/>
            </p:nvSpPr>
            <p:spPr bwMode="auto">
              <a:xfrm>
                <a:off x="4858" y="756"/>
                <a:ext cx="756" cy="756"/>
              </a:xfrm>
              <a:prstGeom prst="rect">
                <a:avLst/>
              </a:prstGeom>
              <a:solidFill>
                <a:srgbClr val="F0F0F0"/>
              </a:solidFill>
              <a:ln w="9525">
                <a:noFill/>
                <a:miter lim="800000"/>
                <a:headEnd/>
                <a:tailEnd/>
              </a:ln>
            </p:spPr>
            <p:txBody>
              <a:bodyPr/>
              <a:lstStyle/>
              <a:p>
                <a:pPr>
                  <a:defRPr/>
                </a:pPr>
                <a:endParaRPr lang="en-AU" sz="3200">
                  <a:solidFill>
                    <a:srgbClr val="FFFFFF"/>
                  </a:solidFill>
                  <a:ea typeface="+mn-ea"/>
                  <a:cs typeface="+mn-cs"/>
                </a:endParaRPr>
              </a:p>
            </p:txBody>
          </p:sp>
          <p:sp>
            <p:nvSpPr>
              <p:cNvPr id="10" name="Rectangle 154"/>
              <p:cNvSpPr>
                <a:spLocks noChangeAspect="1" noChangeArrowheads="1"/>
              </p:cNvSpPr>
              <p:nvPr userDrawn="1"/>
            </p:nvSpPr>
            <p:spPr bwMode="hidden">
              <a:xfrm>
                <a:off x="4858" y="756"/>
                <a:ext cx="756" cy="756"/>
              </a:xfrm>
              <a:prstGeom prst="rect">
                <a:avLst/>
              </a:prstGeom>
              <a:solidFill>
                <a:srgbClr val="ED1C2E"/>
              </a:solidFill>
              <a:ln w="9525">
                <a:noFill/>
                <a:miter lim="800000"/>
                <a:headEnd/>
                <a:tailEnd/>
              </a:ln>
            </p:spPr>
            <p:txBody>
              <a:bodyPr/>
              <a:lstStyle/>
              <a:p>
                <a:pPr>
                  <a:defRPr/>
                </a:pPr>
                <a:endParaRPr lang="en-AU" sz="3200">
                  <a:solidFill>
                    <a:srgbClr val="FFFFFF"/>
                  </a:solidFill>
                  <a:ea typeface="+mn-ea"/>
                  <a:cs typeface="+mn-cs"/>
                </a:endParaRPr>
              </a:p>
            </p:txBody>
          </p:sp>
          <p:grpSp>
            <p:nvGrpSpPr>
              <p:cNvPr id="8" name="Group 155"/>
              <p:cNvGrpSpPr>
                <a:grpSpLocks/>
              </p:cNvGrpSpPr>
              <p:nvPr userDrawn="1"/>
            </p:nvGrpSpPr>
            <p:grpSpPr bwMode="auto">
              <a:xfrm>
                <a:off x="4946" y="975"/>
                <a:ext cx="576" cy="261"/>
                <a:chOff x="4946" y="975"/>
                <a:chExt cx="576" cy="261"/>
              </a:xfrm>
            </p:grpSpPr>
            <p:sp>
              <p:nvSpPr>
                <p:cNvPr id="14" name="Freeform 156"/>
                <p:cNvSpPr>
                  <a:spLocks noChangeAspect="1"/>
                </p:cNvSpPr>
                <p:nvPr userDrawn="1"/>
              </p:nvSpPr>
              <p:spPr bwMode="black">
                <a:xfrm>
                  <a:off x="4946" y="1076"/>
                  <a:ext cx="48" cy="59"/>
                </a:xfrm>
                <a:custGeom>
                  <a:avLst/>
                  <a:gdLst/>
                  <a:ahLst/>
                  <a:cxnLst>
                    <a:cxn ang="0">
                      <a:pos x="277" y="671"/>
                    </a:cxn>
                    <a:cxn ang="0">
                      <a:pos x="523" y="446"/>
                    </a:cxn>
                    <a:cxn ang="0">
                      <a:pos x="523" y="66"/>
                    </a:cxn>
                    <a:cxn ang="0">
                      <a:pos x="523" y="50"/>
                    </a:cxn>
                    <a:cxn ang="0">
                      <a:pos x="524" y="36"/>
                    </a:cxn>
                    <a:cxn ang="0">
                      <a:pos x="519" y="35"/>
                    </a:cxn>
                    <a:cxn ang="0">
                      <a:pos x="519" y="35"/>
                    </a:cxn>
                    <a:cxn ang="0">
                      <a:pos x="524" y="35"/>
                    </a:cxn>
                    <a:cxn ang="0">
                      <a:pos x="531" y="8"/>
                    </a:cxn>
                    <a:cxn ang="0">
                      <a:pos x="533" y="0"/>
                    </a:cxn>
                    <a:cxn ang="0">
                      <a:pos x="435" y="0"/>
                    </a:cxn>
                    <a:cxn ang="0">
                      <a:pos x="427" y="0"/>
                    </a:cxn>
                    <a:cxn ang="0">
                      <a:pos x="430" y="8"/>
                    </a:cxn>
                    <a:cxn ang="0">
                      <a:pos x="438" y="36"/>
                    </a:cxn>
                    <a:cxn ang="0">
                      <a:pos x="440" y="68"/>
                    </a:cxn>
                    <a:cxn ang="0">
                      <a:pos x="440" y="440"/>
                    </a:cxn>
                    <a:cxn ang="0">
                      <a:pos x="276" y="603"/>
                    </a:cxn>
                    <a:cxn ang="0">
                      <a:pos x="270" y="603"/>
                    </a:cxn>
                    <a:cxn ang="0">
                      <a:pos x="93" y="435"/>
                    </a:cxn>
                    <a:cxn ang="0">
                      <a:pos x="93" y="63"/>
                    </a:cxn>
                    <a:cxn ang="0">
                      <a:pos x="93" y="51"/>
                    </a:cxn>
                    <a:cxn ang="0">
                      <a:pos x="94" y="34"/>
                    </a:cxn>
                    <a:cxn ang="0">
                      <a:pos x="102" y="8"/>
                    </a:cxn>
                    <a:cxn ang="0">
                      <a:pos x="105" y="0"/>
                    </a:cxn>
                    <a:cxn ang="0">
                      <a:pos x="8" y="0"/>
                    </a:cxn>
                    <a:cxn ang="0">
                      <a:pos x="0" y="0"/>
                    </a:cxn>
                    <a:cxn ang="0">
                      <a:pos x="3" y="8"/>
                    </a:cxn>
                    <a:cxn ang="0">
                      <a:pos x="10" y="41"/>
                    </a:cxn>
                    <a:cxn ang="0">
                      <a:pos x="11" y="55"/>
                    </a:cxn>
                    <a:cxn ang="0">
                      <a:pos x="11" y="69"/>
                    </a:cxn>
                    <a:cxn ang="0">
                      <a:pos x="11" y="443"/>
                    </a:cxn>
                    <a:cxn ang="0">
                      <a:pos x="272" y="671"/>
                    </a:cxn>
                    <a:cxn ang="0">
                      <a:pos x="277" y="671"/>
                    </a:cxn>
                  </a:cxnLst>
                  <a:rect l="0" t="0" r="r" b="b"/>
                  <a:pathLst>
                    <a:path w="533" h="671">
                      <a:moveTo>
                        <a:pt x="277" y="671"/>
                      </a:moveTo>
                      <a:cubicBezTo>
                        <a:pt x="413" y="668"/>
                        <a:pt x="523" y="575"/>
                        <a:pt x="523" y="446"/>
                      </a:cubicBezTo>
                      <a:cubicBezTo>
                        <a:pt x="523" y="66"/>
                        <a:pt x="523" y="66"/>
                        <a:pt x="523" y="66"/>
                      </a:cubicBezTo>
                      <a:cubicBezTo>
                        <a:pt x="523" y="60"/>
                        <a:pt x="523" y="55"/>
                        <a:pt x="523" y="50"/>
                      </a:cubicBezTo>
                      <a:cubicBezTo>
                        <a:pt x="523" y="46"/>
                        <a:pt x="523" y="41"/>
                        <a:pt x="524" y="36"/>
                      </a:cubicBezTo>
                      <a:cubicBezTo>
                        <a:pt x="519" y="35"/>
                        <a:pt x="519" y="35"/>
                        <a:pt x="519" y="35"/>
                      </a:cubicBezTo>
                      <a:cubicBezTo>
                        <a:pt x="519" y="35"/>
                        <a:pt x="519" y="35"/>
                        <a:pt x="519" y="35"/>
                      </a:cubicBezTo>
                      <a:cubicBezTo>
                        <a:pt x="524" y="35"/>
                        <a:pt x="524" y="35"/>
                        <a:pt x="524" y="35"/>
                      </a:cubicBezTo>
                      <a:cubicBezTo>
                        <a:pt x="526" y="24"/>
                        <a:pt x="527" y="18"/>
                        <a:pt x="531" y="8"/>
                      </a:cubicBezTo>
                      <a:cubicBezTo>
                        <a:pt x="533" y="0"/>
                        <a:pt x="533" y="0"/>
                        <a:pt x="533" y="0"/>
                      </a:cubicBezTo>
                      <a:cubicBezTo>
                        <a:pt x="435" y="0"/>
                        <a:pt x="435" y="0"/>
                        <a:pt x="435" y="0"/>
                      </a:cubicBezTo>
                      <a:cubicBezTo>
                        <a:pt x="427" y="0"/>
                        <a:pt x="427" y="0"/>
                        <a:pt x="427" y="0"/>
                      </a:cubicBezTo>
                      <a:cubicBezTo>
                        <a:pt x="430" y="8"/>
                        <a:pt x="430" y="8"/>
                        <a:pt x="430" y="8"/>
                      </a:cubicBezTo>
                      <a:cubicBezTo>
                        <a:pt x="434" y="18"/>
                        <a:pt x="436" y="25"/>
                        <a:pt x="438" y="36"/>
                      </a:cubicBezTo>
                      <a:cubicBezTo>
                        <a:pt x="440" y="47"/>
                        <a:pt x="440" y="55"/>
                        <a:pt x="440" y="68"/>
                      </a:cubicBezTo>
                      <a:cubicBezTo>
                        <a:pt x="440" y="440"/>
                        <a:pt x="440" y="440"/>
                        <a:pt x="440" y="440"/>
                      </a:cubicBezTo>
                      <a:cubicBezTo>
                        <a:pt x="440" y="529"/>
                        <a:pt x="373" y="600"/>
                        <a:pt x="276" y="603"/>
                      </a:cubicBezTo>
                      <a:cubicBezTo>
                        <a:pt x="274" y="603"/>
                        <a:pt x="272" y="603"/>
                        <a:pt x="270" y="603"/>
                      </a:cubicBezTo>
                      <a:cubicBezTo>
                        <a:pt x="176" y="603"/>
                        <a:pt x="93" y="529"/>
                        <a:pt x="93" y="435"/>
                      </a:cubicBezTo>
                      <a:cubicBezTo>
                        <a:pt x="93" y="63"/>
                        <a:pt x="93" y="63"/>
                        <a:pt x="93" y="63"/>
                      </a:cubicBezTo>
                      <a:cubicBezTo>
                        <a:pt x="93" y="59"/>
                        <a:pt x="93" y="55"/>
                        <a:pt x="93" y="51"/>
                      </a:cubicBezTo>
                      <a:cubicBezTo>
                        <a:pt x="93" y="46"/>
                        <a:pt x="93" y="41"/>
                        <a:pt x="94" y="34"/>
                      </a:cubicBezTo>
                      <a:cubicBezTo>
                        <a:pt x="96" y="23"/>
                        <a:pt x="98" y="18"/>
                        <a:pt x="102" y="8"/>
                      </a:cubicBezTo>
                      <a:cubicBezTo>
                        <a:pt x="105" y="0"/>
                        <a:pt x="105" y="0"/>
                        <a:pt x="105" y="0"/>
                      </a:cubicBezTo>
                      <a:cubicBezTo>
                        <a:pt x="8" y="0"/>
                        <a:pt x="8" y="0"/>
                        <a:pt x="8" y="0"/>
                      </a:cubicBezTo>
                      <a:cubicBezTo>
                        <a:pt x="0" y="0"/>
                        <a:pt x="0" y="0"/>
                        <a:pt x="0" y="0"/>
                      </a:cubicBezTo>
                      <a:cubicBezTo>
                        <a:pt x="3" y="8"/>
                        <a:pt x="3" y="8"/>
                        <a:pt x="3" y="8"/>
                      </a:cubicBezTo>
                      <a:cubicBezTo>
                        <a:pt x="7" y="20"/>
                        <a:pt x="9" y="27"/>
                        <a:pt x="10" y="41"/>
                      </a:cubicBezTo>
                      <a:cubicBezTo>
                        <a:pt x="11" y="46"/>
                        <a:pt x="11" y="50"/>
                        <a:pt x="11" y="55"/>
                      </a:cubicBezTo>
                      <a:cubicBezTo>
                        <a:pt x="11" y="59"/>
                        <a:pt x="11" y="64"/>
                        <a:pt x="11" y="69"/>
                      </a:cubicBezTo>
                      <a:cubicBezTo>
                        <a:pt x="11" y="443"/>
                        <a:pt x="11" y="443"/>
                        <a:pt x="11" y="443"/>
                      </a:cubicBezTo>
                      <a:cubicBezTo>
                        <a:pt x="11" y="577"/>
                        <a:pt x="129" y="671"/>
                        <a:pt x="272" y="671"/>
                      </a:cubicBezTo>
                      <a:cubicBezTo>
                        <a:pt x="274" y="671"/>
                        <a:pt x="275" y="671"/>
                        <a:pt x="277" y="67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5" name="Freeform 157"/>
                <p:cNvSpPr>
                  <a:spLocks noChangeAspect="1"/>
                </p:cNvSpPr>
                <p:nvPr userDrawn="1"/>
              </p:nvSpPr>
              <p:spPr bwMode="black">
                <a:xfrm>
                  <a:off x="5009" y="975"/>
                  <a:ext cx="37" cy="61"/>
                </a:xfrm>
                <a:custGeom>
                  <a:avLst/>
                  <a:gdLst/>
                  <a:ahLst/>
                  <a:cxnLst>
                    <a:cxn ang="0">
                      <a:pos x="105" y="320"/>
                    </a:cxn>
                    <a:cxn ang="0">
                      <a:pos x="223" y="388"/>
                    </a:cxn>
                    <a:cxn ang="0">
                      <a:pos x="321" y="508"/>
                    </a:cxn>
                    <a:cxn ang="0">
                      <a:pos x="172" y="626"/>
                    </a:cxn>
                    <a:cxn ang="0">
                      <a:pos x="161" y="626"/>
                    </a:cxn>
                    <a:cxn ang="0">
                      <a:pos x="12" y="583"/>
                    </a:cxn>
                    <a:cxn ang="0">
                      <a:pos x="3" y="575"/>
                    </a:cxn>
                    <a:cxn ang="0">
                      <a:pos x="3" y="656"/>
                    </a:cxn>
                    <a:cxn ang="0">
                      <a:pos x="154" y="680"/>
                    </a:cxn>
                    <a:cxn ang="0">
                      <a:pos x="165" y="680"/>
                    </a:cxn>
                    <a:cxn ang="0">
                      <a:pos x="413" y="505"/>
                    </a:cxn>
                    <a:cxn ang="0">
                      <a:pos x="413" y="497"/>
                    </a:cxn>
                    <a:cxn ang="0">
                      <a:pos x="262" y="312"/>
                    </a:cxn>
                    <a:cxn ang="0">
                      <a:pos x="159" y="252"/>
                    </a:cxn>
                    <a:cxn ang="0">
                      <a:pos x="85" y="162"/>
                    </a:cxn>
                    <a:cxn ang="0">
                      <a:pos x="84" y="155"/>
                    </a:cxn>
                    <a:cxn ang="0">
                      <a:pos x="214" y="53"/>
                    </a:cxn>
                    <a:cxn ang="0">
                      <a:pos x="222" y="53"/>
                    </a:cxn>
                    <a:cxn ang="0">
                      <a:pos x="342" y="96"/>
                    </a:cxn>
                    <a:cxn ang="0">
                      <a:pos x="352" y="105"/>
                    </a:cxn>
                    <a:cxn ang="0">
                      <a:pos x="352" y="25"/>
                    </a:cxn>
                    <a:cxn ang="0">
                      <a:pos x="216" y="0"/>
                    </a:cxn>
                    <a:cxn ang="0">
                      <a:pos x="207" y="0"/>
                    </a:cxn>
                    <a:cxn ang="0">
                      <a:pos x="0" y="165"/>
                    </a:cxn>
                    <a:cxn ang="0">
                      <a:pos x="1" y="167"/>
                    </a:cxn>
                    <a:cxn ang="0">
                      <a:pos x="105" y="320"/>
                    </a:cxn>
                  </a:cxnLst>
                  <a:rect l="0" t="0" r="r" b="b"/>
                  <a:pathLst>
                    <a:path w="413" h="681">
                      <a:moveTo>
                        <a:pt x="105" y="320"/>
                      </a:moveTo>
                      <a:cubicBezTo>
                        <a:pt x="223" y="388"/>
                        <a:pt x="223" y="388"/>
                        <a:pt x="223" y="388"/>
                      </a:cubicBezTo>
                      <a:cubicBezTo>
                        <a:pt x="277" y="419"/>
                        <a:pt x="321" y="449"/>
                        <a:pt x="321" y="508"/>
                      </a:cubicBezTo>
                      <a:cubicBezTo>
                        <a:pt x="320" y="582"/>
                        <a:pt x="266" y="625"/>
                        <a:pt x="172" y="626"/>
                      </a:cubicBezTo>
                      <a:cubicBezTo>
                        <a:pt x="168" y="626"/>
                        <a:pt x="165" y="626"/>
                        <a:pt x="161" y="626"/>
                      </a:cubicBezTo>
                      <a:cubicBezTo>
                        <a:pt x="99" y="625"/>
                        <a:pt x="59" y="621"/>
                        <a:pt x="12" y="583"/>
                      </a:cubicBezTo>
                      <a:cubicBezTo>
                        <a:pt x="3" y="575"/>
                        <a:pt x="3" y="575"/>
                        <a:pt x="3" y="575"/>
                      </a:cubicBezTo>
                      <a:cubicBezTo>
                        <a:pt x="3" y="656"/>
                        <a:pt x="3" y="656"/>
                        <a:pt x="3" y="656"/>
                      </a:cubicBezTo>
                      <a:cubicBezTo>
                        <a:pt x="61" y="681"/>
                        <a:pt x="98" y="679"/>
                        <a:pt x="154" y="680"/>
                      </a:cubicBezTo>
                      <a:cubicBezTo>
                        <a:pt x="158" y="680"/>
                        <a:pt x="162" y="680"/>
                        <a:pt x="165" y="680"/>
                      </a:cubicBezTo>
                      <a:cubicBezTo>
                        <a:pt x="279" y="680"/>
                        <a:pt x="412" y="642"/>
                        <a:pt x="413" y="505"/>
                      </a:cubicBezTo>
                      <a:cubicBezTo>
                        <a:pt x="413" y="502"/>
                        <a:pt x="413" y="500"/>
                        <a:pt x="413" y="497"/>
                      </a:cubicBezTo>
                      <a:cubicBezTo>
                        <a:pt x="409" y="384"/>
                        <a:pt x="339" y="357"/>
                        <a:pt x="262" y="312"/>
                      </a:cubicBezTo>
                      <a:cubicBezTo>
                        <a:pt x="159" y="252"/>
                        <a:pt x="159" y="252"/>
                        <a:pt x="159" y="252"/>
                      </a:cubicBezTo>
                      <a:cubicBezTo>
                        <a:pt x="118" y="229"/>
                        <a:pt x="89" y="205"/>
                        <a:pt x="85" y="162"/>
                      </a:cubicBezTo>
                      <a:cubicBezTo>
                        <a:pt x="84" y="159"/>
                        <a:pt x="84" y="157"/>
                        <a:pt x="84" y="155"/>
                      </a:cubicBezTo>
                      <a:cubicBezTo>
                        <a:pt x="85" y="95"/>
                        <a:pt x="150" y="53"/>
                        <a:pt x="214" y="53"/>
                      </a:cubicBezTo>
                      <a:cubicBezTo>
                        <a:pt x="216" y="53"/>
                        <a:pt x="219" y="53"/>
                        <a:pt x="222" y="53"/>
                      </a:cubicBezTo>
                      <a:cubicBezTo>
                        <a:pt x="273" y="55"/>
                        <a:pt x="307" y="62"/>
                        <a:pt x="342" y="96"/>
                      </a:cubicBezTo>
                      <a:cubicBezTo>
                        <a:pt x="352" y="105"/>
                        <a:pt x="352" y="105"/>
                        <a:pt x="352" y="105"/>
                      </a:cubicBezTo>
                      <a:cubicBezTo>
                        <a:pt x="352" y="25"/>
                        <a:pt x="352" y="25"/>
                        <a:pt x="352" y="25"/>
                      </a:cubicBezTo>
                      <a:cubicBezTo>
                        <a:pt x="300" y="0"/>
                        <a:pt x="267" y="2"/>
                        <a:pt x="216" y="0"/>
                      </a:cubicBezTo>
                      <a:cubicBezTo>
                        <a:pt x="213" y="0"/>
                        <a:pt x="210" y="0"/>
                        <a:pt x="207" y="0"/>
                      </a:cubicBezTo>
                      <a:cubicBezTo>
                        <a:pt x="99" y="0"/>
                        <a:pt x="0" y="61"/>
                        <a:pt x="0" y="165"/>
                      </a:cubicBezTo>
                      <a:cubicBezTo>
                        <a:pt x="0" y="166"/>
                        <a:pt x="0" y="166"/>
                        <a:pt x="1" y="167"/>
                      </a:cubicBezTo>
                      <a:cubicBezTo>
                        <a:pt x="1" y="238"/>
                        <a:pt x="41" y="283"/>
                        <a:pt x="105" y="32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6" name="Freeform 158"/>
                <p:cNvSpPr>
                  <a:spLocks noChangeAspect="1"/>
                </p:cNvSpPr>
                <p:nvPr userDrawn="1"/>
              </p:nvSpPr>
              <p:spPr bwMode="black">
                <a:xfrm>
                  <a:off x="4962" y="1175"/>
                  <a:ext cx="47" cy="59"/>
                </a:xfrm>
                <a:custGeom>
                  <a:avLst/>
                  <a:gdLst/>
                  <a:ahLst/>
                  <a:cxnLst>
                    <a:cxn ang="0">
                      <a:pos x="23" y="0"/>
                    </a:cxn>
                    <a:cxn ang="0">
                      <a:pos x="3" y="71"/>
                    </a:cxn>
                    <a:cxn ang="0">
                      <a:pos x="0" y="84"/>
                    </a:cxn>
                    <a:cxn ang="0">
                      <a:pos x="12" y="77"/>
                    </a:cxn>
                    <a:cxn ang="0">
                      <a:pos x="44" y="64"/>
                    </a:cxn>
                    <a:cxn ang="0">
                      <a:pos x="65" y="60"/>
                    </a:cxn>
                    <a:cxn ang="0">
                      <a:pos x="223" y="60"/>
                    </a:cxn>
                    <a:cxn ang="0">
                      <a:pos x="223" y="598"/>
                    </a:cxn>
                    <a:cxn ang="0">
                      <a:pos x="223" y="618"/>
                    </a:cxn>
                    <a:cxn ang="0">
                      <a:pos x="222" y="632"/>
                    </a:cxn>
                    <a:cxn ang="0">
                      <a:pos x="214" y="651"/>
                    </a:cxn>
                    <a:cxn ang="0">
                      <a:pos x="209" y="660"/>
                    </a:cxn>
                    <a:cxn ang="0">
                      <a:pos x="320" y="660"/>
                    </a:cxn>
                    <a:cxn ang="0">
                      <a:pos x="330" y="660"/>
                    </a:cxn>
                    <a:cxn ang="0">
                      <a:pos x="325" y="651"/>
                    </a:cxn>
                    <a:cxn ang="0">
                      <a:pos x="316" y="630"/>
                    </a:cxn>
                    <a:cxn ang="0">
                      <a:pos x="312" y="604"/>
                    </a:cxn>
                    <a:cxn ang="0">
                      <a:pos x="313" y="596"/>
                    </a:cxn>
                    <a:cxn ang="0">
                      <a:pos x="313" y="58"/>
                    </a:cxn>
                    <a:cxn ang="0">
                      <a:pos x="449" y="58"/>
                    </a:cxn>
                    <a:cxn ang="0">
                      <a:pos x="485" y="64"/>
                    </a:cxn>
                    <a:cxn ang="0">
                      <a:pos x="487" y="59"/>
                    </a:cxn>
                    <a:cxn ang="0">
                      <a:pos x="486" y="64"/>
                    </a:cxn>
                    <a:cxn ang="0">
                      <a:pos x="514" y="74"/>
                    </a:cxn>
                    <a:cxn ang="0">
                      <a:pos x="523" y="79"/>
                    </a:cxn>
                    <a:cxn ang="0">
                      <a:pos x="516" y="5"/>
                    </a:cxn>
                    <a:cxn ang="0">
                      <a:pos x="23" y="0"/>
                    </a:cxn>
                  </a:cxnLst>
                  <a:rect l="0" t="0" r="r" b="b"/>
                  <a:pathLst>
                    <a:path w="523" h="660">
                      <a:moveTo>
                        <a:pt x="23" y="0"/>
                      </a:moveTo>
                      <a:cubicBezTo>
                        <a:pt x="3" y="71"/>
                        <a:pt x="3" y="71"/>
                        <a:pt x="3" y="71"/>
                      </a:cubicBezTo>
                      <a:cubicBezTo>
                        <a:pt x="0" y="84"/>
                        <a:pt x="0" y="84"/>
                        <a:pt x="0" y="84"/>
                      </a:cubicBezTo>
                      <a:cubicBezTo>
                        <a:pt x="12" y="77"/>
                        <a:pt x="12" y="77"/>
                        <a:pt x="12" y="77"/>
                      </a:cubicBezTo>
                      <a:cubicBezTo>
                        <a:pt x="23" y="70"/>
                        <a:pt x="30" y="66"/>
                        <a:pt x="44" y="64"/>
                      </a:cubicBezTo>
                      <a:cubicBezTo>
                        <a:pt x="53" y="61"/>
                        <a:pt x="57" y="61"/>
                        <a:pt x="65" y="60"/>
                      </a:cubicBezTo>
                      <a:cubicBezTo>
                        <a:pt x="223" y="60"/>
                        <a:pt x="223" y="60"/>
                        <a:pt x="223" y="60"/>
                      </a:cubicBezTo>
                      <a:cubicBezTo>
                        <a:pt x="223" y="598"/>
                        <a:pt x="223" y="598"/>
                        <a:pt x="223" y="598"/>
                      </a:cubicBezTo>
                      <a:cubicBezTo>
                        <a:pt x="223" y="606"/>
                        <a:pt x="223" y="612"/>
                        <a:pt x="223" y="618"/>
                      </a:cubicBezTo>
                      <a:cubicBezTo>
                        <a:pt x="223" y="623"/>
                        <a:pt x="223" y="627"/>
                        <a:pt x="222" y="632"/>
                      </a:cubicBezTo>
                      <a:cubicBezTo>
                        <a:pt x="220" y="639"/>
                        <a:pt x="218" y="644"/>
                        <a:pt x="214" y="651"/>
                      </a:cubicBezTo>
                      <a:cubicBezTo>
                        <a:pt x="209" y="660"/>
                        <a:pt x="209" y="660"/>
                        <a:pt x="209" y="660"/>
                      </a:cubicBezTo>
                      <a:cubicBezTo>
                        <a:pt x="320" y="660"/>
                        <a:pt x="320" y="660"/>
                        <a:pt x="320" y="660"/>
                      </a:cubicBezTo>
                      <a:cubicBezTo>
                        <a:pt x="330" y="660"/>
                        <a:pt x="330" y="660"/>
                        <a:pt x="330" y="660"/>
                      </a:cubicBezTo>
                      <a:cubicBezTo>
                        <a:pt x="325" y="651"/>
                        <a:pt x="325" y="651"/>
                        <a:pt x="325" y="651"/>
                      </a:cubicBezTo>
                      <a:cubicBezTo>
                        <a:pt x="320" y="642"/>
                        <a:pt x="317" y="637"/>
                        <a:pt x="316" y="630"/>
                      </a:cubicBezTo>
                      <a:cubicBezTo>
                        <a:pt x="313" y="612"/>
                        <a:pt x="312" y="609"/>
                        <a:pt x="312" y="604"/>
                      </a:cubicBezTo>
                      <a:cubicBezTo>
                        <a:pt x="312" y="602"/>
                        <a:pt x="313" y="600"/>
                        <a:pt x="313" y="596"/>
                      </a:cubicBezTo>
                      <a:cubicBezTo>
                        <a:pt x="313" y="58"/>
                        <a:pt x="313" y="58"/>
                        <a:pt x="313" y="58"/>
                      </a:cubicBezTo>
                      <a:cubicBezTo>
                        <a:pt x="449" y="58"/>
                        <a:pt x="449" y="58"/>
                        <a:pt x="449" y="58"/>
                      </a:cubicBezTo>
                      <a:cubicBezTo>
                        <a:pt x="463" y="58"/>
                        <a:pt x="472" y="59"/>
                        <a:pt x="485" y="64"/>
                      </a:cubicBezTo>
                      <a:cubicBezTo>
                        <a:pt x="487" y="59"/>
                        <a:pt x="487" y="59"/>
                        <a:pt x="487" y="59"/>
                      </a:cubicBezTo>
                      <a:cubicBezTo>
                        <a:pt x="486" y="64"/>
                        <a:pt x="486" y="64"/>
                        <a:pt x="486" y="64"/>
                      </a:cubicBezTo>
                      <a:cubicBezTo>
                        <a:pt x="497" y="66"/>
                        <a:pt x="504" y="69"/>
                        <a:pt x="514" y="74"/>
                      </a:cubicBezTo>
                      <a:cubicBezTo>
                        <a:pt x="523" y="79"/>
                        <a:pt x="523" y="79"/>
                        <a:pt x="523" y="79"/>
                      </a:cubicBezTo>
                      <a:cubicBezTo>
                        <a:pt x="516" y="5"/>
                        <a:pt x="516" y="5"/>
                        <a:pt x="516" y="5"/>
                      </a:cubicBezTo>
                      <a:lnTo>
                        <a:pt x="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7" name="Freeform 159"/>
                <p:cNvSpPr>
                  <a:spLocks noChangeAspect="1"/>
                </p:cNvSpPr>
                <p:nvPr userDrawn="1"/>
              </p:nvSpPr>
              <p:spPr bwMode="black">
                <a:xfrm>
                  <a:off x="5130" y="976"/>
                  <a:ext cx="11" cy="59"/>
                </a:xfrm>
                <a:custGeom>
                  <a:avLst/>
                  <a:gdLst/>
                  <a:ahLst/>
                  <a:cxnLst>
                    <a:cxn ang="0">
                      <a:pos x="19" y="37"/>
                    </a:cxn>
                    <a:cxn ang="0">
                      <a:pos x="24" y="69"/>
                    </a:cxn>
                    <a:cxn ang="0">
                      <a:pos x="24" y="598"/>
                    </a:cxn>
                    <a:cxn ang="0">
                      <a:pos x="19" y="629"/>
                    </a:cxn>
                    <a:cxn ang="0">
                      <a:pos x="9" y="650"/>
                    </a:cxn>
                    <a:cxn ang="0">
                      <a:pos x="3" y="659"/>
                    </a:cxn>
                    <a:cxn ang="0">
                      <a:pos x="116" y="659"/>
                    </a:cxn>
                    <a:cxn ang="0">
                      <a:pos x="126" y="659"/>
                    </a:cxn>
                    <a:cxn ang="0">
                      <a:pos x="120" y="651"/>
                    </a:cxn>
                    <a:cxn ang="0">
                      <a:pos x="109" y="628"/>
                    </a:cxn>
                    <a:cxn ang="0">
                      <a:pos x="106" y="545"/>
                    </a:cxn>
                    <a:cxn ang="0">
                      <a:pos x="106" y="67"/>
                    </a:cxn>
                    <a:cxn ang="0">
                      <a:pos x="112" y="32"/>
                    </a:cxn>
                    <a:cxn ang="0">
                      <a:pos x="112" y="32"/>
                    </a:cxn>
                    <a:cxn ang="0">
                      <a:pos x="122" y="8"/>
                    </a:cxn>
                    <a:cxn ang="0">
                      <a:pos x="126" y="0"/>
                    </a:cxn>
                    <a:cxn ang="0">
                      <a:pos x="10" y="0"/>
                    </a:cxn>
                    <a:cxn ang="0">
                      <a:pos x="0" y="0"/>
                    </a:cxn>
                    <a:cxn ang="0">
                      <a:pos x="6" y="9"/>
                    </a:cxn>
                    <a:cxn ang="0">
                      <a:pos x="19" y="37"/>
                    </a:cxn>
                  </a:cxnLst>
                  <a:rect l="0" t="0" r="r" b="b"/>
                  <a:pathLst>
                    <a:path w="126" h="659">
                      <a:moveTo>
                        <a:pt x="19" y="37"/>
                      </a:moveTo>
                      <a:cubicBezTo>
                        <a:pt x="23" y="49"/>
                        <a:pt x="24" y="56"/>
                        <a:pt x="24" y="69"/>
                      </a:cubicBezTo>
                      <a:cubicBezTo>
                        <a:pt x="24" y="598"/>
                        <a:pt x="24" y="598"/>
                        <a:pt x="24" y="598"/>
                      </a:cubicBezTo>
                      <a:cubicBezTo>
                        <a:pt x="24" y="611"/>
                        <a:pt x="24" y="618"/>
                        <a:pt x="19" y="629"/>
                      </a:cubicBezTo>
                      <a:cubicBezTo>
                        <a:pt x="16" y="638"/>
                        <a:pt x="14" y="643"/>
                        <a:pt x="9" y="650"/>
                      </a:cubicBezTo>
                      <a:cubicBezTo>
                        <a:pt x="3" y="659"/>
                        <a:pt x="3" y="659"/>
                        <a:pt x="3" y="659"/>
                      </a:cubicBezTo>
                      <a:cubicBezTo>
                        <a:pt x="116" y="659"/>
                        <a:pt x="116" y="659"/>
                        <a:pt x="116" y="659"/>
                      </a:cubicBezTo>
                      <a:cubicBezTo>
                        <a:pt x="126" y="659"/>
                        <a:pt x="126" y="659"/>
                        <a:pt x="126" y="659"/>
                      </a:cubicBezTo>
                      <a:cubicBezTo>
                        <a:pt x="120" y="651"/>
                        <a:pt x="120" y="651"/>
                        <a:pt x="120" y="651"/>
                      </a:cubicBezTo>
                      <a:cubicBezTo>
                        <a:pt x="115" y="641"/>
                        <a:pt x="110" y="637"/>
                        <a:pt x="109" y="628"/>
                      </a:cubicBezTo>
                      <a:cubicBezTo>
                        <a:pt x="107" y="607"/>
                        <a:pt x="106" y="578"/>
                        <a:pt x="106" y="545"/>
                      </a:cubicBezTo>
                      <a:cubicBezTo>
                        <a:pt x="106" y="67"/>
                        <a:pt x="106" y="67"/>
                        <a:pt x="106" y="67"/>
                      </a:cubicBezTo>
                      <a:cubicBezTo>
                        <a:pt x="107" y="58"/>
                        <a:pt x="106" y="53"/>
                        <a:pt x="112" y="32"/>
                      </a:cubicBezTo>
                      <a:cubicBezTo>
                        <a:pt x="112" y="32"/>
                        <a:pt x="112" y="32"/>
                        <a:pt x="112" y="32"/>
                      </a:cubicBezTo>
                      <a:cubicBezTo>
                        <a:pt x="116" y="23"/>
                        <a:pt x="118" y="16"/>
                        <a:pt x="122" y="8"/>
                      </a:cubicBezTo>
                      <a:cubicBezTo>
                        <a:pt x="126" y="0"/>
                        <a:pt x="126" y="0"/>
                        <a:pt x="126" y="0"/>
                      </a:cubicBezTo>
                      <a:cubicBezTo>
                        <a:pt x="10" y="0"/>
                        <a:pt x="10" y="0"/>
                        <a:pt x="10" y="0"/>
                      </a:cubicBezTo>
                      <a:cubicBezTo>
                        <a:pt x="0" y="0"/>
                        <a:pt x="0" y="0"/>
                        <a:pt x="0" y="0"/>
                      </a:cubicBezTo>
                      <a:cubicBezTo>
                        <a:pt x="6" y="9"/>
                        <a:pt x="6" y="9"/>
                        <a:pt x="6" y="9"/>
                      </a:cubicBezTo>
                      <a:cubicBezTo>
                        <a:pt x="12" y="19"/>
                        <a:pt x="16" y="26"/>
                        <a:pt x="19" y="3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8" name="Freeform 160"/>
                <p:cNvSpPr>
                  <a:spLocks noChangeAspect="1"/>
                </p:cNvSpPr>
                <p:nvPr userDrawn="1"/>
              </p:nvSpPr>
              <p:spPr bwMode="black">
                <a:xfrm>
                  <a:off x="5016" y="1175"/>
                  <a:ext cx="38" cy="59"/>
                </a:xfrm>
                <a:custGeom>
                  <a:avLst/>
                  <a:gdLst/>
                  <a:ahLst/>
                  <a:cxnLst>
                    <a:cxn ang="0">
                      <a:pos x="384" y="589"/>
                    </a:cxn>
                    <a:cxn ang="0">
                      <a:pos x="314" y="599"/>
                    </a:cxn>
                    <a:cxn ang="0">
                      <a:pos x="111" y="599"/>
                    </a:cxn>
                    <a:cxn ang="0">
                      <a:pos x="111" y="320"/>
                    </a:cxn>
                    <a:cxn ang="0">
                      <a:pos x="280" y="320"/>
                    </a:cxn>
                    <a:cxn ang="0">
                      <a:pos x="308" y="321"/>
                    </a:cxn>
                    <a:cxn ang="0">
                      <a:pos x="343" y="333"/>
                    </a:cxn>
                    <a:cxn ang="0">
                      <a:pos x="350" y="337"/>
                    </a:cxn>
                    <a:cxn ang="0">
                      <a:pos x="350" y="266"/>
                    </a:cxn>
                    <a:cxn ang="0">
                      <a:pos x="350" y="260"/>
                    </a:cxn>
                    <a:cxn ang="0">
                      <a:pos x="109" y="260"/>
                    </a:cxn>
                    <a:cxn ang="0">
                      <a:pos x="109" y="58"/>
                    </a:cxn>
                    <a:cxn ang="0">
                      <a:pos x="280" y="58"/>
                    </a:cxn>
                    <a:cxn ang="0">
                      <a:pos x="300" y="57"/>
                    </a:cxn>
                    <a:cxn ang="0">
                      <a:pos x="318" y="60"/>
                    </a:cxn>
                    <a:cxn ang="0">
                      <a:pos x="341" y="75"/>
                    </a:cxn>
                    <a:cxn ang="0">
                      <a:pos x="350" y="84"/>
                    </a:cxn>
                    <a:cxn ang="0">
                      <a:pos x="350" y="5"/>
                    </a:cxn>
                    <a:cxn ang="0">
                      <a:pos x="350" y="0"/>
                    </a:cxn>
                    <a:cxn ang="0">
                      <a:pos x="0" y="0"/>
                    </a:cxn>
                    <a:cxn ang="0">
                      <a:pos x="10" y="9"/>
                    </a:cxn>
                    <a:cxn ang="0">
                      <a:pos x="21" y="26"/>
                    </a:cxn>
                    <a:cxn ang="0">
                      <a:pos x="25" y="51"/>
                    </a:cxn>
                    <a:cxn ang="0">
                      <a:pos x="25" y="596"/>
                    </a:cxn>
                    <a:cxn ang="0">
                      <a:pos x="26" y="612"/>
                    </a:cxn>
                    <a:cxn ang="0">
                      <a:pos x="24" y="627"/>
                    </a:cxn>
                    <a:cxn ang="0">
                      <a:pos x="13" y="650"/>
                    </a:cxn>
                    <a:cxn ang="0">
                      <a:pos x="7" y="659"/>
                    </a:cxn>
                    <a:cxn ang="0">
                      <a:pos x="393" y="659"/>
                    </a:cxn>
                    <a:cxn ang="0">
                      <a:pos x="393" y="653"/>
                    </a:cxn>
                    <a:cxn ang="0">
                      <a:pos x="393" y="653"/>
                    </a:cxn>
                    <a:cxn ang="0">
                      <a:pos x="398" y="655"/>
                    </a:cxn>
                    <a:cxn ang="0">
                      <a:pos x="421" y="582"/>
                    </a:cxn>
                    <a:cxn ang="0">
                      <a:pos x="425" y="566"/>
                    </a:cxn>
                    <a:cxn ang="0">
                      <a:pos x="412" y="575"/>
                    </a:cxn>
                    <a:cxn ang="0">
                      <a:pos x="384" y="589"/>
                    </a:cxn>
                  </a:cxnLst>
                  <a:rect l="0" t="0" r="r" b="b"/>
                  <a:pathLst>
                    <a:path w="425" h="659">
                      <a:moveTo>
                        <a:pt x="384" y="589"/>
                      </a:move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0" y="337"/>
                        <a:pt x="350" y="337"/>
                        <a:pt x="350" y="337"/>
                      </a:cubicBezTo>
                      <a:cubicBezTo>
                        <a:pt x="350" y="266"/>
                        <a:pt x="350" y="266"/>
                        <a:pt x="350" y="266"/>
                      </a:cubicBezTo>
                      <a:cubicBezTo>
                        <a:pt x="350" y="260"/>
                        <a:pt x="350" y="260"/>
                        <a:pt x="350" y="260"/>
                      </a:cubicBezTo>
                      <a:cubicBezTo>
                        <a:pt x="109" y="260"/>
                        <a:pt x="109" y="260"/>
                        <a:pt x="109" y="260"/>
                      </a:cubicBezTo>
                      <a:cubicBezTo>
                        <a:pt x="109" y="58"/>
                        <a:pt x="109" y="58"/>
                        <a:pt x="109" y="58"/>
                      </a:cubicBezTo>
                      <a:cubicBezTo>
                        <a:pt x="280" y="58"/>
                        <a:pt x="280" y="58"/>
                        <a:pt x="280" y="58"/>
                      </a:cubicBezTo>
                      <a:cubicBezTo>
                        <a:pt x="287" y="58"/>
                        <a:pt x="294" y="57"/>
                        <a:pt x="300" y="57"/>
                      </a:cubicBezTo>
                      <a:cubicBezTo>
                        <a:pt x="306" y="57"/>
                        <a:pt x="311" y="58"/>
                        <a:pt x="318" y="60"/>
                      </a:cubicBezTo>
                      <a:cubicBezTo>
                        <a:pt x="328" y="64"/>
                        <a:pt x="334" y="67"/>
                        <a:pt x="341" y="75"/>
                      </a:cubicBezTo>
                      <a:cubicBezTo>
                        <a:pt x="350" y="84"/>
                        <a:pt x="350" y="84"/>
                        <a:pt x="350" y="84"/>
                      </a:cubicBezTo>
                      <a:cubicBezTo>
                        <a:pt x="350" y="5"/>
                        <a:pt x="350" y="5"/>
                        <a:pt x="350" y="5"/>
                      </a:cubicBezTo>
                      <a:cubicBezTo>
                        <a:pt x="350" y="0"/>
                        <a:pt x="350" y="0"/>
                        <a:pt x="350" y="0"/>
                      </a:cubicBezTo>
                      <a:cubicBezTo>
                        <a:pt x="0" y="0"/>
                        <a:pt x="0" y="0"/>
                        <a:pt x="0" y="0"/>
                      </a:cubicBezTo>
                      <a:cubicBezTo>
                        <a:pt x="10" y="9"/>
                        <a:pt x="10" y="9"/>
                        <a:pt x="10" y="9"/>
                      </a:cubicBezTo>
                      <a:cubicBezTo>
                        <a:pt x="15" y="15"/>
                        <a:pt x="17" y="18"/>
                        <a:pt x="21" y="26"/>
                      </a:cubicBezTo>
                      <a:cubicBezTo>
                        <a:pt x="24" y="35"/>
                        <a:pt x="25" y="41"/>
                        <a:pt x="25" y="51"/>
                      </a:cubicBezTo>
                      <a:cubicBezTo>
                        <a:pt x="25" y="596"/>
                        <a:pt x="25" y="596"/>
                        <a:pt x="25" y="596"/>
                      </a:cubicBezTo>
                      <a:cubicBezTo>
                        <a:pt x="25" y="602"/>
                        <a:pt x="26" y="607"/>
                        <a:pt x="26" y="612"/>
                      </a:cubicBezTo>
                      <a:cubicBezTo>
                        <a:pt x="26" y="617"/>
                        <a:pt x="25" y="622"/>
                        <a:pt x="24" y="627"/>
                      </a:cubicBezTo>
                      <a:cubicBezTo>
                        <a:pt x="21" y="636"/>
                        <a:pt x="19" y="641"/>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6"/>
                        <a:pt x="425" y="566"/>
                        <a:pt x="425" y="566"/>
                      </a:cubicBezTo>
                      <a:cubicBezTo>
                        <a:pt x="412" y="575"/>
                        <a:pt x="412" y="575"/>
                        <a:pt x="412" y="575"/>
                      </a:cubicBezTo>
                      <a:cubicBezTo>
                        <a:pt x="402" y="582"/>
                        <a:pt x="396" y="585"/>
                        <a:pt x="384" y="58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9" name="Freeform 161"/>
                <p:cNvSpPr>
                  <a:spLocks noChangeAspect="1"/>
                </p:cNvSpPr>
                <p:nvPr userDrawn="1"/>
              </p:nvSpPr>
              <p:spPr bwMode="black">
                <a:xfrm>
                  <a:off x="5066" y="1076"/>
                  <a:ext cx="11" cy="58"/>
                </a:xfrm>
                <a:custGeom>
                  <a:avLst/>
                  <a:gdLst/>
                  <a:ahLst/>
                  <a:cxnLst>
                    <a:cxn ang="0">
                      <a:pos x="126" y="0"/>
                    </a:cxn>
                    <a:cxn ang="0">
                      <a:pos x="10" y="0"/>
                    </a:cxn>
                    <a:cxn ang="0">
                      <a:pos x="0" y="0"/>
                    </a:cxn>
                    <a:cxn ang="0">
                      <a:pos x="5" y="9"/>
                    </a:cxn>
                    <a:cxn ang="0">
                      <a:pos x="18" y="37"/>
                    </a:cxn>
                    <a:cxn ang="0">
                      <a:pos x="23" y="69"/>
                    </a:cxn>
                    <a:cxn ang="0">
                      <a:pos x="23" y="598"/>
                    </a:cxn>
                    <a:cxn ang="0">
                      <a:pos x="19" y="630"/>
                    </a:cxn>
                    <a:cxn ang="0">
                      <a:pos x="9" y="651"/>
                    </a:cxn>
                    <a:cxn ang="0">
                      <a:pos x="3" y="659"/>
                    </a:cxn>
                    <a:cxn ang="0">
                      <a:pos x="115" y="659"/>
                    </a:cxn>
                    <a:cxn ang="0">
                      <a:pos x="125" y="659"/>
                    </a:cxn>
                    <a:cxn ang="0">
                      <a:pos x="120" y="651"/>
                    </a:cxn>
                    <a:cxn ang="0">
                      <a:pos x="108" y="628"/>
                    </a:cxn>
                    <a:cxn ang="0">
                      <a:pos x="106" y="545"/>
                    </a:cxn>
                    <a:cxn ang="0">
                      <a:pos x="106" y="68"/>
                    </a:cxn>
                    <a:cxn ang="0">
                      <a:pos x="112" y="33"/>
                    </a:cxn>
                    <a:cxn ang="0">
                      <a:pos x="112" y="33"/>
                    </a:cxn>
                    <a:cxn ang="0">
                      <a:pos x="122" y="8"/>
                    </a:cxn>
                    <a:cxn ang="0">
                      <a:pos x="126" y="0"/>
                    </a:cxn>
                  </a:cxnLst>
                  <a:rect l="0" t="0" r="r" b="b"/>
                  <a:pathLst>
                    <a:path w="126" h="659">
                      <a:moveTo>
                        <a:pt x="126" y="0"/>
                      </a:moveTo>
                      <a:cubicBezTo>
                        <a:pt x="10" y="0"/>
                        <a:pt x="10" y="0"/>
                        <a:pt x="10" y="0"/>
                      </a:cubicBezTo>
                      <a:cubicBezTo>
                        <a:pt x="0" y="0"/>
                        <a:pt x="0" y="0"/>
                        <a:pt x="0" y="0"/>
                      </a:cubicBezTo>
                      <a:cubicBezTo>
                        <a:pt x="5" y="9"/>
                        <a:pt x="5" y="9"/>
                        <a:pt x="5" y="9"/>
                      </a:cubicBezTo>
                      <a:cubicBezTo>
                        <a:pt x="12" y="19"/>
                        <a:pt x="15" y="26"/>
                        <a:pt x="18" y="37"/>
                      </a:cubicBezTo>
                      <a:cubicBezTo>
                        <a:pt x="23" y="50"/>
                        <a:pt x="23" y="56"/>
                        <a:pt x="23" y="69"/>
                      </a:cubicBezTo>
                      <a:cubicBezTo>
                        <a:pt x="23" y="598"/>
                        <a:pt x="23" y="598"/>
                        <a:pt x="23" y="598"/>
                      </a:cubicBezTo>
                      <a:cubicBezTo>
                        <a:pt x="23" y="611"/>
                        <a:pt x="23"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4" y="642"/>
                        <a:pt x="110" y="637"/>
                        <a:pt x="108" y="628"/>
                      </a:cubicBezTo>
                      <a:cubicBezTo>
                        <a:pt x="106" y="608"/>
                        <a:pt x="106" y="578"/>
                        <a:pt x="106" y="545"/>
                      </a:cubicBezTo>
                      <a:cubicBezTo>
                        <a:pt x="106" y="68"/>
                        <a:pt x="106" y="68"/>
                        <a:pt x="106" y="68"/>
                      </a:cubicBezTo>
                      <a:cubicBezTo>
                        <a:pt x="106" y="58"/>
                        <a:pt x="106" y="53"/>
                        <a:pt x="112" y="33"/>
                      </a:cubicBezTo>
                      <a:cubicBezTo>
                        <a:pt x="112" y="33"/>
                        <a:pt x="112" y="33"/>
                        <a:pt x="112" y="33"/>
                      </a:cubicBezTo>
                      <a:cubicBezTo>
                        <a:pt x="115" y="23"/>
                        <a:pt x="118" y="17"/>
                        <a:pt x="122" y="8"/>
                      </a:cubicBezTo>
                      <a:lnTo>
                        <a:pt x="126"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0" name="Freeform 162"/>
                <p:cNvSpPr>
                  <a:spLocks noChangeAspect="1"/>
                </p:cNvSpPr>
                <p:nvPr userDrawn="1"/>
              </p:nvSpPr>
              <p:spPr bwMode="black">
                <a:xfrm>
                  <a:off x="5045" y="976"/>
                  <a:ext cx="79" cy="61"/>
                </a:xfrm>
                <a:custGeom>
                  <a:avLst/>
                  <a:gdLst/>
                  <a:ahLst/>
                  <a:cxnLst>
                    <a:cxn ang="0">
                      <a:pos x="39" y="31"/>
                    </a:cxn>
                    <a:cxn ang="0">
                      <a:pos x="51" y="53"/>
                    </a:cxn>
                    <a:cxn ang="0">
                      <a:pos x="286" y="686"/>
                    </a:cxn>
                    <a:cxn ang="0">
                      <a:pos x="453" y="224"/>
                    </a:cxn>
                    <a:cxn ang="0">
                      <a:pos x="625" y="683"/>
                    </a:cxn>
                    <a:cxn ang="0">
                      <a:pos x="847" y="65"/>
                    </a:cxn>
                    <a:cxn ang="0">
                      <a:pos x="859" y="40"/>
                    </a:cxn>
                    <a:cxn ang="0">
                      <a:pos x="859" y="40"/>
                    </a:cxn>
                    <a:cxn ang="0">
                      <a:pos x="881" y="9"/>
                    </a:cxn>
                    <a:cxn ang="0">
                      <a:pos x="889" y="0"/>
                    </a:cxn>
                    <a:cxn ang="0">
                      <a:pos x="781" y="0"/>
                    </a:cxn>
                    <a:cxn ang="0">
                      <a:pos x="771" y="0"/>
                    </a:cxn>
                    <a:cxn ang="0">
                      <a:pos x="777" y="9"/>
                    </a:cxn>
                    <a:cxn ang="0">
                      <a:pos x="783" y="30"/>
                    </a:cxn>
                    <a:cxn ang="0">
                      <a:pos x="783" y="33"/>
                    </a:cxn>
                    <a:cxn ang="0">
                      <a:pos x="776" y="57"/>
                    </a:cxn>
                    <a:cxn ang="0">
                      <a:pos x="633" y="482"/>
                    </a:cxn>
                    <a:cxn ang="0">
                      <a:pos x="479" y="53"/>
                    </a:cxn>
                    <a:cxn ang="0">
                      <a:pos x="475" y="34"/>
                    </a:cxn>
                    <a:cxn ang="0">
                      <a:pos x="476" y="25"/>
                    </a:cxn>
                    <a:cxn ang="0">
                      <a:pos x="483" y="10"/>
                    </a:cxn>
                    <a:cxn ang="0">
                      <a:pos x="488" y="1"/>
                    </a:cxn>
                    <a:cxn ang="0">
                      <a:pos x="346" y="1"/>
                    </a:cxn>
                    <a:cxn ang="0">
                      <a:pos x="356" y="11"/>
                    </a:cxn>
                    <a:cxn ang="0">
                      <a:pos x="373" y="30"/>
                    </a:cxn>
                    <a:cxn ang="0">
                      <a:pos x="390" y="54"/>
                    </a:cxn>
                    <a:cxn ang="0">
                      <a:pos x="422" y="136"/>
                    </a:cxn>
                    <a:cxn ang="0">
                      <a:pos x="291" y="481"/>
                    </a:cxn>
                    <a:cxn ang="0">
                      <a:pos x="137" y="43"/>
                    </a:cxn>
                    <a:cxn ang="0">
                      <a:pos x="136" y="36"/>
                    </a:cxn>
                    <a:cxn ang="0">
                      <a:pos x="137" y="27"/>
                    </a:cxn>
                    <a:cxn ang="0">
                      <a:pos x="144" y="10"/>
                    </a:cxn>
                    <a:cxn ang="0">
                      <a:pos x="149" y="1"/>
                    </a:cxn>
                    <a:cxn ang="0">
                      <a:pos x="0" y="1"/>
                    </a:cxn>
                    <a:cxn ang="0">
                      <a:pos x="17" y="11"/>
                    </a:cxn>
                    <a:cxn ang="0">
                      <a:pos x="39" y="31"/>
                    </a:cxn>
                  </a:cxnLst>
                  <a:rect l="0" t="0" r="r" b="b"/>
                  <a:pathLst>
                    <a:path w="889" h="686">
                      <a:moveTo>
                        <a:pt x="39" y="31"/>
                      </a:moveTo>
                      <a:cubicBezTo>
                        <a:pt x="46" y="39"/>
                        <a:pt x="48" y="44"/>
                        <a:pt x="51" y="53"/>
                      </a:cubicBezTo>
                      <a:cubicBezTo>
                        <a:pt x="286" y="686"/>
                        <a:pt x="286" y="686"/>
                        <a:pt x="286" y="686"/>
                      </a:cubicBezTo>
                      <a:cubicBezTo>
                        <a:pt x="453" y="224"/>
                        <a:pt x="453" y="224"/>
                        <a:pt x="453" y="224"/>
                      </a:cubicBezTo>
                      <a:cubicBezTo>
                        <a:pt x="625" y="683"/>
                        <a:pt x="625" y="683"/>
                        <a:pt x="625" y="683"/>
                      </a:cubicBezTo>
                      <a:cubicBezTo>
                        <a:pt x="847" y="65"/>
                        <a:pt x="847" y="65"/>
                        <a:pt x="847" y="65"/>
                      </a:cubicBezTo>
                      <a:cubicBezTo>
                        <a:pt x="850" y="55"/>
                        <a:pt x="854" y="50"/>
                        <a:pt x="859" y="40"/>
                      </a:cubicBezTo>
                      <a:cubicBezTo>
                        <a:pt x="859" y="40"/>
                        <a:pt x="859" y="40"/>
                        <a:pt x="859" y="40"/>
                      </a:cubicBezTo>
                      <a:cubicBezTo>
                        <a:pt x="867" y="28"/>
                        <a:pt x="872" y="20"/>
                        <a:pt x="881" y="9"/>
                      </a:cubicBezTo>
                      <a:cubicBezTo>
                        <a:pt x="889" y="0"/>
                        <a:pt x="889" y="0"/>
                        <a:pt x="889" y="0"/>
                      </a:cubicBezTo>
                      <a:cubicBezTo>
                        <a:pt x="781" y="0"/>
                        <a:pt x="781" y="0"/>
                        <a:pt x="781" y="0"/>
                      </a:cubicBezTo>
                      <a:cubicBezTo>
                        <a:pt x="771" y="0"/>
                        <a:pt x="771" y="0"/>
                        <a:pt x="771" y="0"/>
                      </a:cubicBezTo>
                      <a:cubicBezTo>
                        <a:pt x="777" y="9"/>
                        <a:pt x="777" y="9"/>
                        <a:pt x="777" y="9"/>
                      </a:cubicBezTo>
                      <a:cubicBezTo>
                        <a:pt x="781" y="16"/>
                        <a:pt x="783" y="21"/>
                        <a:pt x="783" y="30"/>
                      </a:cubicBezTo>
                      <a:cubicBezTo>
                        <a:pt x="783" y="30"/>
                        <a:pt x="783" y="32"/>
                        <a:pt x="783" y="33"/>
                      </a:cubicBezTo>
                      <a:cubicBezTo>
                        <a:pt x="783" y="41"/>
                        <a:pt x="781" y="47"/>
                        <a:pt x="776" y="57"/>
                      </a:cubicBezTo>
                      <a:cubicBezTo>
                        <a:pt x="633" y="482"/>
                        <a:pt x="633" y="482"/>
                        <a:pt x="633" y="482"/>
                      </a:cubicBezTo>
                      <a:cubicBezTo>
                        <a:pt x="479" y="53"/>
                        <a:pt x="479" y="53"/>
                        <a:pt x="479" y="53"/>
                      </a:cubicBezTo>
                      <a:cubicBezTo>
                        <a:pt x="476" y="45"/>
                        <a:pt x="475" y="40"/>
                        <a:pt x="475" y="34"/>
                      </a:cubicBezTo>
                      <a:cubicBezTo>
                        <a:pt x="475" y="31"/>
                        <a:pt x="475" y="28"/>
                        <a:pt x="476" y="25"/>
                      </a:cubicBezTo>
                      <a:cubicBezTo>
                        <a:pt x="478" y="18"/>
                        <a:pt x="479" y="16"/>
                        <a:pt x="483" y="10"/>
                      </a:cubicBezTo>
                      <a:cubicBezTo>
                        <a:pt x="488" y="1"/>
                        <a:pt x="488" y="1"/>
                        <a:pt x="488" y="1"/>
                      </a:cubicBezTo>
                      <a:cubicBezTo>
                        <a:pt x="346" y="1"/>
                        <a:pt x="346" y="1"/>
                        <a:pt x="346" y="1"/>
                      </a:cubicBezTo>
                      <a:cubicBezTo>
                        <a:pt x="356" y="11"/>
                        <a:pt x="356" y="11"/>
                        <a:pt x="356" y="11"/>
                      </a:cubicBezTo>
                      <a:cubicBezTo>
                        <a:pt x="363" y="17"/>
                        <a:pt x="367" y="22"/>
                        <a:pt x="373" y="30"/>
                      </a:cubicBezTo>
                      <a:cubicBezTo>
                        <a:pt x="381" y="39"/>
                        <a:pt x="386" y="44"/>
                        <a:pt x="390" y="54"/>
                      </a:cubicBezTo>
                      <a:cubicBezTo>
                        <a:pt x="422" y="136"/>
                        <a:pt x="422" y="136"/>
                        <a:pt x="422" y="136"/>
                      </a:cubicBezTo>
                      <a:cubicBezTo>
                        <a:pt x="291" y="481"/>
                        <a:pt x="291" y="481"/>
                        <a:pt x="291" y="481"/>
                      </a:cubicBezTo>
                      <a:cubicBezTo>
                        <a:pt x="137" y="43"/>
                        <a:pt x="137" y="43"/>
                        <a:pt x="137" y="43"/>
                      </a:cubicBezTo>
                      <a:cubicBezTo>
                        <a:pt x="136" y="40"/>
                        <a:pt x="136" y="38"/>
                        <a:pt x="136" y="36"/>
                      </a:cubicBezTo>
                      <a:cubicBezTo>
                        <a:pt x="136" y="34"/>
                        <a:pt x="136" y="31"/>
                        <a:pt x="137" y="27"/>
                      </a:cubicBezTo>
                      <a:cubicBezTo>
                        <a:pt x="138" y="20"/>
                        <a:pt x="140" y="17"/>
                        <a:pt x="144" y="10"/>
                      </a:cubicBezTo>
                      <a:cubicBezTo>
                        <a:pt x="149" y="1"/>
                        <a:pt x="149" y="1"/>
                        <a:pt x="149" y="1"/>
                      </a:cubicBezTo>
                      <a:cubicBezTo>
                        <a:pt x="0" y="1"/>
                        <a:pt x="0" y="1"/>
                        <a:pt x="0" y="1"/>
                      </a:cubicBezTo>
                      <a:cubicBezTo>
                        <a:pt x="17" y="11"/>
                        <a:pt x="17" y="11"/>
                        <a:pt x="17" y="11"/>
                      </a:cubicBezTo>
                      <a:cubicBezTo>
                        <a:pt x="27" y="17"/>
                        <a:pt x="32" y="22"/>
                        <a:pt x="39" y="3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1" name="Freeform 163"/>
                <p:cNvSpPr>
                  <a:spLocks noChangeAspect="1"/>
                </p:cNvSpPr>
                <p:nvPr userDrawn="1"/>
              </p:nvSpPr>
              <p:spPr bwMode="black">
                <a:xfrm>
                  <a:off x="5298" y="1076"/>
                  <a:ext cx="46" cy="58"/>
                </a:xfrm>
                <a:custGeom>
                  <a:avLst/>
                  <a:gdLst/>
                  <a:ahLst/>
                  <a:cxnLst>
                    <a:cxn ang="0">
                      <a:pos x="64" y="61"/>
                    </a:cxn>
                    <a:cxn ang="0">
                      <a:pos x="222" y="61"/>
                    </a:cxn>
                    <a:cxn ang="0">
                      <a:pos x="222" y="598"/>
                    </a:cxn>
                    <a:cxn ang="0">
                      <a:pos x="223" y="619"/>
                    </a:cxn>
                    <a:cxn ang="0">
                      <a:pos x="222" y="633"/>
                    </a:cxn>
                    <a:cxn ang="0">
                      <a:pos x="213" y="652"/>
                    </a:cxn>
                    <a:cxn ang="0">
                      <a:pos x="209" y="660"/>
                    </a:cxn>
                    <a:cxn ang="0">
                      <a:pos x="319" y="660"/>
                    </a:cxn>
                    <a:cxn ang="0">
                      <a:pos x="329" y="660"/>
                    </a:cxn>
                    <a:cxn ang="0">
                      <a:pos x="324" y="652"/>
                    </a:cxn>
                    <a:cxn ang="0">
                      <a:pos x="315" y="631"/>
                    </a:cxn>
                    <a:cxn ang="0">
                      <a:pos x="312" y="604"/>
                    </a:cxn>
                    <a:cxn ang="0">
                      <a:pos x="312" y="596"/>
                    </a:cxn>
                    <a:cxn ang="0">
                      <a:pos x="312" y="59"/>
                    </a:cxn>
                    <a:cxn ang="0">
                      <a:pos x="448" y="59"/>
                    </a:cxn>
                    <a:cxn ang="0">
                      <a:pos x="485" y="64"/>
                    </a:cxn>
                    <a:cxn ang="0">
                      <a:pos x="486" y="59"/>
                    </a:cxn>
                    <a:cxn ang="0">
                      <a:pos x="486" y="59"/>
                    </a:cxn>
                    <a:cxn ang="0">
                      <a:pos x="485" y="65"/>
                    </a:cxn>
                    <a:cxn ang="0">
                      <a:pos x="513" y="74"/>
                    </a:cxn>
                    <a:cxn ang="0">
                      <a:pos x="522" y="79"/>
                    </a:cxn>
                    <a:cxn ang="0">
                      <a:pos x="515" y="5"/>
                    </a:cxn>
                    <a:cxn ang="0">
                      <a:pos x="22" y="0"/>
                    </a:cxn>
                    <a:cxn ang="0">
                      <a:pos x="2" y="72"/>
                    </a:cxn>
                    <a:cxn ang="0">
                      <a:pos x="0" y="84"/>
                    </a:cxn>
                    <a:cxn ang="0">
                      <a:pos x="11" y="78"/>
                    </a:cxn>
                    <a:cxn ang="0">
                      <a:pos x="43" y="65"/>
                    </a:cxn>
                    <a:cxn ang="0">
                      <a:pos x="64" y="61"/>
                    </a:cxn>
                  </a:cxnLst>
                  <a:rect l="0" t="0" r="r" b="b"/>
                  <a:pathLst>
                    <a:path w="522" h="660">
                      <a:moveTo>
                        <a:pt x="64" y="61"/>
                      </a:moveTo>
                      <a:cubicBezTo>
                        <a:pt x="222" y="61"/>
                        <a:pt x="222" y="61"/>
                        <a:pt x="222" y="61"/>
                      </a:cubicBezTo>
                      <a:cubicBezTo>
                        <a:pt x="222" y="598"/>
                        <a:pt x="222" y="598"/>
                        <a:pt x="222" y="598"/>
                      </a:cubicBezTo>
                      <a:cubicBezTo>
                        <a:pt x="222" y="606"/>
                        <a:pt x="223" y="613"/>
                        <a:pt x="223" y="619"/>
                      </a:cubicBezTo>
                      <a:cubicBezTo>
                        <a:pt x="223" y="623"/>
                        <a:pt x="223" y="628"/>
                        <a:pt x="222" y="633"/>
                      </a:cubicBezTo>
                      <a:cubicBezTo>
                        <a:pt x="219" y="640"/>
                        <a:pt x="218" y="644"/>
                        <a:pt x="213" y="652"/>
                      </a:cubicBezTo>
                      <a:cubicBezTo>
                        <a:pt x="209" y="660"/>
                        <a:pt x="209" y="660"/>
                        <a:pt x="209" y="660"/>
                      </a:cubicBezTo>
                      <a:cubicBezTo>
                        <a:pt x="319" y="660"/>
                        <a:pt x="319" y="660"/>
                        <a:pt x="319" y="660"/>
                      </a:cubicBezTo>
                      <a:cubicBezTo>
                        <a:pt x="329" y="660"/>
                        <a:pt x="329" y="660"/>
                        <a:pt x="329" y="660"/>
                      </a:cubicBezTo>
                      <a:cubicBezTo>
                        <a:pt x="324" y="652"/>
                        <a:pt x="324" y="652"/>
                        <a:pt x="324" y="652"/>
                      </a:cubicBezTo>
                      <a:cubicBezTo>
                        <a:pt x="319" y="643"/>
                        <a:pt x="316" y="638"/>
                        <a:pt x="315" y="631"/>
                      </a:cubicBezTo>
                      <a:cubicBezTo>
                        <a:pt x="312" y="612"/>
                        <a:pt x="312" y="610"/>
                        <a:pt x="312" y="604"/>
                      </a:cubicBezTo>
                      <a:cubicBezTo>
                        <a:pt x="312" y="602"/>
                        <a:pt x="312" y="600"/>
                        <a:pt x="312" y="596"/>
                      </a:cubicBezTo>
                      <a:cubicBezTo>
                        <a:pt x="312" y="59"/>
                        <a:pt x="312" y="59"/>
                        <a:pt x="312" y="59"/>
                      </a:cubicBezTo>
                      <a:cubicBezTo>
                        <a:pt x="448" y="59"/>
                        <a:pt x="448" y="59"/>
                        <a:pt x="448" y="59"/>
                      </a:cubicBezTo>
                      <a:cubicBezTo>
                        <a:pt x="462" y="59"/>
                        <a:pt x="471" y="60"/>
                        <a:pt x="485" y="64"/>
                      </a:cubicBezTo>
                      <a:cubicBezTo>
                        <a:pt x="486" y="59"/>
                        <a:pt x="486" y="59"/>
                        <a:pt x="486" y="59"/>
                      </a:cubicBezTo>
                      <a:cubicBezTo>
                        <a:pt x="486" y="59"/>
                        <a:pt x="486" y="59"/>
                        <a:pt x="486" y="59"/>
                      </a:cubicBezTo>
                      <a:cubicBezTo>
                        <a:pt x="485" y="65"/>
                        <a:pt x="485" y="65"/>
                        <a:pt x="485" y="65"/>
                      </a:cubicBezTo>
                      <a:cubicBezTo>
                        <a:pt x="496" y="67"/>
                        <a:pt x="503" y="69"/>
                        <a:pt x="513" y="74"/>
                      </a:cubicBezTo>
                      <a:cubicBezTo>
                        <a:pt x="522" y="79"/>
                        <a:pt x="522" y="79"/>
                        <a:pt x="522" y="79"/>
                      </a:cubicBezTo>
                      <a:cubicBezTo>
                        <a:pt x="515" y="5"/>
                        <a:pt x="515" y="5"/>
                        <a:pt x="515" y="5"/>
                      </a:cubicBezTo>
                      <a:cubicBezTo>
                        <a:pt x="22" y="0"/>
                        <a:pt x="22" y="0"/>
                        <a:pt x="22" y="0"/>
                      </a:cubicBezTo>
                      <a:cubicBezTo>
                        <a:pt x="2" y="72"/>
                        <a:pt x="2" y="72"/>
                        <a:pt x="2" y="72"/>
                      </a:cubicBezTo>
                      <a:cubicBezTo>
                        <a:pt x="0" y="84"/>
                        <a:pt x="0" y="84"/>
                        <a:pt x="0" y="84"/>
                      </a:cubicBezTo>
                      <a:cubicBezTo>
                        <a:pt x="11" y="78"/>
                        <a:pt x="11" y="78"/>
                        <a:pt x="11" y="78"/>
                      </a:cubicBezTo>
                      <a:cubicBezTo>
                        <a:pt x="22" y="71"/>
                        <a:pt x="30" y="67"/>
                        <a:pt x="43" y="65"/>
                      </a:cubicBezTo>
                      <a:cubicBezTo>
                        <a:pt x="52" y="62"/>
                        <a:pt x="56" y="61"/>
                        <a:pt x="64" y="6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2" name="Freeform 164"/>
                <p:cNvSpPr>
                  <a:spLocks noChangeAspect="1"/>
                </p:cNvSpPr>
                <p:nvPr userDrawn="1"/>
              </p:nvSpPr>
              <p:spPr bwMode="black">
                <a:xfrm>
                  <a:off x="5082" y="1076"/>
                  <a:ext cx="61" cy="60"/>
                </a:xfrm>
                <a:custGeom>
                  <a:avLst/>
                  <a:gdLst/>
                  <a:ahLst/>
                  <a:cxnLst>
                    <a:cxn ang="0">
                      <a:pos x="657" y="42"/>
                    </a:cxn>
                    <a:cxn ang="0">
                      <a:pos x="678" y="10"/>
                    </a:cxn>
                    <a:cxn ang="0">
                      <a:pos x="684" y="1"/>
                    </a:cxn>
                    <a:cxn ang="0">
                      <a:pos x="583" y="1"/>
                    </a:cxn>
                    <a:cxn ang="0">
                      <a:pos x="575" y="1"/>
                    </a:cxn>
                    <a:cxn ang="0">
                      <a:pos x="577" y="9"/>
                    </a:cxn>
                    <a:cxn ang="0">
                      <a:pos x="581" y="30"/>
                    </a:cxn>
                    <a:cxn ang="0">
                      <a:pos x="571" y="58"/>
                    </a:cxn>
                    <a:cxn ang="0">
                      <a:pos x="357" y="517"/>
                    </a:cxn>
                    <a:cxn ang="0">
                      <a:pos x="129" y="38"/>
                    </a:cxn>
                    <a:cxn ang="0">
                      <a:pos x="125" y="22"/>
                    </a:cxn>
                    <a:cxn ang="0">
                      <a:pos x="128" y="9"/>
                    </a:cxn>
                    <a:cxn ang="0">
                      <a:pos x="133" y="0"/>
                    </a:cxn>
                    <a:cxn ang="0">
                      <a:pos x="19" y="0"/>
                    </a:cxn>
                    <a:cxn ang="0">
                      <a:pos x="0" y="0"/>
                    </a:cxn>
                    <a:cxn ang="0">
                      <a:pos x="16" y="11"/>
                    </a:cxn>
                    <a:cxn ang="0">
                      <a:pos x="35" y="30"/>
                    </a:cxn>
                    <a:cxn ang="0">
                      <a:pos x="45" y="51"/>
                    </a:cxn>
                    <a:cxn ang="0">
                      <a:pos x="354" y="682"/>
                    </a:cxn>
                    <a:cxn ang="0">
                      <a:pos x="644" y="67"/>
                    </a:cxn>
                    <a:cxn ang="0">
                      <a:pos x="657" y="42"/>
                    </a:cxn>
                    <a:cxn ang="0">
                      <a:pos x="652" y="39"/>
                    </a:cxn>
                    <a:cxn ang="0">
                      <a:pos x="652" y="39"/>
                    </a:cxn>
                    <a:cxn ang="0">
                      <a:pos x="657" y="42"/>
                    </a:cxn>
                  </a:cxnLst>
                  <a:rect l="0" t="0" r="r" b="b"/>
                  <a:pathLst>
                    <a:path w="684" h="682">
                      <a:moveTo>
                        <a:pt x="657" y="42"/>
                      </a:moveTo>
                      <a:cubicBezTo>
                        <a:pt x="664" y="29"/>
                        <a:pt x="669" y="22"/>
                        <a:pt x="678" y="10"/>
                      </a:cubicBezTo>
                      <a:cubicBezTo>
                        <a:pt x="684" y="1"/>
                        <a:pt x="684" y="1"/>
                        <a:pt x="684" y="1"/>
                      </a:cubicBezTo>
                      <a:cubicBezTo>
                        <a:pt x="583" y="1"/>
                        <a:pt x="583" y="1"/>
                        <a:pt x="583" y="1"/>
                      </a:cubicBezTo>
                      <a:cubicBezTo>
                        <a:pt x="575" y="1"/>
                        <a:pt x="575" y="1"/>
                        <a:pt x="575" y="1"/>
                      </a:cubicBezTo>
                      <a:cubicBezTo>
                        <a:pt x="577" y="9"/>
                        <a:pt x="577" y="9"/>
                        <a:pt x="577" y="9"/>
                      </a:cubicBezTo>
                      <a:cubicBezTo>
                        <a:pt x="580" y="17"/>
                        <a:pt x="581" y="22"/>
                        <a:pt x="581" y="30"/>
                      </a:cubicBezTo>
                      <a:cubicBezTo>
                        <a:pt x="580" y="41"/>
                        <a:pt x="575" y="47"/>
                        <a:pt x="571" y="58"/>
                      </a:cubicBezTo>
                      <a:cubicBezTo>
                        <a:pt x="357" y="517"/>
                        <a:pt x="357" y="517"/>
                        <a:pt x="357" y="517"/>
                      </a:cubicBezTo>
                      <a:cubicBezTo>
                        <a:pt x="129" y="38"/>
                        <a:pt x="129" y="38"/>
                        <a:pt x="129" y="38"/>
                      </a:cubicBezTo>
                      <a:cubicBezTo>
                        <a:pt x="126" y="31"/>
                        <a:pt x="125" y="28"/>
                        <a:pt x="125" y="22"/>
                      </a:cubicBezTo>
                      <a:cubicBezTo>
                        <a:pt x="125" y="17"/>
                        <a:pt x="126" y="15"/>
                        <a:pt x="128" y="9"/>
                      </a:cubicBezTo>
                      <a:cubicBezTo>
                        <a:pt x="133" y="0"/>
                        <a:pt x="133" y="0"/>
                        <a:pt x="133" y="0"/>
                      </a:cubicBezTo>
                      <a:cubicBezTo>
                        <a:pt x="19" y="0"/>
                        <a:pt x="19" y="0"/>
                        <a:pt x="19" y="0"/>
                      </a:cubicBezTo>
                      <a:cubicBezTo>
                        <a:pt x="0" y="0"/>
                        <a:pt x="0" y="0"/>
                        <a:pt x="0" y="0"/>
                      </a:cubicBezTo>
                      <a:cubicBezTo>
                        <a:pt x="16" y="11"/>
                        <a:pt x="16" y="11"/>
                        <a:pt x="16" y="11"/>
                      </a:cubicBezTo>
                      <a:cubicBezTo>
                        <a:pt x="25" y="17"/>
                        <a:pt x="30" y="21"/>
                        <a:pt x="35" y="30"/>
                      </a:cubicBezTo>
                      <a:cubicBezTo>
                        <a:pt x="40" y="37"/>
                        <a:pt x="42" y="43"/>
                        <a:pt x="45" y="51"/>
                      </a:cubicBezTo>
                      <a:cubicBezTo>
                        <a:pt x="354" y="682"/>
                        <a:pt x="354" y="682"/>
                        <a:pt x="354" y="682"/>
                      </a:cubicBezTo>
                      <a:cubicBezTo>
                        <a:pt x="644" y="67"/>
                        <a:pt x="644" y="67"/>
                        <a:pt x="644" y="67"/>
                      </a:cubicBezTo>
                      <a:cubicBezTo>
                        <a:pt x="648" y="57"/>
                        <a:pt x="651" y="52"/>
                        <a:pt x="657" y="42"/>
                      </a:cubicBezTo>
                      <a:cubicBezTo>
                        <a:pt x="652" y="39"/>
                        <a:pt x="652" y="39"/>
                        <a:pt x="652" y="39"/>
                      </a:cubicBezTo>
                      <a:cubicBezTo>
                        <a:pt x="653" y="39"/>
                        <a:pt x="652" y="39"/>
                        <a:pt x="652" y="39"/>
                      </a:cubicBezTo>
                      <a:lnTo>
                        <a:pt x="657" y="4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3" name="Freeform 165"/>
                <p:cNvSpPr>
                  <a:spLocks noChangeAspect="1" noEditPoints="1"/>
                </p:cNvSpPr>
                <p:nvPr userDrawn="1"/>
              </p:nvSpPr>
              <p:spPr bwMode="black">
                <a:xfrm>
                  <a:off x="5193" y="1076"/>
                  <a:ext cx="45" cy="58"/>
                </a:xfrm>
                <a:custGeom>
                  <a:avLst/>
                  <a:gdLst/>
                  <a:ahLst/>
                  <a:cxnLst>
                    <a:cxn ang="0">
                      <a:pos x="490" y="663"/>
                    </a:cxn>
                    <a:cxn ang="0">
                      <a:pos x="507" y="663"/>
                    </a:cxn>
                    <a:cxn ang="0">
                      <a:pos x="493" y="653"/>
                    </a:cxn>
                    <a:cxn ang="0">
                      <a:pos x="460" y="627"/>
                    </a:cxn>
                    <a:cxn ang="0">
                      <a:pos x="405" y="564"/>
                    </a:cxn>
                    <a:cxn ang="0">
                      <a:pos x="251" y="367"/>
                    </a:cxn>
                    <a:cxn ang="0">
                      <a:pos x="205" y="317"/>
                    </a:cxn>
                    <a:cxn ang="0">
                      <a:pos x="204" y="316"/>
                    </a:cxn>
                    <a:cxn ang="0">
                      <a:pos x="211" y="316"/>
                    </a:cxn>
                    <a:cxn ang="0">
                      <a:pos x="370" y="156"/>
                    </a:cxn>
                    <a:cxn ang="0">
                      <a:pos x="370" y="151"/>
                    </a:cxn>
                    <a:cxn ang="0">
                      <a:pos x="205" y="0"/>
                    </a:cxn>
                    <a:cxn ang="0">
                      <a:pos x="0" y="0"/>
                    </a:cxn>
                    <a:cxn ang="0">
                      <a:pos x="5" y="9"/>
                    </a:cxn>
                    <a:cxn ang="0">
                      <a:pos x="16" y="34"/>
                    </a:cxn>
                    <a:cxn ang="0">
                      <a:pos x="21" y="96"/>
                    </a:cxn>
                    <a:cxn ang="0">
                      <a:pos x="21" y="562"/>
                    </a:cxn>
                    <a:cxn ang="0">
                      <a:pos x="19" y="627"/>
                    </a:cxn>
                    <a:cxn ang="0">
                      <a:pos x="9" y="652"/>
                    </a:cxn>
                    <a:cxn ang="0">
                      <a:pos x="5" y="661"/>
                    </a:cxn>
                    <a:cxn ang="0">
                      <a:pos x="110" y="661"/>
                    </a:cxn>
                    <a:cxn ang="0">
                      <a:pos x="117" y="661"/>
                    </a:cxn>
                    <a:cxn ang="0">
                      <a:pos x="115" y="653"/>
                    </a:cxn>
                    <a:cxn ang="0">
                      <a:pos x="105" y="623"/>
                    </a:cxn>
                    <a:cxn ang="0">
                      <a:pos x="103" y="601"/>
                    </a:cxn>
                    <a:cxn ang="0">
                      <a:pos x="103" y="588"/>
                    </a:cxn>
                    <a:cxn ang="0">
                      <a:pos x="103" y="300"/>
                    </a:cxn>
                    <a:cxn ang="0">
                      <a:pos x="105" y="302"/>
                    </a:cxn>
                    <a:cxn ang="0">
                      <a:pos x="122" y="322"/>
                    </a:cxn>
                    <a:cxn ang="0">
                      <a:pos x="383" y="661"/>
                    </a:cxn>
                    <a:cxn ang="0">
                      <a:pos x="387" y="658"/>
                    </a:cxn>
                    <a:cxn ang="0">
                      <a:pos x="387" y="658"/>
                    </a:cxn>
                    <a:cxn ang="0">
                      <a:pos x="387" y="663"/>
                    </a:cxn>
                    <a:cxn ang="0">
                      <a:pos x="490" y="663"/>
                    </a:cxn>
                    <a:cxn ang="0">
                      <a:pos x="104" y="57"/>
                    </a:cxn>
                    <a:cxn ang="0">
                      <a:pos x="167" y="51"/>
                    </a:cxn>
                    <a:cxn ang="0">
                      <a:pos x="288" y="158"/>
                    </a:cxn>
                    <a:cxn ang="0">
                      <a:pos x="288" y="167"/>
                    </a:cxn>
                    <a:cxn ang="0">
                      <a:pos x="154" y="278"/>
                    </a:cxn>
                    <a:cxn ang="0">
                      <a:pos x="138" y="278"/>
                    </a:cxn>
                    <a:cxn ang="0">
                      <a:pos x="104" y="277"/>
                    </a:cxn>
                    <a:cxn ang="0">
                      <a:pos x="104" y="57"/>
                    </a:cxn>
                  </a:cxnLst>
                  <a:rect l="0" t="0" r="r" b="b"/>
                  <a:pathLst>
                    <a:path w="507" h="663">
                      <a:moveTo>
                        <a:pt x="490" y="663"/>
                      </a:moveTo>
                      <a:cubicBezTo>
                        <a:pt x="507" y="663"/>
                        <a:pt x="507" y="663"/>
                        <a:pt x="507" y="663"/>
                      </a:cubicBezTo>
                      <a:cubicBezTo>
                        <a:pt x="493" y="653"/>
                        <a:pt x="493" y="653"/>
                        <a:pt x="493" y="653"/>
                      </a:cubicBezTo>
                      <a:cubicBezTo>
                        <a:pt x="480" y="643"/>
                        <a:pt x="472" y="637"/>
                        <a:pt x="460" y="627"/>
                      </a:cubicBezTo>
                      <a:cubicBezTo>
                        <a:pt x="441" y="610"/>
                        <a:pt x="425" y="590"/>
                        <a:pt x="405" y="564"/>
                      </a:cubicBezTo>
                      <a:cubicBezTo>
                        <a:pt x="251" y="367"/>
                        <a:pt x="251" y="367"/>
                        <a:pt x="251" y="367"/>
                      </a:cubicBezTo>
                      <a:cubicBezTo>
                        <a:pt x="234" y="346"/>
                        <a:pt x="223" y="334"/>
                        <a:pt x="205" y="317"/>
                      </a:cubicBezTo>
                      <a:cubicBezTo>
                        <a:pt x="204" y="317"/>
                        <a:pt x="204" y="316"/>
                        <a:pt x="204" y="316"/>
                      </a:cubicBezTo>
                      <a:cubicBezTo>
                        <a:pt x="206" y="316"/>
                        <a:pt x="209" y="316"/>
                        <a:pt x="211" y="316"/>
                      </a:cubicBezTo>
                      <a:cubicBezTo>
                        <a:pt x="300" y="316"/>
                        <a:pt x="368" y="242"/>
                        <a:pt x="370" y="156"/>
                      </a:cubicBezTo>
                      <a:cubicBezTo>
                        <a:pt x="370" y="154"/>
                        <a:pt x="370" y="153"/>
                        <a:pt x="370" y="151"/>
                      </a:cubicBezTo>
                      <a:cubicBezTo>
                        <a:pt x="370" y="57"/>
                        <a:pt x="291" y="1"/>
                        <a:pt x="205" y="0"/>
                      </a:cubicBezTo>
                      <a:cubicBezTo>
                        <a:pt x="0" y="0"/>
                        <a:pt x="0" y="0"/>
                        <a:pt x="0" y="0"/>
                      </a:cubicBezTo>
                      <a:cubicBezTo>
                        <a:pt x="5" y="9"/>
                        <a:pt x="5" y="9"/>
                        <a:pt x="5" y="9"/>
                      </a:cubicBezTo>
                      <a:cubicBezTo>
                        <a:pt x="10" y="19"/>
                        <a:pt x="14" y="24"/>
                        <a:pt x="16" y="34"/>
                      </a:cubicBezTo>
                      <a:cubicBezTo>
                        <a:pt x="21" y="58"/>
                        <a:pt x="21" y="71"/>
                        <a:pt x="21" y="96"/>
                      </a:cubicBezTo>
                      <a:cubicBezTo>
                        <a:pt x="21" y="562"/>
                        <a:pt x="21" y="562"/>
                        <a:pt x="21" y="562"/>
                      </a:cubicBezTo>
                      <a:cubicBezTo>
                        <a:pt x="21" y="586"/>
                        <a:pt x="21" y="615"/>
                        <a:pt x="19" y="627"/>
                      </a:cubicBezTo>
                      <a:cubicBezTo>
                        <a:pt x="18" y="636"/>
                        <a:pt x="14" y="641"/>
                        <a:pt x="9" y="652"/>
                      </a:cubicBezTo>
                      <a:cubicBezTo>
                        <a:pt x="5" y="661"/>
                        <a:pt x="5" y="661"/>
                        <a:pt x="5" y="661"/>
                      </a:cubicBezTo>
                      <a:cubicBezTo>
                        <a:pt x="110" y="661"/>
                        <a:pt x="110" y="661"/>
                        <a:pt x="110" y="661"/>
                      </a:cubicBezTo>
                      <a:cubicBezTo>
                        <a:pt x="117" y="661"/>
                        <a:pt x="117" y="661"/>
                        <a:pt x="117" y="661"/>
                      </a:cubicBezTo>
                      <a:cubicBezTo>
                        <a:pt x="115" y="653"/>
                        <a:pt x="115" y="653"/>
                        <a:pt x="115" y="653"/>
                      </a:cubicBezTo>
                      <a:cubicBezTo>
                        <a:pt x="110" y="640"/>
                        <a:pt x="107" y="634"/>
                        <a:pt x="105" y="623"/>
                      </a:cubicBezTo>
                      <a:cubicBezTo>
                        <a:pt x="103" y="614"/>
                        <a:pt x="103" y="608"/>
                        <a:pt x="103" y="601"/>
                      </a:cubicBezTo>
                      <a:cubicBezTo>
                        <a:pt x="103" y="597"/>
                        <a:pt x="103" y="593"/>
                        <a:pt x="103" y="588"/>
                      </a:cubicBezTo>
                      <a:cubicBezTo>
                        <a:pt x="103" y="300"/>
                        <a:pt x="103" y="300"/>
                        <a:pt x="103" y="300"/>
                      </a:cubicBezTo>
                      <a:cubicBezTo>
                        <a:pt x="104" y="301"/>
                        <a:pt x="104" y="301"/>
                        <a:pt x="105" y="302"/>
                      </a:cubicBezTo>
                      <a:cubicBezTo>
                        <a:pt x="112" y="307"/>
                        <a:pt x="114" y="313"/>
                        <a:pt x="122" y="322"/>
                      </a:cubicBezTo>
                      <a:cubicBezTo>
                        <a:pt x="383" y="661"/>
                        <a:pt x="383" y="661"/>
                        <a:pt x="383" y="661"/>
                      </a:cubicBezTo>
                      <a:cubicBezTo>
                        <a:pt x="387" y="658"/>
                        <a:pt x="387" y="658"/>
                        <a:pt x="387" y="658"/>
                      </a:cubicBezTo>
                      <a:cubicBezTo>
                        <a:pt x="387" y="658"/>
                        <a:pt x="387" y="658"/>
                        <a:pt x="387" y="658"/>
                      </a:cubicBezTo>
                      <a:cubicBezTo>
                        <a:pt x="387" y="663"/>
                        <a:pt x="387" y="663"/>
                        <a:pt x="387" y="663"/>
                      </a:cubicBezTo>
                      <a:lnTo>
                        <a:pt x="490" y="663"/>
                      </a:lnTo>
                      <a:close/>
                      <a:moveTo>
                        <a:pt x="104" y="57"/>
                      </a:moveTo>
                      <a:cubicBezTo>
                        <a:pt x="125" y="52"/>
                        <a:pt x="140" y="51"/>
                        <a:pt x="167" y="51"/>
                      </a:cubicBezTo>
                      <a:cubicBezTo>
                        <a:pt x="270" y="56"/>
                        <a:pt x="283" y="107"/>
                        <a:pt x="288" y="158"/>
                      </a:cubicBezTo>
                      <a:cubicBezTo>
                        <a:pt x="288" y="161"/>
                        <a:pt x="288" y="164"/>
                        <a:pt x="288" y="167"/>
                      </a:cubicBezTo>
                      <a:cubicBezTo>
                        <a:pt x="288" y="230"/>
                        <a:pt x="239" y="271"/>
                        <a:pt x="154" y="278"/>
                      </a:cubicBezTo>
                      <a:cubicBezTo>
                        <a:pt x="149" y="278"/>
                        <a:pt x="143" y="278"/>
                        <a:pt x="138" y="278"/>
                      </a:cubicBezTo>
                      <a:cubicBezTo>
                        <a:pt x="125" y="278"/>
                        <a:pt x="113" y="278"/>
                        <a:pt x="104" y="277"/>
                      </a:cubicBezTo>
                      <a:lnTo>
                        <a:pt x="104" y="57"/>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4" name="Freeform 166"/>
                <p:cNvSpPr>
                  <a:spLocks noChangeAspect="1" noEditPoints="1"/>
                </p:cNvSpPr>
                <p:nvPr userDrawn="1"/>
              </p:nvSpPr>
              <p:spPr bwMode="black">
                <a:xfrm>
                  <a:off x="5232" y="1174"/>
                  <a:ext cx="60" cy="60"/>
                </a:xfrm>
                <a:custGeom>
                  <a:avLst/>
                  <a:gdLst/>
                  <a:ahLst/>
                  <a:cxnLst>
                    <a:cxn ang="0">
                      <a:pos x="345" y="0"/>
                    </a:cxn>
                    <a:cxn ang="0">
                      <a:pos x="335" y="0"/>
                    </a:cxn>
                    <a:cxn ang="0">
                      <a:pos x="0" y="337"/>
                    </a:cxn>
                    <a:cxn ang="0">
                      <a:pos x="330" y="675"/>
                    </a:cxn>
                    <a:cxn ang="0">
                      <a:pos x="330" y="669"/>
                    </a:cxn>
                    <a:cxn ang="0">
                      <a:pos x="330" y="675"/>
                    </a:cxn>
                    <a:cxn ang="0">
                      <a:pos x="338" y="674"/>
                    </a:cxn>
                    <a:cxn ang="0">
                      <a:pos x="674" y="341"/>
                    </a:cxn>
                    <a:cxn ang="0">
                      <a:pos x="674" y="335"/>
                    </a:cxn>
                    <a:cxn ang="0">
                      <a:pos x="345" y="0"/>
                    </a:cxn>
                    <a:cxn ang="0">
                      <a:pos x="336" y="64"/>
                    </a:cxn>
                    <a:cxn ang="0">
                      <a:pos x="339" y="64"/>
                    </a:cxn>
                    <a:cxn ang="0">
                      <a:pos x="592" y="335"/>
                    </a:cxn>
                    <a:cxn ang="0">
                      <a:pos x="337" y="610"/>
                    </a:cxn>
                    <a:cxn ang="0">
                      <a:pos x="332" y="610"/>
                    </a:cxn>
                    <a:cxn ang="0">
                      <a:pos x="85" y="339"/>
                    </a:cxn>
                    <a:cxn ang="0">
                      <a:pos x="85" y="334"/>
                    </a:cxn>
                    <a:cxn ang="0">
                      <a:pos x="336" y="64"/>
                    </a:cxn>
                  </a:cxnLst>
                  <a:rect l="0" t="0" r="r" b="b"/>
                  <a:pathLst>
                    <a:path w="674" h="675">
                      <a:moveTo>
                        <a:pt x="345" y="0"/>
                      </a:moveTo>
                      <a:cubicBezTo>
                        <a:pt x="341"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4"/>
                        <a:pt x="338" y="674"/>
                      </a:cubicBezTo>
                      <a:cubicBezTo>
                        <a:pt x="520" y="674"/>
                        <a:pt x="674" y="533"/>
                        <a:pt x="674" y="341"/>
                      </a:cubicBezTo>
                      <a:cubicBezTo>
                        <a:pt x="674" y="339"/>
                        <a:pt x="674" y="337"/>
                        <a:pt x="674" y="335"/>
                      </a:cubicBezTo>
                      <a:cubicBezTo>
                        <a:pt x="670" y="154"/>
                        <a:pt x="533" y="7"/>
                        <a:pt x="345" y="0"/>
                      </a:cubicBezTo>
                      <a:close/>
                      <a:moveTo>
                        <a:pt x="336" y="64"/>
                      </a:moveTo>
                      <a:cubicBezTo>
                        <a:pt x="337" y="64"/>
                        <a:pt x="338" y="64"/>
                        <a:pt x="339" y="64"/>
                      </a:cubicBezTo>
                      <a:cubicBezTo>
                        <a:pt x="488" y="67"/>
                        <a:pt x="590" y="191"/>
                        <a:pt x="592" y="335"/>
                      </a:cubicBezTo>
                      <a:cubicBezTo>
                        <a:pt x="592" y="479"/>
                        <a:pt x="481" y="609"/>
                        <a:pt x="337" y="610"/>
                      </a:cubicBezTo>
                      <a:cubicBezTo>
                        <a:pt x="335" y="610"/>
                        <a:pt x="333" y="610"/>
                        <a:pt x="332" y="610"/>
                      </a:cubicBezTo>
                      <a:cubicBezTo>
                        <a:pt x="186" y="606"/>
                        <a:pt x="85" y="480"/>
                        <a:pt x="85" y="339"/>
                      </a:cubicBezTo>
                      <a:cubicBezTo>
                        <a:pt x="85" y="337"/>
                        <a:pt x="85" y="335"/>
                        <a:pt x="85" y="334"/>
                      </a:cubicBezTo>
                      <a:cubicBezTo>
                        <a:pt x="88" y="191"/>
                        <a:pt x="186" y="64"/>
                        <a:pt x="336" y="6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5" name="Freeform 167"/>
                <p:cNvSpPr>
                  <a:spLocks noChangeAspect="1"/>
                </p:cNvSpPr>
                <p:nvPr userDrawn="1"/>
              </p:nvSpPr>
              <p:spPr bwMode="black">
                <a:xfrm>
                  <a:off x="5055" y="1174"/>
                  <a:ext cx="52" cy="61"/>
                </a:xfrm>
                <a:custGeom>
                  <a:avLst/>
                  <a:gdLst/>
                  <a:ahLst/>
                  <a:cxnLst>
                    <a:cxn ang="0">
                      <a:pos x="379" y="617"/>
                    </a:cxn>
                    <a:cxn ang="0">
                      <a:pos x="370" y="617"/>
                    </a:cxn>
                    <a:cxn ang="0">
                      <a:pos x="84" y="347"/>
                    </a:cxn>
                    <a:cxn ang="0">
                      <a:pos x="84" y="342"/>
                    </a:cxn>
                    <a:cxn ang="0">
                      <a:pos x="368" y="62"/>
                    </a:cxn>
                    <a:cxn ang="0">
                      <a:pos x="375" y="62"/>
                    </a:cxn>
                    <a:cxn ang="0">
                      <a:pos x="523" y="102"/>
                    </a:cxn>
                    <a:cxn ang="0">
                      <a:pos x="532" y="107"/>
                    </a:cxn>
                    <a:cxn ang="0">
                      <a:pos x="532" y="34"/>
                    </a:cxn>
                    <a:cxn ang="0">
                      <a:pos x="373" y="0"/>
                    </a:cxn>
                    <a:cxn ang="0">
                      <a:pos x="369" y="0"/>
                    </a:cxn>
                    <a:cxn ang="0">
                      <a:pos x="0" y="341"/>
                    </a:cxn>
                    <a:cxn ang="0">
                      <a:pos x="1" y="343"/>
                    </a:cxn>
                    <a:cxn ang="0">
                      <a:pos x="360" y="681"/>
                    </a:cxn>
                    <a:cxn ang="0">
                      <a:pos x="380" y="680"/>
                    </a:cxn>
                    <a:cxn ang="0">
                      <a:pos x="538" y="657"/>
                    </a:cxn>
                    <a:cxn ang="0">
                      <a:pos x="537" y="652"/>
                    </a:cxn>
                    <a:cxn ang="0">
                      <a:pos x="542" y="654"/>
                    </a:cxn>
                    <a:cxn ang="0">
                      <a:pos x="583" y="550"/>
                    </a:cxn>
                    <a:cxn ang="0">
                      <a:pos x="568" y="561"/>
                    </a:cxn>
                    <a:cxn ang="0">
                      <a:pos x="379" y="617"/>
                    </a:cxn>
                  </a:cxnLst>
                  <a:rect l="0" t="0" r="r" b="b"/>
                  <a:pathLst>
                    <a:path w="583" h="681">
                      <a:moveTo>
                        <a:pt x="379" y="617"/>
                      </a:moveTo>
                      <a:cubicBezTo>
                        <a:pt x="376" y="617"/>
                        <a:pt x="373" y="617"/>
                        <a:pt x="370" y="617"/>
                      </a:cubicBezTo>
                      <a:cubicBezTo>
                        <a:pt x="208" y="617"/>
                        <a:pt x="84" y="507"/>
                        <a:pt x="84" y="347"/>
                      </a:cubicBezTo>
                      <a:cubicBezTo>
                        <a:pt x="84" y="346"/>
                        <a:pt x="84" y="344"/>
                        <a:pt x="84" y="342"/>
                      </a:cubicBezTo>
                      <a:cubicBezTo>
                        <a:pt x="85" y="187"/>
                        <a:pt x="200" y="62"/>
                        <a:pt x="368" y="62"/>
                      </a:cubicBezTo>
                      <a:cubicBezTo>
                        <a:pt x="370" y="62"/>
                        <a:pt x="372" y="62"/>
                        <a:pt x="375" y="62"/>
                      </a:cubicBezTo>
                      <a:cubicBezTo>
                        <a:pt x="435" y="63"/>
                        <a:pt x="472" y="73"/>
                        <a:pt x="523" y="102"/>
                      </a:cubicBezTo>
                      <a:cubicBezTo>
                        <a:pt x="532" y="107"/>
                        <a:pt x="532" y="107"/>
                        <a:pt x="532" y="107"/>
                      </a:cubicBezTo>
                      <a:cubicBezTo>
                        <a:pt x="532" y="34"/>
                        <a:pt x="532" y="34"/>
                        <a:pt x="532" y="34"/>
                      </a:cubicBezTo>
                      <a:cubicBezTo>
                        <a:pt x="472" y="4"/>
                        <a:pt x="432" y="1"/>
                        <a:pt x="373" y="0"/>
                      </a:cubicBezTo>
                      <a:cubicBezTo>
                        <a:pt x="372" y="0"/>
                        <a:pt x="370" y="0"/>
                        <a:pt x="369" y="0"/>
                      </a:cubicBezTo>
                      <a:cubicBezTo>
                        <a:pt x="159" y="0"/>
                        <a:pt x="1" y="145"/>
                        <a:pt x="0" y="341"/>
                      </a:cubicBezTo>
                      <a:cubicBezTo>
                        <a:pt x="0" y="342"/>
                        <a:pt x="0" y="343"/>
                        <a:pt x="1" y="343"/>
                      </a:cubicBezTo>
                      <a:cubicBezTo>
                        <a:pt x="1" y="533"/>
                        <a:pt x="151" y="681"/>
                        <a:pt x="360" y="681"/>
                      </a:cubicBezTo>
                      <a:cubicBezTo>
                        <a:pt x="367" y="681"/>
                        <a:pt x="373" y="680"/>
                        <a:pt x="380" y="680"/>
                      </a:cubicBezTo>
                      <a:cubicBezTo>
                        <a:pt x="442" y="678"/>
                        <a:pt x="480" y="678"/>
                        <a:pt x="538" y="657"/>
                      </a:cubicBezTo>
                      <a:cubicBezTo>
                        <a:pt x="537" y="652"/>
                        <a:pt x="537" y="652"/>
                        <a:pt x="537" y="652"/>
                      </a:cubicBezTo>
                      <a:cubicBezTo>
                        <a:pt x="542" y="654"/>
                        <a:pt x="542" y="654"/>
                        <a:pt x="542" y="654"/>
                      </a:cubicBezTo>
                      <a:cubicBezTo>
                        <a:pt x="583" y="550"/>
                        <a:pt x="583" y="550"/>
                        <a:pt x="583" y="550"/>
                      </a:cubicBezTo>
                      <a:cubicBezTo>
                        <a:pt x="568" y="561"/>
                        <a:pt x="568" y="561"/>
                        <a:pt x="568" y="561"/>
                      </a:cubicBezTo>
                      <a:cubicBezTo>
                        <a:pt x="506" y="605"/>
                        <a:pt x="438" y="616"/>
                        <a:pt x="379" y="61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6" name="Freeform 168"/>
                <p:cNvSpPr>
                  <a:spLocks noChangeAspect="1"/>
                </p:cNvSpPr>
                <p:nvPr userDrawn="1"/>
              </p:nvSpPr>
              <p:spPr bwMode="black">
                <a:xfrm>
                  <a:off x="5112" y="1175"/>
                  <a:ext cx="48" cy="59"/>
                </a:xfrm>
                <a:custGeom>
                  <a:avLst/>
                  <a:gdLst/>
                  <a:ahLst/>
                  <a:cxnLst>
                    <a:cxn ang="0">
                      <a:pos x="529" y="626"/>
                    </a:cxn>
                    <a:cxn ang="0">
                      <a:pos x="526" y="598"/>
                    </a:cxn>
                    <a:cxn ang="0">
                      <a:pos x="526" y="90"/>
                    </a:cxn>
                    <a:cxn ang="0">
                      <a:pos x="525" y="66"/>
                    </a:cxn>
                    <a:cxn ang="0">
                      <a:pos x="529" y="35"/>
                    </a:cxn>
                    <a:cxn ang="0">
                      <a:pos x="538" y="9"/>
                    </a:cxn>
                    <a:cxn ang="0">
                      <a:pos x="542" y="1"/>
                    </a:cxn>
                    <a:cxn ang="0">
                      <a:pos x="432" y="1"/>
                    </a:cxn>
                    <a:cxn ang="0">
                      <a:pos x="419" y="1"/>
                    </a:cxn>
                    <a:cxn ang="0">
                      <a:pos x="427" y="10"/>
                    </a:cxn>
                    <a:cxn ang="0">
                      <a:pos x="443" y="38"/>
                    </a:cxn>
                    <a:cxn ang="0">
                      <a:pos x="445" y="56"/>
                    </a:cxn>
                    <a:cxn ang="0">
                      <a:pos x="445" y="72"/>
                    </a:cxn>
                    <a:cxn ang="0">
                      <a:pos x="445" y="259"/>
                    </a:cxn>
                    <a:cxn ang="0">
                      <a:pos x="103" y="259"/>
                    </a:cxn>
                    <a:cxn ang="0">
                      <a:pos x="103" y="81"/>
                    </a:cxn>
                    <a:cxn ang="0">
                      <a:pos x="103" y="67"/>
                    </a:cxn>
                    <a:cxn ang="0">
                      <a:pos x="108" y="30"/>
                    </a:cxn>
                    <a:cxn ang="0">
                      <a:pos x="118" y="8"/>
                    </a:cxn>
                    <a:cxn ang="0">
                      <a:pos x="123" y="0"/>
                    </a:cxn>
                    <a:cxn ang="0">
                      <a:pos x="11" y="0"/>
                    </a:cxn>
                    <a:cxn ang="0">
                      <a:pos x="0" y="0"/>
                    </a:cxn>
                    <a:cxn ang="0">
                      <a:pos x="7" y="9"/>
                    </a:cxn>
                    <a:cxn ang="0">
                      <a:pos x="21" y="34"/>
                    </a:cxn>
                    <a:cxn ang="0">
                      <a:pos x="24" y="65"/>
                    </a:cxn>
                    <a:cxn ang="0">
                      <a:pos x="24" y="603"/>
                    </a:cxn>
                    <a:cxn ang="0">
                      <a:pos x="24" y="613"/>
                    </a:cxn>
                    <a:cxn ang="0">
                      <a:pos x="21" y="635"/>
                    </a:cxn>
                    <a:cxn ang="0">
                      <a:pos x="10" y="652"/>
                    </a:cxn>
                    <a:cxn ang="0">
                      <a:pos x="4" y="661"/>
                    </a:cxn>
                    <a:cxn ang="0">
                      <a:pos x="115" y="661"/>
                    </a:cxn>
                    <a:cxn ang="0">
                      <a:pos x="126" y="661"/>
                    </a:cxn>
                    <a:cxn ang="0">
                      <a:pos x="120" y="652"/>
                    </a:cxn>
                    <a:cxn ang="0">
                      <a:pos x="108" y="632"/>
                    </a:cxn>
                    <a:cxn ang="0">
                      <a:pos x="103" y="598"/>
                    </a:cxn>
                    <a:cxn ang="0">
                      <a:pos x="104" y="575"/>
                    </a:cxn>
                    <a:cxn ang="0">
                      <a:pos x="104" y="318"/>
                    </a:cxn>
                    <a:cxn ang="0">
                      <a:pos x="445" y="318"/>
                    </a:cxn>
                    <a:cxn ang="0">
                      <a:pos x="445" y="603"/>
                    </a:cxn>
                    <a:cxn ang="0">
                      <a:pos x="445" y="618"/>
                    </a:cxn>
                    <a:cxn ang="0">
                      <a:pos x="445" y="625"/>
                    </a:cxn>
                    <a:cxn ang="0">
                      <a:pos x="433" y="650"/>
                    </a:cxn>
                    <a:cxn ang="0">
                      <a:pos x="426" y="659"/>
                    </a:cxn>
                    <a:cxn ang="0">
                      <a:pos x="438" y="659"/>
                    </a:cxn>
                    <a:cxn ang="0">
                      <a:pos x="534" y="659"/>
                    </a:cxn>
                    <a:cxn ang="0">
                      <a:pos x="544" y="659"/>
                    </a:cxn>
                    <a:cxn ang="0">
                      <a:pos x="539" y="651"/>
                    </a:cxn>
                    <a:cxn ang="0">
                      <a:pos x="529" y="626"/>
                    </a:cxn>
                  </a:cxnLst>
                  <a:rect l="0" t="0" r="r" b="b"/>
                  <a:pathLst>
                    <a:path w="544" h="661">
                      <a:moveTo>
                        <a:pt x="529" y="626"/>
                      </a:moveTo>
                      <a:cubicBezTo>
                        <a:pt x="527" y="615"/>
                        <a:pt x="526" y="608"/>
                        <a:pt x="526" y="598"/>
                      </a:cubicBezTo>
                      <a:cubicBezTo>
                        <a:pt x="526" y="90"/>
                        <a:pt x="526" y="90"/>
                        <a:pt x="526" y="90"/>
                      </a:cubicBezTo>
                      <a:cubicBezTo>
                        <a:pt x="526" y="81"/>
                        <a:pt x="525" y="73"/>
                        <a:pt x="525" y="66"/>
                      </a:cubicBezTo>
                      <a:cubicBezTo>
                        <a:pt x="525" y="56"/>
                        <a:pt x="526" y="46"/>
                        <a:pt x="529" y="35"/>
                      </a:cubicBezTo>
                      <a:cubicBezTo>
                        <a:pt x="532" y="24"/>
                        <a:pt x="534" y="18"/>
                        <a:pt x="538" y="9"/>
                      </a:cubicBezTo>
                      <a:cubicBezTo>
                        <a:pt x="542" y="1"/>
                        <a:pt x="542" y="1"/>
                        <a:pt x="542" y="1"/>
                      </a:cubicBezTo>
                      <a:cubicBezTo>
                        <a:pt x="432" y="1"/>
                        <a:pt x="432" y="1"/>
                        <a:pt x="432" y="1"/>
                      </a:cubicBezTo>
                      <a:cubicBezTo>
                        <a:pt x="419" y="1"/>
                        <a:pt x="419" y="1"/>
                        <a:pt x="419" y="1"/>
                      </a:cubicBezTo>
                      <a:cubicBezTo>
                        <a:pt x="427" y="10"/>
                        <a:pt x="427" y="10"/>
                        <a:pt x="427" y="10"/>
                      </a:cubicBezTo>
                      <a:cubicBezTo>
                        <a:pt x="436" y="19"/>
                        <a:pt x="439" y="26"/>
                        <a:pt x="443" y="38"/>
                      </a:cubicBezTo>
                      <a:cubicBezTo>
                        <a:pt x="445" y="44"/>
                        <a:pt x="445" y="49"/>
                        <a:pt x="445" y="56"/>
                      </a:cubicBezTo>
                      <a:cubicBezTo>
                        <a:pt x="445" y="61"/>
                        <a:pt x="445" y="66"/>
                        <a:pt x="445" y="72"/>
                      </a:cubicBezTo>
                      <a:cubicBezTo>
                        <a:pt x="445" y="259"/>
                        <a:pt x="445" y="259"/>
                        <a:pt x="445" y="259"/>
                      </a:cubicBezTo>
                      <a:cubicBezTo>
                        <a:pt x="103" y="259"/>
                        <a:pt x="103" y="259"/>
                        <a:pt x="103" y="259"/>
                      </a:cubicBezTo>
                      <a:cubicBezTo>
                        <a:pt x="103" y="81"/>
                        <a:pt x="103" y="81"/>
                        <a:pt x="103" y="81"/>
                      </a:cubicBezTo>
                      <a:cubicBezTo>
                        <a:pt x="103" y="76"/>
                        <a:pt x="103" y="71"/>
                        <a:pt x="103" y="67"/>
                      </a:cubicBezTo>
                      <a:cubicBezTo>
                        <a:pt x="103" y="54"/>
                        <a:pt x="104" y="43"/>
                        <a:pt x="108" y="30"/>
                      </a:cubicBezTo>
                      <a:cubicBezTo>
                        <a:pt x="111" y="21"/>
                        <a:pt x="113" y="16"/>
                        <a:pt x="118" y="8"/>
                      </a:cubicBezTo>
                      <a:cubicBezTo>
                        <a:pt x="123" y="0"/>
                        <a:pt x="123" y="0"/>
                        <a:pt x="123" y="0"/>
                      </a:cubicBezTo>
                      <a:cubicBezTo>
                        <a:pt x="11" y="0"/>
                        <a:pt x="11" y="0"/>
                        <a:pt x="11" y="0"/>
                      </a:cubicBezTo>
                      <a:cubicBezTo>
                        <a:pt x="0" y="0"/>
                        <a:pt x="0" y="0"/>
                        <a:pt x="0" y="0"/>
                      </a:cubicBezTo>
                      <a:cubicBezTo>
                        <a:pt x="7" y="9"/>
                        <a:pt x="7" y="9"/>
                        <a:pt x="7" y="9"/>
                      </a:cubicBezTo>
                      <a:cubicBezTo>
                        <a:pt x="14" y="18"/>
                        <a:pt x="17" y="23"/>
                        <a:pt x="21" y="34"/>
                      </a:cubicBezTo>
                      <a:cubicBezTo>
                        <a:pt x="24" y="44"/>
                        <a:pt x="24" y="52"/>
                        <a:pt x="24" y="65"/>
                      </a:cubicBezTo>
                      <a:cubicBezTo>
                        <a:pt x="24" y="603"/>
                        <a:pt x="24" y="603"/>
                        <a:pt x="24" y="603"/>
                      </a:cubicBezTo>
                      <a:cubicBezTo>
                        <a:pt x="24" y="606"/>
                        <a:pt x="24" y="610"/>
                        <a:pt x="24" y="613"/>
                      </a:cubicBezTo>
                      <a:cubicBezTo>
                        <a:pt x="24" y="621"/>
                        <a:pt x="24" y="627"/>
                        <a:pt x="21" y="635"/>
                      </a:cubicBezTo>
                      <a:cubicBezTo>
                        <a:pt x="18" y="641"/>
                        <a:pt x="15" y="645"/>
                        <a:pt x="10" y="652"/>
                      </a:cubicBezTo>
                      <a:cubicBezTo>
                        <a:pt x="4" y="661"/>
                        <a:pt x="4" y="661"/>
                        <a:pt x="4" y="661"/>
                      </a:cubicBezTo>
                      <a:cubicBezTo>
                        <a:pt x="115" y="661"/>
                        <a:pt x="115" y="661"/>
                        <a:pt x="115" y="661"/>
                      </a:cubicBezTo>
                      <a:cubicBezTo>
                        <a:pt x="126" y="661"/>
                        <a:pt x="126" y="661"/>
                        <a:pt x="126" y="661"/>
                      </a:cubicBezTo>
                      <a:cubicBezTo>
                        <a:pt x="120" y="652"/>
                        <a:pt x="120" y="652"/>
                        <a:pt x="120" y="652"/>
                      </a:cubicBezTo>
                      <a:cubicBezTo>
                        <a:pt x="114" y="644"/>
                        <a:pt x="110" y="639"/>
                        <a:pt x="108" y="632"/>
                      </a:cubicBezTo>
                      <a:cubicBezTo>
                        <a:pt x="104" y="616"/>
                        <a:pt x="104" y="607"/>
                        <a:pt x="103" y="598"/>
                      </a:cubicBezTo>
                      <a:cubicBezTo>
                        <a:pt x="103" y="592"/>
                        <a:pt x="104" y="585"/>
                        <a:pt x="104" y="575"/>
                      </a:cubicBezTo>
                      <a:cubicBezTo>
                        <a:pt x="104" y="318"/>
                        <a:pt x="104" y="318"/>
                        <a:pt x="104" y="318"/>
                      </a:cubicBezTo>
                      <a:cubicBezTo>
                        <a:pt x="445" y="318"/>
                        <a:pt x="445" y="318"/>
                        <a:pt x="445" y="318"/>
                      </a:cubicBezTo>
                      <a:cubicBezTo>
                        <a:pt x="445" y="603"/>
                        <a:pt x="445" y="603"/>
                        <a:pt x="445" y="603"/>
                      </a:cubicBezTo>
                      <a:cubicBezTo>
                        <a:pt x="445" y="609"/>
                        <a:pt x="445" y="614"/>
                        <a:pt x="445" y="618"/>
                      </a:cubicBezTo>
                      <a:cubicBezTo>
                        <a:pt x="445" y="620"/>
                        <a:pt x="445" y="622"/>
                        <a:pt x="445" y="625"/>
                      </a:cubicBezTo>
                      <a:cubicBezTo>
                        <a:pt x="443" y="635"/>
                        <a:pt x="440" y="641"/>
                        <a:pt x="433" y="650"/>
                      </a:cubicBezTo>
                      <a:cubicBezTo>
                        <a:pt x="426" y="659"/>
                        <a:pt x="426" y="659"/>
                        <a:pt x="426" y="659"/>
                      </a:cubicBezTo>
                      <a:cubicBezTo>
                        <a:pt x="438" y="659"/>
                        <a:pt x="438" y="659"/>
                        <a:pt x="438" y="659"/>
                      </a:cubicBezTo>
                      <a:cubicBezTo>
                        <a:pt x="534" y="659"/>
                        <a:pt x="534" y="659"/>
                        <a:pt x="534" y="659"/>
                      </a:cubicBezTo>
                      <a:cubicBezTo>
                        <a:pt x="544" y="659"/>
                        <a:pt x="544" y="659"/>
                        <a:pt x="544" y="659"/>
                      </a:cubicBezTo>
                      <a:cubicBezTo>
                        <a:pt x="539" y="651"/>
                        <a:pt x="539" y="651"/>
                        <a:pt x="539" y="651"/>
                      </a:cubicBezTo>
                      <a:cubicBezTo>
                        <a:pt x="534" y="641"/>
                        <a:pt x="532" y="635"/>
                        <a:pt x="529" y="6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7" name="Freeform 169"/>
                <p:cNvSpPr>
                  <a:spLocks noChangeAspect="1"/>
                </p:cNvSpPr>
                <p:nvPr userDrawn="1"/>
              </p:nvSpPr>
              <p:spPr bwMode="black">
                <a:xfrm>
                  <a:off x="5300" y="1175"/>
                  <a:ext cx="38" cy="59"/>
                </a:xfrm>
                <a:custGeom>
                  <a:avLst/>
                  <a:gdLst/>
                  <a:ahLst/>
                  <a:cxnLst>
                    <a:cxn ang="0">
                      <a:pos x="387" y="590"/>
                    </a:cxn>
                    <a:cxn ang="0">
                      <a:pos x="351" y="596"/>
                    </a:cxn>
                    <a:cxn ang="0">
                      <a:pos x="106" y="597"/>
                    </a:cxn>
                    <a:cxn ang="0">
                      <a:pos x="105" y="84"/>
                    </a:cxn>
                    <a:cxn ang="0">
                      <a:pos x="104" y="61"/>
                    </a:cxn>
                    <a:cxn ang="0">
                      <a:pos x="108" y="31"/>
                    </a:cxn>
                    <a:cxn ang="0">
                      <a:pos x="117" y="8"/>
                    </a:cxn>
                    <a:cxn ang="0">
                      <a:pos x="121" y="0"/>
                    </a:cxn>
                    <a:cxn ang="0">
                      <a:pos x="11" y="0"/>
                    </a:cxn>
                    <a:cxn ang="0">
                      <a:pos x="0" y="0"/>
                    </a:cxn>
                    <a:cxn ang="0">
                      <a:pos x="7" y="9"/>
                    </a:cxn>
                    <a:cxn ang="0">
                      <a:pos x="20" y="36"/>
                    </a:cxn>
                    <a:cxn ang="0">
                      <a:pos x="24" y="67"/>
                    </a:cxn>
                    <a:cxn ang="0">
                      <a:pos x="24" y="599"/>
                    </a:cxn>
                    <a:cxn ang="0">
                      <a:pos x="24" y="609"/>
                    </a:cxn>
                    <a:cxn ang="0">
                      <a:pos x="20" y="632"/>
                    </a:cxn>
                    <a:cxn ang="0">
                      <a:pos x="10" y="649"/>
                    </a:cxn>
                    <a:cxn ang="0">
                      <a:pos x="4" y="658"/>
                    </a:cxn>
                    <a:cxn ang="0">
                      <a:pos x="391" y="658"/>
                    </a:cxn>
                    <a:cxn ang="0">
                      <a:pos x="391" y="652"/>
                    </a:cxn>
                    <a:cxn ang="0">
                      <a:pos x="392" y="652"/>
                    </a:cxn>
                    <a:cxn ang="0">
                      <a:pos x="392" y="652"/>
                    </a:cxn>
                    <a:cxn ang="0">
                      <a:pos x="397" y="654"/>
                    </a:cxn>
                    <a:cxn ang="0">
                      <a:pos x="425" y="580"/>
                    </a:cxn>
                    <a:cxn ang="0">
                      <a:pos x="415" y="573"/>
                    </a:cxn>
                    <a:cxn ang="0">
                      <a:pos x="387" y="590"/>
                    </a:cxn>
                  </a:cxnLst>
                  <a:rect l="0" t="0" r="r" b="b"/>
                  <a:pathLst>
                    <a:path w="425" h="658">
                      <a:moveTo>
                        <a:pt x="387" y="590"/>
                      </a:moveTo>
                      <a:cubicBezTo>
                        <a:pt x="372" y="596"/>
                        <a:pt x="365" y="596"/>
                        <a:pt x="351" y="596"/>
                      </a:cubicBezTo>
                      <a:cubicBezTo>
                        <a:pt x="106" y="597"/>
                        <a:pt x="106" y="597"/>
                        <a:pt x="106" y="597"/>
                      </a:cubicBezTo>
                      <a:cubicBezTo>
                        <a:pt x="105" y="84"/>
                        <a:pt x="105" y="84"/>
                        <a:pt x="105" y="84"/>
                      </a:cubicBezTo>
                      <a:cubicBezTo>
                        <a:pt x="105" y="75"/>
                        <a:pt x="104" y="68"/>
                        <a:pt x="104" y="61"/>
                      </a:cubicBezTo>
                      <a:cubicBezTo>
                        <a:pt x="104" y="51"/>
                        <a:pt x="105" y="42"/>
                        <a:pt x="108" y="31"/>
                      </a:cubicBezTo>
                      <a:cubicBezTo>
                        <a:pt x="111" y="22"/>
                        <a:pt x="113" y="16"/>
                        <a:pt x="117" y="8"/>
                      </a:cubicBezTo>
                      <a:cubicBezTo>
                        <a:pt x="121" y="0"/>
                        <a:pt x="121" y="0"/>
                        <a:pt x="121" y="0"/>
                      </a:cubicBezTo>
                      <a:cubicBezTo>
                        <a:pt x="11" y="0"/>
                        <a:pt x="11" y="0"/>
                        <a:pt x="11" y="0"/>
                      </a:cubicBezTo>
                      <a:cubicBezTo>
                        <a:pt x="0" y="0"/>
                        <a:pt x="0" y="0"/>
                        <a:pt x="0" y="0"/>
                      </a:cubicBezTo>
                      <a:cubicBezTo>
                        <a:pt x="7" y="9"/>
                        <a:pt x="7" y="9"/>
                        <a:pt x="7" y="9"/>
                      </a:cubicBezTo>
                      <a:cubicBezTo>
                        <a:pt x="14" y="18"/>
                        <a:pt x="16" y="25"/>
                        <a:pt x="20" y="36"/>
                      </a:cubicBezTo>
                      <a:cubicBezTo>
                        <a:pt x="23" y="48"/>
                        <a:pt x="24" y="54"/>
                        <a:pt x="24" y="67"/>
                      </a:cubicBezTo>
                      <a:cubicBezTo>
                        <a:pt x="24" y="599"/>
                        <a:pt x="24" y="599"/>
                        <a:pt x="24" y="599"/>
                      </a:cubicBezTo>
                      <a:cubicBezTo>
                        <a:pt x="24" y="603"/>
                        <a:pt x="24" y="606"/>
                        <a:pt x="24" y="609"/>
                      </a:cubicBezTo>
                      <a:cubicBezTo>
                        <a:pt x="24" y="618"/>
                        <a:pt x="24" y="624"/>
                        <a:pt x="20" y="632"/>
                      </a:cubicBezTo>
                      <a:cubicBezTo>
                        <a:pt x="18" y="638"/>
                        <a:pt x="15" y="643"/>
                        <a:pt x="10" y="649"/>
                      </a:cubicBezTo>
                      <a:cubicBezTo>
                        <a:pt x="4" y="658"/>
                        <a:pt x="4" y="658"/>
                        <a:pt x="4" y="658"/>
                      </a:cubicBezTo>
                      <a:cubicBezTo>
                        <a:pt x="391" y="658"/>
                        <a:pt x="391" y="658"/>
                        <a:pt x="391" y="658"/>
                      </a:cubicBezTo>
                      <a:cubicBezTo>
                        <a:pt x="391" y="652"/>
                        <a:pt x="391" y="652"/>
                        <a:pt x="391" y="652"/>
                      </a:cubicBezTo>
                      <a:cubicBezTo>
                        <a:pt x="392" y="652"/>
                        <a:pt x="392" y="652"/>
                        <a:pt x="392" y="652"/>
                      </a:cubicBezTo>
                      <a:cubicBezTo>
                        <a:pt x="392" y="652"/>
                        <a:pt x="392" y="652"/>
                        <a:pt x="392" y="652"/>
                      </a:cubicBezTo>
                      <a:cubicBezTo>
                        <a:pt x="397" y="654"/>
                        <a:pt x="397" y="654"/>
                        <a:pt x="397" y="654"/>
                      </a:cubicBezTo>
                      <a:cubicBezTo>
                        <a:pt x="425" y="580"/>
                        <a:pt x="425" y="580"/>
                        <a:pt x="425" y="580"/>
                      </a:cubicBezTo>
                      <a:cubicBezTo>
                        <a:pt x="415" y="573"/>
                        <a:pt x="415" y="573"/>
                        <a:pt x="415" y="573"/>
                      </a:cubicBezTo>
                      <a:cubicBezTo>
                        <a:pt x="393" y="593"/>
                        <a:pt x="402" y="585"/>
                        <a:pt x="387" y="59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8" name="Freeform 170"/>
                <p:cNvSpPr>
                  <a:spLocks noChangeAspect="1"/>
                </p:cNvSpPr>
                <p:nvPr userDrawn="1"/>
              </p:nvSpPr>
              <p:spPr bwMode="black">
                <a:xfrm>
                  <a:off x="5168" y="1175"/>
                  <a:ext cx="57" cy="61"/>
                </a:xfrm>
                <a:custGeom>
                  <a:avLst/>
                  <a:gdLst/>
                  <a:ahLst/>
                  <a:cxnLst>
                    <a:cxn ang="0">
                      <a:pos x="553" y="0"/>
                    </a:cxn>
                    <a:cxn ang="0">
                      <a:pos x="555" y="7"/>
                    </a:cxn>
                    <a:cxn ang="0">
                      <a:pos x="561" y="32"/>
                    </a:cxn>
                    <a:cxn ang="0">
                      <a:pos x="565" y="82"/>
                    </a:cxn>
                    <a:cxn ang="0">
                      <a:pos x="565" y="113"/>
                    </a:cxn>
                    <a:cxn ang="0">
                      <a:pos x="565" y="511"/>
                    </a:cxn>
                    <a:cxn ang="0">
                      <a:pos x="120" y="3"/>
                    </a:cxn>
                    <a:cxn ang="0">
                      <a:pos x="20" y="1"/>
                    </a:cxn>
                    <a:cxn ang="0">
                      <a:pos x="0" y="1"/>
                    </a:cxn>
                    <a:cxn ang="0">
                      <a:pos x="17" y="11"/>
                    </a:cxn>
                    <a:cxn ang="0">
                      <a:pos x="33" y="29"/>
                    </a:cxn>
                    <a:cxn ang="0">
                      <a:pos x="40" y="54"/>
                    </a:cxn>
                    <a:cxn ang="0">
                      <a:pos x="40" y="597"/>
                    </a:cxn>
                    <a:cxn ang="0">
                      <a:pos x="37" y="630"/>
                    </a:cxn>
                    <a:cxn ang="0">
                      <a:pos x="26" y="652"/>
                    </a:cxn>
                    <a:cxn ang="0">
                      <a:pos x="19" y="661"/>
                    </a:cxn>
                    <a:cxn ang="0">
                      <a:pos x="113" y="661"/>
                    </a:cxn>
                    <a:cxn ang="0">
                      <a:pos x="121" y="661"/>
                    </a:cxn>
                    <a:cxn ang="0">
                      <a:pos x="119" y="653"/>
                    </a:cxn>
                    <a:cxn ang="0">
                      <a:pos x="111" y="626"/>
                    </a:cxn>
                    <a:cxn ang="0">
                      <a:pos x="105" y="579"/>
                    </a:cxn>
                    <a:cxn ang="0">
                      <a:pos x="105" y="111"/>
                    </a:cxn>
                    <a:cxn ang="0">
                      <a:pos x="630" y="692"/>
                    </a:cxn>
                    <a:cxn ang="0">
                      <a:pos x="629" y="69"/>
                    </a:cxn>
                    <a:cxn ang="0">
                      <a:pos x="632" y="35"/>
                    </a:cxn>
                    <a:cxn ang="0">
                      <a:pos x="626" y="34"/>
                    </a:cxn>
                    <a:cxn ang="0">
                      <a:pos x="626" y="34"/>
                    </a:cxn>
                    <a:cxn ang="0">
                      <a:pos x="632" y="35"/>
                    </a:cxn>
                    <a:cxn ang="0">
                      <a:pos x="639" y="7"/>
                    </a:cxn>
                    <a:cxn ang="0">
                      <a:pos x="641" y="0"/>
                    </a:cxn>
                    <a:cxn ang="0">
                      <a:pos x="560" y="0"/>
                    </a:cxn>
                    <a:cxn ang="0">
                      <a:pos x="553" y="0"/>
                    </a:cxn>
                  </a:cxnLst>
                  <a:rect l="0" t="0" r="r" b="b"/>
                  <a:pathLst>
                    <a:path w="641" h="692">
                      <a:moveTo>
                        <a:pt x="553" y="0"/>
                      </a:moveTo>
                      <a:cubicBezTo>
                        <a:pt x="555" y="7"/>
                        <a:pt x="555" y="7"/>
                        <a:pt x="555" y="7"/>
                      </a:cubicBezTo>
                      <a:cubicBezTo>
                        <a:pt x="557" y="17"/>
                        <a:pt x="559" y="22"/>
                        <a:pt x="561" y="32"/>
                      </a:cubicBezTo>
                      <a:cubicBezTo>
                        <a:pt x="565" y="51"/>
                        <a:pt x="565" y="66"/>
                        <a:pt x="565" y="82"/>
                      </a:cubicBezTo>
                      <a:cubicBezTo>
                        <a:pt x="565" y="92"/>
                        <a:pt x="565" y="102"/>
                        <a:pt x="565" y="113"/>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ubicBezTo>
                        <a:pt x="38" y="38"/>
                        <a:pt x="40" y="44"/>
                        <a:pt x="40" y="54"/>
                      </a:cubicBezTo>
                      <a:cubicBezTo>
                        <a:pt x="40" y="597"/>
                        <a:pt x="40" y="597"/>
                        <a:pt x="40" y="597"/>
                      </a:cubicBezTo>
                      <a:cubicBezTo>
                        <a:pt x="40" y="610"/>
                        <a:pt x="40" y="618"/>
                        <a:pt x="37" y="630"/>
                      </a:cubicBezTo>
                      <a:cubicBezTo>
                        <a:pt x="35" y="639"/>
                        <a:pt x="32" y="643"/>
                        <a:pt x="26" y="652"/>
                      </a:cubicBezTo>
                      <a:cubicBezTo>
                        <a:pt x="19" y="661"/>
                        <a:pt x="19" y="661"/>
                        <a:pt x="19" y="661"/>
                      </a:cubicBezTo>
                      <a:cubicBezTo>
                        <a:pt x="113" y="661"/>
                        <a:pt x="113" y="661"/>
                        <a:pt x="113" y="661"/>
                      </a:cubicBezTo>
                      <a:cubicBezTo>
                        <a:pt x="121" y="661"/>
                        <a:pt x="121" y="661"/>
                        <a:pt x="121" y="661"/>
                      </a:cubicBezTo>
                      <a:cubicBezTo>
                        <a:pt x="119" y="653"/>
                        <a:pt x="119" y="653"/>
                        <a:pt x="119" y="653"/>
                      </a:cubicBezTo>
                      <a:cubicBezTo>
                        <a:pt x="115" y="642"/>
                        <a:pt x="113" y="636"/>
                        <a:pt x="111" y="626"/>
                      </a:cubicBezTo>
                      <a:cubicBezTo>
                        <a:pt x="105" y="597"/>
                        <a:pt x="105" y="599"/>
                        <a:pt x="105" y="579"/>
                      </a:cubicBezTo>
                      <a:cubicBezTo>
                        <a:pt x="105" y="111"/>
                        <a:pt x="105" y="111"/>
                        <a:pt x="105" y="111"/>
                      </a:cubicBezTo>
                      <a:cubicBezTo>
                        <a:pt x="630" y="692"/>
                        <a:pt x="630" y="692"/>
                        <a:pt x="630" y="692"/>
                      </a:cubicBezTo>
                      <a:cubicBezTo>
                        <a:pt x="629" y="69"/>
                        <a:pt x="629" y="69"/>
                        <a:pt x="629" y="69"/>
                      </a:cubicBezTo>
                      <a:cubicBezTo>
                        <a:pt x="629" y="56"/>
                        <a:pt x="629" y="49"/>
                        <a:pt x="632" y="35"/>
                      </a:cubicBezTo>
                      <a:cubicBezTo>
                        <a:pt x="626" y="34"/>
                        <a:pt x="626" y="34"/>
                        <a:pt x="626" y="34"/>
                      </a:cubicBezTo>
                      <a:cubicBezTo>
                        <a:pt x="626" y="34"/>
                        <a:pt x="626" y="34"/>
                        <a:pt x="626" y="34"/>
                      </a:cubicBezTo>
                      <a:cubicBezTo>
                        <a:pt x="632" y="35"/>
                        <a:pt x="632" y="35"/>
                        <a:pt x="632" y="35"/>
                      </a:cubicBezTo>
                      <a:cubicBezTo>
                        <a:pt x="634" y="24"/>
                        <a:pt x="635" y="17"/>
                        <a:pt x="639" y="7"/>
                      </a:cubicBezTo>
                      <a:cubicBezTo>
                        <a:pt x="641" y="0"/>
                        <a:pt x="641" y="0"/>
                        <a:pt x="641" y="0"/>
                      </a:cubicBezTo>
                      <a:cubicBezTo>
                        <a:pt x="560" y="0"/>
                        <a:pt x="560" y="0"/>
                        <a:pt x="560" y="0"/>
                      </a:cubicBezTo>
                      <a:lnTo>
                        <a:pt x="55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9" name="Freeform 171"/>
                <p:cNvSpPr>
                  <a:spLocks noChangeAspect="1"/>
                </p:cNvSpPr>
                <p:nvPr userDrawn="1"/>
              </p:nvSpPr>
              <p:spPr bwMode="black">
                <a:xfrm>
                  <a:off x="5000" y="1076"/>
                  <a:ext cx="57" cy="61"/>
                </a:xfrm>
                <a:custGeom>
                  <a:avLst/>
                  <a:gdLst/>
                  <a:ahLst/>
                  <a:cxnLst>
                    <a:cxn ang="0">
                      <a:pos x="111" y="627"/>
                    </a:cxn>
                    <a:cxn ang="0">
                      <a:pos x="105" y="580"/>
                    </a:cxn>
                    <a:cxn ang="0">
                      <a:pos x="105" y="112"/>
                    </a:cxn>
                    <a:cxn ang="0">
                      <a:pos x="630" y="693"/>
                    </a:cxn>
                    <a:cxn ang="0">
                      <a:pos x="629" y="70"/>
                    </a:cxn>
                    <a:cxn ang="0">
                      <a:pos x="632" y="36"/>
                    </a:cxn>
                    <a:cxn ang="0">
                      <a:pos x="627" y="35"/>
                    </a:cxn>
                    <a:cxn ang="0">
                      <a:pos x="627" y="35"/>
                    </a:cxn>
                    <a:cxn ang="0">
                      <a:pos x="632" y="36"/>
                    </a:cxn>
                    <a:cxn ang="0">
                      <a:pos x="639" y="8"/>
                    </a:cxn>
                    <a:cxn ang="0">
                      <a:pos x="641" y="0"/>
                    </a:cxn>
                    <a:cxn ang="0">
                      <a:pos x="560" y="0"/>
                    </a:cxn>
                    <a:cxn ang="0">
                      <a:pos x="553" y="0"/>
                    </a:cxn>
                    <a:cxn ang="0">
                      <a:pos x="555" y="8"/>
                    </a:cxn>
                    <a:cxn ang="0">
                      <a:pos x="561" y="32"/>
                    </a:cxn>
                    <a:cxn ang="0">
                      <a:pos x="565" y="83"/>
                    </a:cxn>
                    <a:cxn ang="0">
                      <a:pos x="565" y="114"/>
                    </a:cxn>
                    <a:cxn ang="0">
                      <a:pos x="565" y="511"/>
                    </a:cxn>
                    <a:cxn ang="0">
                      <a:pos x="120" y="3"/>
                    </a:cxn>
                    <a:cxn ang="0">
                      <a:pos x="20" y="1"/>
                    </a:cxn>
                    <a:cxn ang="0">
                      <a:pos x="0" y="1"/>
                    </a:cxn>
                    <a:cxn ang="0">
                      <a:pos x="18" y="12"/>
                    </a:cxn>
                    <a:cxn ang="0">
                      <a:pos x="33" y="29"/>
                    </a:cxn>
                    <a:cxn ang="0">
                      <a:pos x="40" y="55"/>
                    </a:cxn>
                    <a:cxn ang="0">
                      <a:pos x="40" y="597"/>
                    </a:cxn>
                    <a:cxn ang="0">
                      <a:pos x="37" y="631"/>
                    </a:cxn>
                    <a:cxn ang="0">
                      <a:pos x="26" y="652"/>
                    </a:cxn>
                    <a:cxn ang="0">
                      <a:pos x="20" y="661"/>
                    </a:cxn>
                    <a:cxn ang="0">
                      <a:pos x="113" y="661"/>
                    </a:cxn>
                    <a:cxn ang="0">
                      <a:pos x="121" y="661"/>
                    </a:cxn>
                    <a:cxn ang="0">
                      <a:pos x="119" y="654"/>
                    </a:cxn>
                    <a:cxn ang="0">
                      <a:pos x="111" y="627"/>
                    </a:cxn>
                  </a:cxnLst>
                  <a:rect l="0" t="0" r="r" b="b"/>
                  <a:pathLst>
                    <a:path w="641" h="693">
                      <a:moveTo>
                        <a:pt x="111" y="627"/>
                      </a:moveTo>
                      <a:cubicBezTo>
                        <a:pt x="105" y="598"/>
                        <a:pt x="105" y="599"/>
                        <a:pt x="105" y="580"/>
                      </a:cubicBezTo>
                      <a:cubicBezTo>
                        <a:pt x="105" y="112"/>
                        <a:pt x="105" y="112"/>
                        <a:pt x="105" y="112"/>
                      </a:cubicBezTo>
                      <a:cubicBezTo>
                        <a:pt x="630" y="693"/>
                        <a:pt x="630" y="693"/>
                        <a:pt x="630" y="693"/>
                      </a:cubicBezTo>
                      <a:cubicBezTo>
                        <a:pt x="629" y="70"/>
                        <a:pt x="629" y="70"/>
                        <a:pt x="629" y="70"/>
                      </a:cubicBezTo>
                      <a:cubicBezTo>
                        <a:pt x="629" y="57"/>
                        <a:pt x="629" y="49"/>
                        <a:pt x="632" y="36"/>
                      </a:cubicBezTo>
                      <a:cubicBezTo>
                        <a:pt x="627" y="35"/>
                        <a:pt x="627" y="35"/>
                        <a:pt x="627" y="35"/>
                      </a:cubicBezTo>
                      <a:cubicBezTo>
                        <a:pt x="627" y="35"/>
                        <a:pt x="627" y="35"/>
                        <a:pt x="627" y="35"/>
                      </a:cubicBezTo>
                      <a:cubicBezTo>
                        <a:pt x="632" y="36"/>
                        <a:pt x="632" y="36"/>
                        <a:pt x="632" y="36"/>
                      </a:cubicBezTo>
                      <a:cubicBezTo>
                        <a:pt x="634" y="25"/>
                        <a:pt x="635" y="18"/>
                        <a:pt x="639" y="8"/>
                      </a:cubicBezTo>
                      <a:cubicBezTo>
                        <a:pt x="641" y="0"/>
                        <a:pt x="641" y="0"/>
                        <a:pt x="641" y="0"/>
                      </a:cubicBezTo>
                      <a:cubicBezTo>
                        <a:pt x="560" y="0"/>
                        <a:pt x="560" y="0"/>
                        <a:pt x="560" y="0"/>
                      </a:cubicBezTo>
                      <a:cubicBezTo>
                        <a:pt x="553" y="0"/>
                        <a:pt x="553" y="0"/>
                        <a:pt x="553" y="0"/>
                      </a:cubicBezTo>
                      <a:cubicBezTo>
                        <a:pt x="555" y="8"/>
                        <a:pt x="555" y="8"/>
                        <a:pt x="555" y="8"/>
                      </a:cubicBezTo>
                      <a:cubicBezTo>
                        <a:pt x="558" y="17"/>
                        <a:pt x="559" y="23"/>
                        <a:pt x="561" y="32"/>
                      </a:cubicBezTo>
                      <a:cubicBezTo>
                        <a:pt x="564" y="52"/>
                        <a:pt x="565" y="67"/>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8" y="12"/>
                        <a:pt x="18" y="12"/>
                        <a:pt x="18" y="12"/>
                      </a:cubicBezTo>
                      <a:cubicBezTo>
                        <a:pt x="25" y="17"/>
                        <a:pt x="29" y="20"/>
                        <a:pt x="33" y="29"/>
                      </a:cubicBezTo>
                      <a:cubicBezTo>
                        <a:pt x="38" y="39"/>
                        <a:pt x="40" y="45"/>
                        <a:pt x="40" y="55"/>
                      </a:cubicBezTo>
                      <a:cubicBezTo>
                        <a:pt x="40" y="597"/>
                        <a:pt x="40" y="597"/>
                        <a:pt x="40" y="597"/>
                      </a:cubicBezTo>
                      <a:cubicBezTo>
                        <a:pt x="40" y="611"/>
                        <a:pt x="40" y="618"/>
                        <a:pt x="37" y="631"/>
                      </a:cubicBezTo>
                      <a:cubicBezTo>
                        <a:pt x="35" y="640"/>
                        <a:pt x="32" y="644"/>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3"/>
                        <a:pt x="113" y="637"/>
                        <a:pt x="111" y="62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0" name="Freeform 172"/>
                <p:cNvSpPr>
                  <a:spLocks noChangeAspect="1"/>
                </p:cNvSpPr>
                <p:nvPr userDrawn="1"/>
              </p:nvSpPr>
              <p:spPr bwMode="black">
                <a:xfrm>
                  <a:off x="5424" y="976"/>
                  <a:ext cx="37" cy="59"/>
                </a:xfrm>
                <a:custGeom>
                  <a:avLst/>
                  <a:gdLst/>
                  <a:ahLst/>
                  <a:cxnLst>
                    <a:cxn ang="0">
                      <a:pos x="21" y="26"/>
                    </a:cxn>
                    <a:cxn ang="0">
                      <a:pos x="26" y="52"/>
                    </a:cxn>
                    <a:cxn ang="0">
                      <a:pos x="26" y="596"/>
                    </a:cxn>
                    <a:cxn ang="0">
                      <a:pos x="26" y="612"/>
                    </a:cxn>
                    <a:cxn ang="0">
                      <a:pos x="24" y="628"/>
                    </a:cxn>
                    <a:cxn ang="0">
                      <a:pos x="13" y="650"/>
                    </a:cxn>
                    <a:cxn ang="0">
                      <a:pos x="7" y="659"/>
                    </a:cxn>
                    <a:cxn ang="0">
                      <a:pos x="393" y="659"/>
                    </a:cxn>
                    <a:cxn ang="0">
                      <a:pos x="393" y="653"/>
                    </a:cxn>
                    <a:cxn ang="0">
                      <a:pos x="393" y="653"/>
                    </a:cxn>
                    <a:cxn ang="0">
                      <a:pos x="393" y="653"/>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8" y="321"/>
                    </a:cxn>
                    <a:cxn ang="0">
                      <a:pos x="343" y="333"/>
                    </a:cxn>
                    <a:cxn ang="0">
                      <a:pos x="351" y="337"/>
                    </a:cxn>
                    <a:cxn ang="0">
                      <a:pos x="351" y="266"/>
                    </a:cxn>
                    <a:cxn ang="0">
                      <a:pos x="351" y="261"/>
                    </a:cxn>
                    <a:cxn ang="0">
                      <a:pos x="109" y="261"/>
                    </a:cxn>
                    <a:cxn ang="0">
                      <a:pos x="109" y="58"/>
                    </a:cxn>
                    <a:cxn ang="0">
                      <a:pos x="280" y="58"/>
                    </a:cxn>
                    <a:cxn ang="0">
                      <a:pos x="300" y="57"/>
                    </a:cxn>
                    <a:cxn ang="0">
                      <a:pos x="318" y="60"/>
                    </a:cxn>
                    <a:cxn ang="0">
                      <a:pos x="341" y="75"/>
                    </a:cxn>
                    <a:cxn ang="0">
                      <a:pos x="351" y="85"/>
                    </a:cxn>
                    <a:cxn ang="0">
                      <a:pos x="351" y="6"/>
                    </a:cxn>
                    <a:cxn ang="0">
                      <a:pos x="351" y="0"/>
                    </a:cxn>
                    <a:cxn ang="0">
                      <a:pos x="0" y="0"/>
                    </a:cxn>
                    <a:cxn ang="0">
                      <a:pos x="10" y="9"/>
                    </a:cxn>
                    <a:cxn ang="0">
                      <a:pos x="21" y="26"/>
                    </a:cxn>
                  </a:cxnLst>
                  <a:rect l="0" t="0" r="r" b="b"/>
                  <a:pathLst>
                    <a:path w="425" h="659">
                      <a:moveTo>
                        <a:pt x="21" y="26"/>
                      </a:moveTo>
                      <a:cubicBezTo>
                        <a:pt x="24" y="35"/>
                        <a:pt x="26" y="41"/>
                        <a:pt x="26" y="52"/>
                      </a:cubicBezTo>
                      <a:cubicBezTo>
                        <a:pt x="26" y="596"/>
                        <a:pt x="26" y="596"/>
                        <a:pt x="26" y="596"/>
                      </a:cubicBezTo>
                      <a:cubicBezTo>
                        <a:pt x="26" y="602"/>
                        <a:pt x="26" y="607"/>
                        <a:pt x="26" y="612"/>
                      </a:cubicBezTo>
                      <a:cubicBezTo>
                        <a:pt x="26" y="617"/>
                        <a:pt x="26" y="622"/>
                        <a:pt x="24" y="628"/>
                      </a:cubicBezTo>
                      <a:cubicBezTo>
                        <a:pt x="21" y="637"/>
                        <a:pt x="19" y="642"/>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1" y="337"/>
                        <a:pt x="351" y="337"/>
                        <a:pt x="351" y="337"/>
                      </a:cubicBezTo>
                      <a:cubicBezTo>
                        <a:pt x="351" y="266"/>
                        <a:pt x="351" y="266"/>
                        <a:pt x="351" y="266"/>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8" y="58"/>
                        <a:pt x="294" y="57"/>
                        <a:pt x="300" y="57"/>
                      </a:cubicBezTo>
                      <a:cubicBezTo>
                        <a:pt x="306" y="57"/>
                        <a:pt x="311" y="58"/>
                        <a:pt x="318" y="60"/>
                      </a:cubicBezTo>
                      <a:cubicBezTo>
                        <a:pt x="328" y="64"/>
                        <a:pt x="334" y="67"/>
                        <a:pt x="341" y="75"/>
                      </a:cubicBezTo>
                      <a:cubicBezTo>
                        <a:pt x="351" y="85"/>
                        <a:pt x="351" y="85"/>
                        <a:pt x="351" y="85"/>
                      </a:cubicBezTo>
                      <a:cubicBezTo>
                        <a:pt x="351" y="6"/>
                        <a:pt x="351" y="6"/>
                        <a:pt x="351" y="6"/>
                      </a:cubicBezTo>
                      <a:cubicBezTo>
                        <a:pt x="351" y="0"/>
                        <a:pt x="351" y="0"/>
                        <a:pt x="351" y="0"/>
                      </a:cubicBezTo>
                      <a:cubicBezTo>
                        <a:pt x="0" y="0"/>
                        <a:pt x="0" y="0"/>
                        <a:pt x="0" y="0"/>
                      </a:cubicBezTo>
                      <a:cubicBezTo>
                        <a:pt x="10" y="9"/>
                        <a:pt x="10" y="9"/>
                        <a:pt x="10" y="9"/>
                      </a:cubicBezTo>
                      <a:cubicBezTo>
                        <a:pt x="16" y="15"/>
                        <a:pt x="17" y="18"/>
                        <a:pt x="21" y="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1" name="Freeform 173"/>
                <p:cNvSpPr>
                  <a:spLocks noChangeAspect="1"/>
                </p:cNvSpPr>
                <p:nvPr userDrawn="1"/>
              </p:nvSpPr>
              <p:spPr bwMode="black">
                <a:xfrm>
                  <a:off x="5359" y="976"/>
                  <a:ext cx="57" cy="62"/>
                </a:xfrm>
                <a:custGeom>
                  <a:avLst/>
                  <a:gdLst/>
                  <a:ahLst/>
                  <a:cxnLst>
                    <a:cxn ang="0">
                      <a:pos x="33" y="29"/>
                    </a:cxn>
                    <a:cxn ang="0">
                      <a:pos x="40" y="54"/>
                    </a:cxn>
                    <a:cxn ang="0">
                      <a:pos x="40" y="597"/>
                    </a:cxn>
                    <a:cxn ang="0">
                      <a:pos x="36" y="631"/>
                    </a:cxn>
                    <a:cxn ang="0">
                      <a:pos x="26" y="652"/>
                    </a:cxn>
                    <a:cxn ang="0">
                      <a:pos x="20" y="661"/>
                    </a:cxn>
                    <a:cxn ang="0">
                      <a:pos x="113" y="661"/>
                    </a:cxn>
                    <a:cxn ang="0">
                      <a:pos x="121" y="661"/>
                    </a:cxn>
                    <a:cxn ang="0">
                      <a:pos x="119" y="654"/>
                    </a:cxn>
                    <a:cxn ang="0">
                      <a:pos x="111" y="627"/>
                    </a:cxn>
                    <a:cxn ang="0">
                      <a:pos x="105" y="580"/>
                    </a:cxn>
                    <a:cxn ang="0">
                      <a:pos x="105" y="112"/>
                    </a:cxn>
                    <a:cxn ang="0">
                      <a:pos x="630" y="692"/>
                    </a:cxn>
                    <a:cxn ang="0">
                      <a:pos x="629" y="69"/>
                    </a:cxn>
                    <a:cxn ang="0">
                      <a:pos x="632" y="36"/>
                    </a:cxn>
                    <a:cxn ang="0">
                      <a:pos x="626" y="34"/>
                    </a:cxn>
                    <a:cxn ang="0">
                      <a:pos x="626" y="34"/>
                    </a:cxn>
                    <a:cxn ang="0">
                      <a:pos x="632" y="35"/>
                    </a:cxn>
                    <a:cxn ang="0">
                      <a:pos x="638"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0" y="1"/>
                    </a:cxn>
                    <a:cxn ang="0">
                      <a:pos x="0" y="1"/>
                    </a:cxn>
                    <a:cxn ang="0">
                      <a:pos x="17" y="11"/>
                    </a:cxn>
                    <a:cxn ang="0">
                      <a:pos x="33" y="29"/>
                    </a:cxn>
                  </a:cxnLst>
                  <a:rect l="0" t="0" r="r" b="b"/>
                  <a:pathLst>
                    <a:path w="641" h="692">
                      <a:moveTo>
                        <a:pt x="33" y="29"/>
                      </a:moveTo>
                      <a:cubicBezTo>
                        <a:pt x="38" y="38"/>
                        <a:pt x="40" y="45"/>
                        <a:pt x="40" y="54"/>
                      </a:cubicBezTo>
                      <a:cubicBezTo>
                        <a:pt x="40" y="597"/>
                        <a:pt x="40" y="597"/>
                        <a:pt x="40" y="597"/>
                      </a:cubicBezTo>
                      <a:cubicBezTo>
                        <a:pt x="40" y="610"/>
                        <a:pt x="40" y="618"/>
                        <a:pt x="36" y="631"/>
                      </a:cubicBezTo>
                      <a:cubicBezTo>
                        <a:pt x="34" y="639"/>
                        <a:pt x="32" y="643"/>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2"/>
                        <a:pt x="112" y="637"/>
                        <a:pt x="111" y="627"/>
                      </a:cubicBezTo>
                      <a:cubicBezTo>
                        <a:pt x="105" y="597"/>
                        <a:pt x="105" y="599"/>
                        <a:pt x="105" y="580"/>
                      </a:cubicBezTo>
                      <a:cubicBezTo>
                        <a:pt x="105" y="112"/>
                        <a:pt x="105" y="112"/>
                        <a:pt x="105" y="112"/>
                      </a:cubicBezTo>
                      <a:cubicBezTo>
                        <a:pt x="630" y="692"/>
                        <a:pt x="630" y="692"/>
                        <a:pt x="630" y="692"/>
                      </a:cubicBezTo>
                      <a:cubicBezTo>
                        <a:pt x="629" y="69"/>
                        <a:pt x="629" y="69"/>
                        <a:pt x="629" y="69"/>
                      </a:cubicBezTo>
                      <a:cubicBezTo>
                        <a:pt x="629" y="56"/>
                        <a:pt x="629" y="49"/>
                        <a:pt x="632" y="36"/>
                      </a:cubicBezTo>
                      <a:cubicBezTo>
                        <a:pt x="626" y="34"/>
                        <a:pt x="626" y="34"/>
                        <a:pt x="626" y="34"/>
                      </a:cubicBezTo>
                      <a:cubicBezTo>
                        <a:pt x="626" y="34"/>
                        <a:pt x="626" y="34"/>
                        <a:pt x="626" y="34"/>
                      </a:cubicBezTo>
                      <a:cubicBezTo>
                        <a:pt x="632" y="35"/>
                        <a:pt x="632" y="35"/>
                        <a:pt x="632" y="35"/>
                      </a:cubicBezTo>
                      <a:cubicBezTo>
                        <a:pt x="633" y="24"/>
                        <a:pt x="635" y="18"/>
                        <a:pt x="638" y="7"/>
                      </a:cubicBezTo>
                      <a:cubicBezTo>
                        <a:pt x="641" y="0"/>
                        <a:pt x="641" y="0"/>
                        <a:pt x="641" y="0"/>
                      </a:cubicBezTo>
                      <a:cubicBezTo>
                        <a:pt x="560" y="0"/>
                        <a:pt x="560" y="0"/>
                        <a:pt x="560" y="0"/>
                      </a:cubicBezTo>
                      <a:cubicBezTo>
                        <a:pt x="553" y="0"/>
                        <a:pt x="553" y="0"/>
                        <a:pt x="553" y="0"/>
                      </a:cubicBezTo>
                      <a:cubicBezTo>
                        <a:pt x="555" y="7"/>
                        <a:pt x="555" y="7"/>
                        <a:pt x="555" y="7"/>
                      </a:cubicBezTo>
                      <a:cubicBezTo>
                        <a:pt x="557" y="17"/>
                        <a:pt x="559" y="23"/>
                        <a:pt x="561" y="32"/>
                      </a:cubicBezTo>
                      <a:cubicBezTo>
                        <a:pt x="564" y="52"/>
                        <a:pt x="565" y="66"/>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2" name="Freeform 174"/>
                <p:cNvSpPr>
                  <a:spLocks noChangeAspect="1"/>
                </p:cNvSpPr>
                <p:nvPr userDrawn="1"/>
              </p:nvSpPr>
              <p:spPr bwMode="black">
                <a:xfrm>
                  <a:off x="5348" y="1076"/>
                  <a:ext cx="48" cy="58"/>
                </a:xfrm>
                <a:custGeom>
                  <a:avLst/>
                  <a:gdLst/>
                  <a:ahLst/>
                  <a:cxnLst>
                    <a:cxn ang="0">
                      <a:pos x="481" y="62"/>
                    </a:cxn>
                    <a:cxn ang="0">
                      <a:pos x="500" y="34"/>
                    </a:cxn>
                    <a:cxn ang="0">
                      <a:pos x="522" y="10"/>
                    </a:cxn>
                    <a:cxn ang="0">
                      <a:pos x="532" y="0"/>
                    </a:cxn>
                    <a:cxn ang="0">
                      <a:pos x="429" y="0"/>
                    </a:cxn>
                    <a:cxn ang="0">
                      <a:pos x="423" y="0"/>
                    </a:cxn>
                    <a:cxn ang="0">
                      <a:pos x="423" y="7"/>
                    </a:cxn>
                    <a:cxn ang="0">
                      <a:pos x="424" y="14"/>
                    </a:cxn>
                    <a:cxn ang="0">
                      <a:pos x="423" y="22"/>
                    </a:cxn>
                    <a:cxn ang="0">
                      <a:pos x="415" y="40"/>
                    </a:cxn>
                    <a:cxn ang="0">
                      <a:pos x="272" y="266"/>
                    </a:cxn>
                    <a:cxn ang="0">
                      <a:pos x="141" y="54"/>
                    </a:cxn>
                    <a:cxn ang="0">
                      <a:pos x="127" y="28"/>
                    </a:cxn>
                    <a:cxn ang="0">
                      <a:pos x="125" y="14"/>
                    </a:cxn>
                    <a:cxn ang="0">
                      <a:pos x="126" y="8"/>
                    </a:cxn>
                    <a:cxn ang="0">
                      <a:pos x="126" y="1"/>
                    </a:cxn>
                    <a:cxn ang="0">
                      <a:pos x="16" y="1"/>
                    </a:cxn>
                    <a:cxn ang="0">
                      <a:pos x="0" y="1"/>
                    </a:cxn>
                    <a:cxn ang="0">
                      <a:pos x="12" y="11"/>
                    </a:cxn>
                    <a:cxn ang="0">
                      <a:pos x="31" y="30"/>
                    </a:cxn>
                    <a:cxn ang="0">
                      <a:pos x="47" y="53"/>
                    </a:cxn>
                    <a:cxn ang="0">
                      <a:pos x="223" y="331"/>
                    </a:cxn>
                    <a:cxn ang="0">
                      <a:pos x="223" y="619"/>
                    </a:cxn>
                    <a:cxn ang="0">
                      <a:pos x="223" y="628"/>
                    </a:cxn>
                    <a:cxn ang="0">
                      <a:pos x="222" y="635"/>
                    </a:cxn>
                    <a:cxn ang="0">
                      <a:pos x="216" y="654"/>
                    </a:cxn>
                    <a:cxn ang="0">
                      <a:pos x="212" y="662"/>
                    </a:cxn>
                    <a:cxn ang="0">
                      <a:pos x="306" y="662"/>
                    </a:cxn>
                    <a:cxn ang="0">
                      <a:pos x="313" y="662"/>
                    </a:cxn>
                    <a:cxn ang="0">
                      <a:pos x="311" y="655"/>
                    </a:cxn>
                    <a:cxn ang="0">
                      <a:pos x="306" y="636"/>
                    </a:cxn>
                    <a:cxn ang="0">
                      <a:pos x="303" y="616"/>
                    </a:cxn>
                    <a:cxn ang="0">
                      <a:pos x="303" y="328"/>
                    </a:cxn>
                    <a:cxn ang="0">
                      <a:pos x="481" y="62"/>
                    </a:cxn>
                  </a:cxnLst>
                  <a:rect l="0" t="0" r="r" b="b"/>
                  <a:pathLst>
                    <a:path w="532" h="662">
                      <a:moveTo>
                        <a:pt x="481" y="62"/>
                      </a:moveTo>
                      <a:cubicBezTo>
                        <a:pt x="489" y="51"/>
                        <a:pt x="493" y="44"/>
                        <a:pt x="500" y="34"/>
                      </a:cubicBezTo>
                      <a:cubicBezTo>
                        <a:pt x="507" y="24"/>
                        <a:pt x="512" y="19"/>
                        <a:pt x="522" y="10"/>
                      </a:cubicBezTo>
                      <a:cubicBezTo>
                        <a:pt x="532" y="0"/>
                        <a:pt x="532" y="0"/>
                        <a:pt x="532" y="0"/>
                      </a:cubicBezTo>
                      <a:cubicBezTo>
                        <a:pt x="429" y="0"/>
                        <a:pt x="429" y="0"/>
                        <a:pt x="429" y="0"/>
                      </a:cubicBezTo>
                      <a:cubicBezTo>
                        <a:pt x="423" y="0"/>
                        <a:pt x="423" y="0"/>
                        <a:pt x="423" y="0"/>
                      </a:cubicBezTo>
                      <a:cubicBezTo>
                        <a:pt x="423" y="7"/>
                        <a:pt x="423" y="7"/>
                        <a:pt x="423" y="7"/>
                      </a:cubicBezTo>
                      <a:cubicBezTo>
                        <a:pt x="424" y="10"/>
                        <a:pt x="424" y="12"/>
                        <a:pt x="424" y="14"/>
                      </a:cubicBezTo>
                      <a:cubicBezTo>
                        <a:pt x="424" y="17"/>
                        <a:pt x="424" y="19"/>
                        <a:pt x="423" y="22"/>
                      </a:cubicBezTo>
                      <a:cubicBezTo>
                        <a:pt x="422" y="28"/>
                        <a:pt x="419" y="33"/>
                        <a:pt x="415" y="40"/>
                      </a:cubicBezTo>
                      <a:cubicBezTo>
                        <a:pt x="272" y="266"/>
                        <a:pt x="272" y="266"/>
                        <a:pt x="272" y="266"/>
                      </a:cubicBezTo>
                      <a:cubicBezTo>
                        <a:pt x="141" y="54"/>
                        <a:pt x="141" y="54"/>
                        <a:pt x="141" y="54"/>
                      </a:cubicBezTo>
                      <a:cubicBezTo>
                        <a:pt x="135" y="44"/>
                        <a:pt x="131" y="38"/>
                        <a:pt x="127" y="28"/>
                      </a:cubicBezTo>
                      <a:cubicBezTo>
                        <a:pt x="126" y="23"/>
                        <a:pt x="125" y="19"/>
                        <a:pt x="125" y="14"/>
                      </a:cubicBezTo>
                      <a:cubicBezTo>
                        <a:pt x="125" y="12"/>
                        <a:pt x="126" y="10"/>
                        <a:pt x="126" y="8"/>
                      </a:cubicBezTo>
                      <a:cubicBezTo>
                        <a:pt x="126" y="1"/>
                        <a:pt x="126" y="1"/>
                        <a:pt x="126" y="1"/>
                      </a:cubicBezTo>
                      <a:cubicBezTo>
                        <a:pt x="16" y="1"/>
                        <a:pt x="16" y="1"/>
                        <a:pt x="16" y="1"/>
                      </a:cubicBezTo>
                      <a:cubicBezTo>
                        <a:pt x="0" y="1"/>
                        <a:pt x="0" y="1"/>
                        <a:pt x="0" y="1"/>
                      </a:cubicBezTo>
                      <a:cubicBezTo>
                        <a:pt x="12" y="11"/>
                        <a:pt x="12" y="11"/>
                        <a:pt x="12" y="11"/>
                      </a:cubicBezTo>
                      <a:cubicBezTo>
                        <a:pt x="21" y="18"/>
                        <a:pt x="25" y="23"/>
                        <a:pt x="31" y="30"/>
                      </a:cubicBezTo>
                      <a:cubicBezTo>
                        <a:pt x="37" y="39"/>
                        <a:pt x="41" y="44"/>
                        <a:pt x="47" y="53"/>
                      </a:cubicBezTo>
                      <a:cubicBezTo>
                        <a:pt x="223" y="331"/>
                        <a:pt x="223" y="331"/>
                        <a:pt x="223" y="331"/>
                      </a:cubicBezTo>
                      <a:cubicBezTo>
                        <a:pt x="223" y="619"/>
                        <a:pt x="223" y="619"/>
                        <a:pt x="223" y="619"/>
                      </a:cubicBezTo>
                      <a:cubicBezTo>
                        <a:pt x="223" y="623"/>
                        <a:pt x="223" y="626"/>
                        <a:pt x="223" y="628"/>
                      </a:cubicBezTo>
                      <a:cubicBezTo>
                        <a:pt x="223" y="631"/>
                        <a:pt x="223" y="633"/>
                        <a:pt x="222" y="635"/>
                      </a:cubicBezTo>
                      <a:cubicBezTo>
                        <a:pt x="221" y="642"/>
                        <a:pt x="219" y="647"/>
                        <a:pt x="216" y="654"/>
                      </a:cubicBezTo>
                      <a:cubicBezTo>
                        <a:pt x="212" y="662"/>
                        <a:pt x="212" y="662"/>
                        <a:pt x="212" y="662"/>
                      </a:cubicBezTo>
                      <a:cubicBezTo>
                        <a:pt x="306" y="662"/>
                        <a:pt x="306" y="662"/>
                        <a:pt x="306" y="662"/>
                      </a:cubicBezTo>
                      <a:cubicBezTo>
                        <a:pt x="313" y="662"/>
                        <a:pt x="313" y="662"/>
                        <a:pt x="313" y="662"/>
                      </a:cubicBezTo>
                      <a:cubicBezTo>
                        <a:pt x="311" y="655"/>
                        <a:pt x="311" y="655"/>
                        <a:pt x="311" y="655"/>
                      </a:cubicBezTo>
                      <a:cubicBezTo>
                        <a:pt x="308" y="647"/>
                        <a:pt x="308" y="643"/>
                        <a:pt x="306" y="636"/>
                      </a:cubicBezTo>
                      <a:cubicBezTo>
                        <a:pt x="304" y="628"/>
                        <a:pt x="303" y="623"/>
                        <a:pt x="303" y="616"/>
                      </a:cubicBezTo>
                      <a:cubicBezTo>
                        <a:pt x="303" y="328"/>
                        <a:pt x="303" y="328"/>
                        <a:pt x="303" y="328"/>
                      </a:cubicBezTo>
                      <a:lnTo>
                        <a:pt x="481" y="6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3" name="Freeform 175"/>
                <p:cNvSpPr>
                  <a:spLocks noChangeAspect="1" noEditPoints="1"/>
                </p:cNvSpPr>
                <p:nvPr userDrawn="1"/>
              </p:nvSpPr>
              <p:spPr bwMode="black">
                <a:xfrm>
                  <a:off x="5424" y="1074"/>
                  <a:ext cx="60" cy="60"/>
                </a:xfrm>
                <a:custGeom>
                  <a:avLst/>
                  <a:gdLst/>
                  <a:ahLst/>
                  <a:cxnLst>
                    <a:cxn ang="0">
                      <a:pos x="336" y="0"/>
                    </a:cxn>
                    <a:cxn ang="0">
                      <a:pos x="0" y="338"/>
                    </a:cxn>
                    <a:cxn ang="0">
                      <a:pos x="330" y="675"/>
                    </a:cxn>
                    <a:cxn ang="0">
                      <a:pos x="330" y="670"/>
                    </a:cxn>
                    <a:cxn ang="0">
                      <a:pos x="330" y="675"/>
                    </a:cxn>
                    <a:cxn ang="0">
                      <a:pos x="338" y="675"/>
                    </a:cxn>
                    <a:cxn ang="0">
                      <a:pos x="674" y="342"/>
                    </a:cxn>
                    <a:cxn ang="0">
                      <a:pos x="674" y="336"/>
                    </a:cxn>
                    <a:cxn ang="0">
                      <a:pos x="345" y="0"/>
                    </a:cxn>
                    <a:cxn ang="0">
                      <a:pos x="336" y="0"/>
                    </a:cxn>
                    <a:cxn ang="0">
                      <a:pos x="336" y="65"/>
                    </a:cxn>
                    <a:cxn ang="0">
                      <a:pos x="339" y="65"/>
                    </a:cxn>
                    <a:cxn ang="0">
                      <a:pos x="340" y="59"/>
                    </a:cxn>
                    <a:cxn ang="0">
                      <a:pos x="340" y="59"/>
                    </a:cxn>
                    <a:cxn ang="0">
                      <a:pos x="340" y="65"/>
                    </a:cxn>
                    <a:cxn ang="0">
                      <a:pos x="592" y="336"/>
                    </a:cxn>
                    <a:cxn ang="0">
                      <a:pos x="337" y="610"/>
                    </a:cxn>
                    <a:cxn ang="0">
                      <a:pos x="332" y="610"/>
                    </a:cxn>
                    <a:cxn ang="0">
                      <a:pos x="85" y="339"/>
                    </a:cxn>
                    <a:cxn ang="0">
                      <a:pos x="85" y="334"/>
                    </a:cxn>
                    <a:cxn ang="0">
                      <a:pos x="336" y="65"/>
                    </a:cxn>
                  </a:cxnLst>
                  <a:rect l="0" t="0" r="r" b="b"/>
                  <a:pathLst>
                    <a:path w="674" h="675">
                      <a:moveTo>
                        <a:pt x="336" y="0"/>
                      </a:moveTo>
                      <a:cubicBezTo>
                        <a:pt x="151" y="0"/>
                        <a:pt x="0" y="154"/>
                        <a:pt x="0" y="338"/>
                      </a:cubicBezTo>
                      <a:cubicBezTo>
                        <a:pt x="0" y="521"/>
                        <a:pt x="148" y="669"/>
                        <a:pt x="330" y="675"/>
                      </a:cubicBezTo>
                      <a:cubicBezTo>
                        <a:pt x="330" y="670"/>
                        <a:pt x="330" y="670"/>
                        <a:pt x="330" y="670"/>
                      </a:cubicBezTo>
                      <a:cubicBezTo>
                        <a:pt x="330" y="675"/>
                        <a:pt x="330" y="675"/>
                        <a:pt x="330" y="675"/>
                      </a:cubicBezTo>
                      <a:cubicBezTo>
                        <a:pt x="333" y="675"/>
                        <a:pt x="336" y="675"/>
                        <a:pt x="338" y="675"/>
                      </a:cubicBezTo>
                      <a:cubicBezTo>
                        <a:pt x="520" y="675"/>
                        <a:pt x="674" y="534"/>
                        <a:pt x="674" y="342"/>
                      </a:cubicBezTo>
                      <a:cubicBezTo>
                        <a:pt x="674" y="340"/>
                        <a:pt x="674" y="338"/>
                        <a:pt x="674" y="336"/>
                      </a:cubicBezTo>
                      <a:cubicBezTo>
                        <a:pt x="671" y="154"/>
                        <a:pt x="533" y="7"/>
                        <a:pt x="345" y="0"/>
                      </a:cubicBezTo>
                      <a:cubicBezTo>
                        <a:pt x="342" y="0"/>
                        <a:pt x="338" y="0"/>
                        <a:pt x="336" y="0"/>
                      </a:cubicBezTo>
                      <a:close/>
                      <a:moveTo>
                        <a:pt x="336" y="65"/>
                      </a:moveTo>
                      <a:cubicBezTo>
                        <a:pt x="337" y="65"/>
                        <a:pt x="338" y="65"/>
                        <a:pt x="339" y="65"/>
                      </a:cubicBezTo>
                      <a:cubicBezTo>
                        <a:pt x="340" y="59"/>
                        <a:pt x="340" y="59"/>
                        <a:pt x="340" y="59"/>
                      </a:cubicBezTo>
                      <a:cubicBezTo>
                        <a:pt x="340" y="59"/>
                        <a:pt x="340" y="59"/>
                        <a:pt x="340" y="59"/>
                      </a:cubicBezTo>
                      <a:cubicBezTo>
                        <a:pt x="340" y="65"/>
                        <a:pt x="340" y="65"/>
                        <a:pt x="340" y="65"/>
                      </a:cubicBezTo>
                      <a:cubicBezTo>
                        <a:pt x="488" y="67"/>
                        <a:pt x="591" y="191"/>
                        <a:pt x="592" y="336"/>
                      </a:cubicBezTo>
                      <a:cubicBezTo>
                        <a:pt x="592" y="480"/>
                        <a:pt x="481" y="610"/>
                        <a:pt x="337" y="610"/>
                      </a:cubicBezTo>
                      <a:cubicBezTo>
                        <a:pt x="336" y="610"/>
                        <a:pt x="334" y="610"/>
                        <a:pt x="332" y="610"/>
                      </a:cubicBezTo>
                      <a:cubicBezTo>
                        <a:pt x="186" y="607"/>
                        <a:pt x="85" y="481"/>
                        <a:pt x="85" y="339"/>
                      </a:cubicBezTo>
                      <a:cubicBezTo>
                        <a:pt x="85" y="338"/>
                        <a:pt x="85" y="336"/>
                        <a:pt x="85" y="334"/>
                      </a:cubicBezTo>
                      <a:cubicBezTo>
                        <a:pt x="88" y="191"/>
                        <a:pt x="186" y="65"/>
                        <a:pt x="336" y="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4" name="Freeform 176"/>
                <p:cNvSpPr>
                  <a:spLocks noChangeAspect="1"/>
                </p:cNvSpPr>
                <p:nvPr userDrawn="1"/>
              </p:nvSpPr>
              <p:spPr bwMode="black">
                <a:xfrm>
                  <a:off x="5282" y="1076"/>
                  <a:ext cx="11" cy="58"/>
                </a:xfrm>
                <a:custGeom>
                  <a:avLst/>
                  <a:gdLst/>
                  <a:ahLst/>
                  <a:cxnLst>
                    <a:cxn ang="0">
                      <a:pos x="112" y="33"/>
                    </a:cxn>
                    <a:cxn ang="0">
                      <a:pos x="122" y="8"/>
                    </a:cxn>
                    <a:cxn ang="0">
                      <a:pos x="126" y="0"/>
                    </a:cxn>
                    <a:cxn ang="0">
                      <a:pos x="10" y="0"/>
                    </a:cxn>
                    <a:cxn ang="0">
                      <a:pos x="0" y="0"/>
                    </a:cxn>
                    <a:cxn ang="0">
                      <a:pos x="5" y="9"/>
                    </a:cxn>
                    <a:cxn ang="0">
                      <a:pos x="19" y="37"/>
                    </a:cxn>
                    <a:cxn ang="0">
                      <a:pos x="24" y="69"/>
                    </a:cxn>
                    <a:cxn ang="0">
                      <a:pos x="24" y="598"/>
                    </a:cxn>
                    <a:cxn ang="0">
                      <a:pos x="19" y="630"/>
                    </a:cxn>
                    <a:cxn ang="0">
                      <a:pos x="9" y="651"/>
                    </a:cxn>
                    <a:cxn ang="0">
                      <a:pos x="3" y="659"/>
                    </a:cxn>
                    <a:cxn ang="0">
                      <a:pos x="115" y="659"/>
                    </a:cxn>
                    <a:cxn ang="0">
                      <a:pos x="125" y="659"/>
                    </a:cxn>
                    <a:cxn ang="0">
                      <a:pos x="120" y="651"/>
                    </a:cxn>
                    <a:cxn ang="0">
                      <a:pos x="109" y="628"/>
                    </a:cxn>
                    <a:cxn ang="0">
                      <a:pos x="106" y="545"/>
                    </a:cxn>
                    <a:cxn ang="0">
                      <a:pos x="106" y="68"/>
                    </a:cxn>
                    <a:cxn ang="0">
                      <a:pos x="112" y="33"/>
                    </a:cxn>
                  </a:cxnLst>
                  <a:rect l="0" t="0" r="r" b="b"/>
                  <a:pathLst>
                    <a:path w="126" h="659">
                      <a:moveTo>
                        <a:pt x="112" y="33"/>
                      </a:moveTo>
                      <a:cubicBezTo>
                        <a:pt x="116" y="23"/>
                        <a:pt x="118" y="17"/>
                        <a:pt x="122" y="8"/>
                      </a:cubicBezTo>
                      <a:cubicBezTo>
                        <a:pt x="126" y="0"/>
                        <a:pt x="126" y="0"/>
                        <a:pt x="126" y="0"/>
                      </a:cubicBezTo>
                      <a:cubicBezTo>
                        <a:pt x="10" y="0"/>
                        <a:pt x="10" y="0"/>
                        <a:pt x="10" y="0"/>
                      </a:cubicBezTo>
                      <a:cubicBezTo>
                        <a:pt x="0" y="0"/>
                        <a:pt x="0" y="0"/>
                        <a:pt x="0" y="0"/>
                      </a:cubicBezTo>
                      <a:cubicBezTo>
                        <a:pt x="5" y="9"/>
                        <a:pt x="5" y="9"/>
                        <a:pt x="5" y="9"/>
                      </a:cubicBezTo>
                      <a:cubicBezTo>
                        <a:pt x="12" y="19"/>
                        <a:pt x="15" y="26"/>
                        <a:pt x="19" y="37"/>
                      </a:cubicBezTo>
                      <a:cubicBezTo>
                        <a:pt x="23" y="50"/>
                        <a:pt x="24" y="57"/>
                        <a:pt x="24" y="69"/>
                      </a:cubicBezTo>
                      <a:cubicBezTo>
                        <a:pt x="24" y="598"/>
                        <a:pt x="24" y="598"/>
                        <a:pt x="24" y="598"/>
                      </a:cubicBezTo>
                      <a:cubicBezTo>
                        <a:pt x="24" y="611"/>
                        <a:pt x="24"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5" y="642"/>
                        <a:pt x="110" y="637"/>
                        <a:pt x="109" y="628"/>
                      </a:cubicBezTo>
                      <a:cubicBezTo>
                        <a:pt x="106" y="608"/>
                        <a:pt x="106" y="578"/>
                        <a:pt x="106" y="545"/>
                      </a:cubicBezTo>
                      <a:cubicBezTo>
                        <a:pt x="106" y="68"/>
                        <a:pt x="106" y="68"/>
                        <a:pt x="106" y="68"/>
                      </a:cubicBezTo>
                      <a:cubicBezTo>
                        <a:pt x="106" y="58"/>
                        <a:pt x="106" y="53"/>
                        <a:pt x="112" y="33"/>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5" name="Freeform 177"/>
                <p:cNvSpPr>
                  <a:spLocks noChangeAspect="1"/>
                </p:cNvSpPr>
                <p:nvPr userDrawn="1"/>
              </p:nvSpPr>
              <p:spPr bwMode="black">
                <a:xfrm>
                  <a:off x="5461" y="1175"/>
                  <a:ext cx="47" cy="59"/>
                </a:xfrm>
                <a:custGeom>
                  <a:avLst/>
                  <a:gdLst/>
                  <a:ahLst/>
                  <a:cxnLst>
                    <a:cxn ang="0">
                      <a:pos x="423" y="0"/>
                    </a:cxn>
                    <a:cxn ang="0">
                      <a:pos x="424" y="6"/>
                    </a:cxn>
                    <a:cxn ang="0">
                      <a:pos x="424" y="14"/>
                    </a:cxn>
                    <a:cxn ang="0">
                      <a:pos x="424" y="21"/>
                    </a:cxn>
                    <a:cxn ang="0">
                      <a:pos x="415" y="39"/>
                    </a:cxn>
                    <a:cxn ang="0">
                      <a:pos x="272" y="265"/>
                    </a:cxn>
                    <a:cxn ang="0">
                      <a:pos x="141" y="53"/>
                    </a:cxn>
                    <a:cxn ang="0">
                      <a:pos x="127" y="27"/>
                    </a:cxn>
                    <a:cxn ang="0">
                      <a:pos x="125" y="13"/>
                    </a:cxn>
                    <a:cxn ang="0">
                      <a:pos x="126" y="7"/>
                    </a:cxn>
                    <a:cxn ang="0">
                      <a:pos x="127" y="1"/>
                    </a:cxn>
                    <a:cxn ang="0">
                      <a:pos x="16" y="1"/>
                    </a:cxn>
                    <a:cxn ang="0">
                      <a:pos x="0" y="1"/>
                    </a:cxn>
                    <a:cxn ang="0">
                      <a:pos x="13" y="11"/>
                    </a:cxn>
                    <a:cxn ang="0">
                      <a:pos x="31" y="29"/>
                    </a:cxn>
                    <a:cxn ang="0">
                      <a:pos x="47" y="53"/>
                    </a:cxn>
                    <a:cxn ang="0">
                      <a:pos x="224" y="330"/>
                    </a:cxn>
                    <a:cxn ang="0">
                      <a:pos x="223" y="619"/>
                    </a:cxn>
                    <a:cxn ang="0">
                      <a:pos x="223" y="628"/>
                    </a:cxn>
                    <a:cxn ang="0">
                      <a:pos x="222" y="634"/>
                    </a:cxn>
                    <a:cxn ang="0">
                      <a:pos x="216" y="654"/>
                    </a:cxn>
                    <a:cxn ang="0">
                      <a:pos x="213" y="662"/>
                    </a:cxn>
                    <a:cxn ang="0">
                      <a:pos x="306" y="662"/>
                    </a:cxn>
                    <a:cxn ang="0">
                      <a:pos x="314" y="662"/>
                    </a:cxn>
                    <a:cxn ang="0">
                      <a:pos x="311" y="654"/>
                    </a:cxn>
                    <a:cxn ang="0">
                      <a:pos x="306" y="635"/>
                    </a:cxn>
                    <a:cxn ang="0">
                      <a:pos x="303" y="615"/>
                    </a:cxn>
                    <a:cxn ang="0">
                      <a:pos x="303" y="327"/>
                    </a:cxn>
                    <a:cxn ang="0">
                      <a:pos x="482" y="62"/>
                    </a:cxn>
                    <a:cxn ang="0">
                      <a:pos x="501" y="33"/>
                    </a:cxn>
                    <a:cxn ang="0">
                      <a:pos x="496" y="30"/>
                    </a:cxn>
                    <a:cxn ang="0">
                      <a:pos x="496" y="30"/>
                    </a:cxn>
                    <a:cxn ang="0">
                      <a:pos x="501" y="33"/>
                    </a:cxn>
                    <a:cxn ang="0">
                      <a:pos x="522" y="10"/>
                    </a:cxn>
                    <a:cxn ang="0">
                      <a:pos x="533" y="0"/>
                    </a:cxn>
                    <a:cxn ang="0">
                      <a:pos x="429" y="0"/>
                    </a:cxn>
                    <a:cxn ang="0">
                      <a:pos x="423" y="0"/>
                    </a:cxn>
                  </a:cxnLst>
                  <a:rect l="0" t="0" r="r" b="b"/>
                  <a:pathLst>
                    <a:path w="533" h="662">
                      <a:moveTo>
                        <a:pt x="423" y="0"/>
                      </a:moveTo>
                      <a:cubicBezTo>
                        <a:pt x="424" y="6"/>
                        <a:pt x="424" y="6"/>
                        <a:pt x="424" y="6"/>
                      </a:cubicBezTo>
                      <a:cubicBezTo>
                        <a:pt x="424" y="9"/>
                        <a:pt x="424" y="11"/>
                        <a:pt x="424" y="14"/>
                      </a:cubicBezTo>
                      <a:cubicBezTo>
                        <a:pt x="424" y="16"/>
                        <a:pt x="424" y="18"/>
                        <a:pt x="424" y="21"/>
                      </a:cubicBezTo>
                      <a:cubicBezTo>
                        <a:pt x="422" y="27"/>
                        <a:pt x="419" y="32"/>
                        <a:pt x="415" y="39"/>
                      </a:cubicBezTo>
                      <a:cubicBezTo>
                        <a:pt x="272" y="265"/>
                        <a:pt x="272" y="265"/>
                        <a:pt x="272" y="265"/>
                      </a:cubicBezTo>
                      <a:cubicBezTo>
                        <a:pt x="141" y="53"/>
                        <a:pt x="141" y="53"/>
                        <a:pt x="141" y="53"/>
                      </a:cubicBezTo>
                      <a:cubicBezTo>
                        <a:pt x="135" y="43"/>
                        <a:pt x="131" y="38"/>
                        <a:pt x="127" y="27"/>
                      </a:cubicBezTo>
                      <a:cubicBezTo>
                        <a:pt x="126" y="22"/>
                        <a:pt x="125" y="18"/>
                        <a:pt x="125" y="13"/>
                      </a:cubicBezTo>
                      <a:cubicBezTo>
                        <a:pt x="125" y="11"/>
                        <a:pt x="126" y="9"/>
                        <a:pt x="126" y="7"/>
                      </a:cubicBezTo>
                      <a:cubicBezTo>
                        <a:pt x="127" y="1"/>
                        <a:pt x="127" y="1"/>
                        <a:pt x="127" y="1"/>
                      </a:cubicBezTo>
                      <a:cubicBezTo>
                        <a:pt x="16" y="1"/>
                        <a:pt x="16" y="1"/>
                        <a:pt x="16" y="1"/>
                      </a:cubicBezTo>
                      <a:cubicBezTo>
                        <a:pt x="0" y="1"/>
                        <a:pt x="0" y="1"/>
                        <a:pt x="0" y="1"/>
                      </a:cubicBezTo>
                      <a:cubicBezTo>
                        <a:pt x="13" y="11"/>
                        <a:pt x="13" y="11"/>
                        <a:pt x="13" y="11"/>
                      </a:cubicBezTo>
                      <a:cubicBezTo>
                        <a:pt x="21" y="17"/>
                        <a:pt x="25" y="22"/>
                        <a:pt x="31" y="29"/>
                      </a:cubicBezTo>
                      <a:cubicBezTo>
                        <a:pt x="38" y="38"/>
                        <a:pt x="41" y="43"/>
                        <a:pt x="47" y="53"/>
                      </a:cubicBezTo>
                      <a:cubicBezTo>
                        <a:pt x="224" y="330"/>
                        <a:pt x="224" y="330"/>
                        <a:pt x="224" y="330"/>
                      </a:cubicBezTo>
                      <a:cubicBezTo>
                        <a:pt x="223" y="619"/>
                        <a:pt x="223" y="619"/>
                        <a:pt x="223" y="619"/>
                      </a:cubicBezTo>
                      <a:cubicBezTo>
                        <a:pt x="223" y="622"/>
                        <a:pt x="223" y="625"/>
                        <a:pt x="223" y="628"/>
                      </a:cubicBezTo>
                      <a:cubicBezTo>
                        <a:pt x="223" y="630"/>
                        <a:pt x="223" y="632"/>
                        <a:pt x="222" y="634"/>
                      </a:cubicBezTo>
                      <a:cubicBezTo>
                        <a:pt x="221" y="642"/>
                        <a:pt x="219" y="646"/>
                        <a:pt x="216" y="654"/>
                      </a:cubicBezTo>
                      <a:cubicBezTo>
                        <a:pt x="213" y="662"/>
                        <a:pt x="213" y="662"/>
                        <a:pt x="213" y="662"/>
                      </a:cubicBezTo>
                      <a:cubicBezTo>
                        <a:pt x="306" y="662"/>
                        <a:pt x="306" y="662"/>
                        <a:pt x="306" y="662"/>
                      </a:cubicBezTo>
                      <a:cubicBezTo>
                        <a:pt x="314" y="662"/>
                        <a:pt x="314" y="662"/>
                        <a:pt x="314" y="662"/>
                      </a:cubicBezTo>
                      <a:cubicBezTo>
                        <a:pt x="311" y="654"/>
                        <a:pt x="311" y="654"/>
                        <a:pt x="311" y="654"/>
                      </a:cubicBezTo>
                      <a:cubicBezTo>
                        <a:pt x="308" y="647"/>
                        <a:pt x="308" y="642"/>
                        <a:pt x="306" y="635"/>
                      </a:cubicBezTo>
                      <a:cubicBezTo>
                        <a:pt x="304" y="627"/>
                        <a:pt x="303" y="623"/>
                        <a:pt x="303" y="615"/>
                      </a:cubicBezTo>
                      <a:cubicBezTo>
                        <a:pt x="303" y="327"/>
                        <a:pt x="303" y="327"/>
                        <a:pt x="303" y="327"/>
                      </a:cubicBezTo>
                      <a:cubicBezTo>
                        <a:pt x="482" y="62"/>
                        <a:pt x="482" y="62"/>
                        <a:pt x="482" y="62"/>
                      </a:cubicBezTo>
                      <a:cubicBezTo>
                        <a:pt x="489" y="50"/>
                        <a:pt x="493" y="44"/>
                        <a:pt x="501" y="33"/>
                      </a:cubicBezTo>
                      <a:cubicBezTo>
                        <a:pt x="496" y="30"/>
                        <a:pt x="496" y="30"/>
                        <a:pt x="496" y="30"/>
                      </a:cubicBezTo>
                      <a:cubicBezTo>
                        <a:pt x="496" y="30"/>
                        <a:pt x="496" y="30"/>
                        <a:pt x="496" y="30"/>
                      </a:cubicBezTo>
                      <a:cubicBezTo>
                        <a:pt x="501" y="33"/>
                        <a:pt x="501" y="33"/>
                        <a:pt x="501" y="33"/>
                      </a:cubicBezTo>
                      <a:cubicBezTo>
                        <a:pt x="508" y="24"/>
                        <a:pt x="512" y="18"/>
                        <a:pt x="522" y="10"/>
                      </a:cubicBezTo>
                      <a:cubicBezTo>
                        <a:pt x="533" y="0"/>
                        <a:pt x="533" y="0"/>
                        <a:pt x="533" y="0"/>
                      </a:cubicBezTo>
                      <a:cubicBezTo>
                        <a:pt x="429" y="0"/>
                        <a:pt x="429" y="0"/>
                        <a:pt x="429" y="0"/>
                      </a:cubicBezTo>
                      <a:lnTo>
                        <a:pt x="4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6" name="Freeform 178"/>
                <p:cNvSpPr>
                  <a:spLocks noChangeAspect="1"/>
                </p:cNvSpPr>
                <p:nvPr userDrawn="1"/>
              </p:nvSpPr>
              <p:spPr bwMode="black">
                <a:xfrm>
                  <a:off x="5492" y="1076"/>
                  <a:ext cx="30" cy="58"/>
                </a:xfrm>
                <a:custGeom>
                  <a:avLst/>
                  <a:gdLst/>
                  <a:ahLst/>
                  <a:cxnLst>
                    <a:cxn ang="0">
                      <a:pos x="102" y="261"/>
                    </a:cxn>
                    <a:cxn ang="0">
                      <a:pos x="102" y="59"/>
                    </a:cxn>
                    <a:cxn ang="0">
                      <a:pos x="273" y="59"/>
                    </a:cxn>
                    <a:cxn ang="0">
                      <a:pos x="288" y="59"/>
                    </a:cxn>
                    <a:cxn ang="0">
                      <a:pos x="313" y="62"/>
                    </a:cxn>
                    <a:cxn ang="0">
                      <a:pos x="335" y="76"/>
                    </a:cxn>
                    <a:cxn ang="0">
                      <a:pos x="344" y="83"/>
                    </a:cxn>
                    <a:cxn ang="0">
                      <a:pos x="344" y="6"/>
                    </a:cxn>
                    <a:cxn ang="0">
                      <a:pos x="344" y="0"/>
                    </a:cxn>
                    <a:cxn ang="0">
                      <a:pos x="0" y="0"/>
                    </a:cxn>
                    <a:cxn ang="0">
                      <a:pos x="6" y="9"/>
                    </a:cxn>
                    <a:cxn ang="0">
                      <a:pos x="16" y="27"/>
                    </a:cxn>
                    <a:cxn ang="0">
                      <a:pos x="21" y="52"/>
                    </a:cxn>
                    <a:cxn ang="0">
                      <a:pos x="21" y="596"/>
                    </a:cxn>
                    <a:cxn ang="0">
                      <a:pos x="21" y="616"/>
                    </a:cxn>
                    <a:cxn ang="0">
                      <a:pos x="20" y="629"/>
                    </a:cxn>
                    <a:cxn ang="0">
                      <a:pos x="10" y="653"/>
                    </a:cxn>
                    <a:cxn ang="0">
                      <a:pos x="5" y="661"/>
                    </a:cxn>
                    <a:cxn ang="0">
                      <a:pos x="110" y="661"/>
                    </a:cxn>
                    <a:cxn ang="0">
                      <a:pos x="117" y="661"/>
                    </a:cxn>
                    <a:cxn ang="0">
                      <a:pos x="115" y="654"/>
                    </a:cxn>
                    <a:cxn ang="0">
                      <a:pos x="109" y="636"/>
                    </a:cxn>
                    <a:cxn ang="0">
                      <a:pos x="104" y="552"/>
                    </a:cxn>
                    <a:cxn ang="0">
                      <a:pos x="104" y="320"/>
                    </a:cxn>
                    <a:cxn ang="0">
                      <a:pos x="273" y="320"/>
                    </a:cxn>
                    <a:cxn ang="0">
                      <a:pos x="297" y="320"/>
                    </a:cxn>
                    <a:cxn ang="0">
                      <a:pos x="310" y="320"/>
                    </a:cxn>
                    <a:cxn ang="0">
                      <a:pos x="310" y="315"/>
                    </a:cxn>
                    <a:cxn ang="0">
                      <a:pos x="310" y="320"/>
                    </a:cxn>
                    <a:cxn ang="0">
                      <a:pos x="338" y="325"/>
                    </a:cxn>
                    <a:cxn ang="0">
                      <a:pos x="345" y="327"/>
                    </a:cxn>
                    <a:cxn ang="0">
                      <a:pos x="345" y="267"/>
                    </a:cxn>
                    <a:cxn ang="0">
                      <a:pos x="345" y="261"/>
                    </a:cxn>
                    <a:cxn ang="0">
                      <a:pos x="102" y="261"/>
                    </a:cxn>
                  </a:cxnLst>
                  <a:rect l="0" t="0" r="r" b="b"/>
                  <a:pathLst>
                    <a:path w="345" h="661">
                      <a:moveTo>
                        <a:pt x="102" y="261"/>
                      </a:moveTo>
                      <a:cubicBezTo>
                        <a:pt x="102" y="59"/>
                        <a:pt x="102" y="59"/>
                        <a:pt x="102" y="59"/>
                      </a:cubicBezTo>
                      <a:cubicBezTo>
                        <a:pt x="273" y="59"/>
                        <a:pt x="273" y="59"/>
                        <a:pt x="273" y="59"/>
                      </a:cubicBezTo>
                      <a:cubicBezTo>
                        <a:pt x="278" y="59"/>
                        <a:pt x="283" y="59"/>
                        <a:pt x="288" y="59"/>
                      </a:cubicBezTo>
                      <a:cubicBezTo>
                        <a:pt x="297" y="59"/>
                        <a:pt x="305" y="60"/>
                        <a:pt x="313" y="62"/>
                      </a:cubicBezTo>
                      <a:cubicBezTo>
                        <a:pt x="322" y="65"/>
                        <a:pt x="326" y="68"/>
                        <a:pt x="335" y="76"/>
                      </a:cubicBezTo>
                      <a:cubicBezTo>
                        <a:pt x="344" y="83"/>
                        <a:pt x="344" y="83"/>
                        <a:pt x="344" y="83"/>
                      </a:cubicBezTo>
                      <a:cubicBezTo>
                        <a:pt x="344" y="6"/>
                        <a:pt x="344" y="6"/>
                        <a:pt x="344" y="6"/>
                      </a:cubicBezTo>
                      <a:cubicBezTo>
                        <a:pt x="344" y="0"/>
                        <a:pt x="344" y="0"/>
                        <a:pt x="344" y="0"/>
                      </a:cubicBezTo>
                      <a:cubicBezTo>
                        <a:pt x="0" y="0"/>
                        <a:pt x="0" y="0"/>
                        <a:pt x="0" y="0"/>
                      </a:cubicBezTo>
                      <a:cubicBezTo>
                        <a:pt x="6" y="9"/>
                        <a:pt x="6" y="9"/>
                        <a:pt x="6" y="9"/>
                      </a:cubicBezTo>
                      <a:cubicBezTo>
                        <a:pt x="10" y="15"/>
                        <a:pt x="14" y="20"/>
                        <a:pt x="16" y="27"/>
                      </a:cubicBezTo>
                      <a:cubicBezTo>
                        <a:pt x="19" y="36"/>
                        <a:pt x="21" y="42"/>
                        <a:pt x="21" y="52"/>
                      </a:cubicBezTo>
                      <a:cubicBezTo>
                        <a:pt x="21" y="596"/>
                        <a:pt x="21" y="596"/>
                        <a:pt x="21" y="596"/>
                      </a:cubicBezTo>
                      <a:cubicBezTo>
                        <a:pt x="21" y="604"/>
                        <a:pt x="21" y="610"/>
                        <a:pt x="21" y="616"/>
                      </a:cubicBezTo>
                      <a:cubicBezTo>
                        <a:pt x="21" y="620"/>
                        <a:pt x="21" y="624"/>
                        <a:pt x="20" y="629"/>
                      </a:cubicBezTo>
                      <a:cubicBezTo>
                        <a:pt x="18" y="638"/>
                        <a:pt x="15" y="644"/>
                        <a:pt x="10" y="653"/>
                      </a:cubicBezTo>
                      <a:cubicBezTo>
                        <a:pt x="5" y="661"/>
                        <a:pt x="5" y="661"/>
                        <a:pt x="5" y="661"/>
                      </a:cubicBezTo>
                      <a:cubicBezTo>
                        <a:pt x="110" y="661"/>
                        <a:pt x="110" y="661"/>
                        <a:pt x="110" y="661"/>
                      </a:cubicBezTo>
                      <a:cubicBezTo>
                        <a:pt x="117" y="661"/>
                        <a:pt x="117" y="661"/>
                        <a:pt x="117" y="661"/>
                      </a:cubicBezTo>
                      <a:cubicBezTo>
                        <a:pt x="115" y="654"/>
                        <a:pt x="115" y="654"/>
                        <a:pt x="115" y="654"/>
                      </a:cubicBezTo>
                      <a:cubicBezTo>
                        <a:pt x="113" y="645"/>
                        <a:pt x="110" y="643"/>
                        <a:pt x="109" y="636"/>
                      </a:cubicBezTo>
                      <a:cubicBezTo>
                        <a:pt x="105" y="598"/>
                        <a:pt x="104" y="584"/>
                        <a:pt x="104" y="552"/>
                      </a:cubicBezTo>
                      <a:cubicBezTo>
                        <a:pt x="104" y="320"/>
                        <a:pt x="104" y="320"/>
                        <a:pt x="104" y="320"/>
                      </a:cubicBezTo>
                      <a:cubicBezTo>
                        <a:pt x="273" y="320"/>
                        <a:pt x="273" y="320"/>
                        <a:pt x="273" y="320"/>
                      </a:cubicBezTo>
                      <a:cubicBezTo>
                        <a:pt x="282" y="320"/>
                        <a:pt x="289" y="320"/>
                        <a:pt x="297" y="320"/>
                      </a:cubicBezTo>
                      <a:cubicBezTo>
                        <a:pt x="300" y="320"/>
                        <a:pt x="305" y="320"/>
                        <a:pt x="310" y="320"/>
                      </a:cubicBezTo>
                      <a:cubicBezTo>
                        <a:pt x="310" y="315"/>
                        <a:pt x="310" y="315"/>
                        <a:pt x="310" y="315"/>
                      </a:cubicBezTo>
                      <a:cubicBezTo>
                        <a:pt x="310" y="320"/>
                        <a:pt x="310" y="320"/>
                        <a:pt x="310" y="320"/>
                      </a:cubicBezTo>
                      <a:cubicBezTo>
                        <a:pt x="320" y="320"/>
                        <a:pt x="326" y="323"/>
                        <a:pt x="338" y="325"/>
                      </a:cubicBezTo>
                      <a:cubicBezTo>
                        <a:pt x="345" y="327"/>
                        <a:pt x="345" y="327"/>
                        <a:pt x="345" y="327"/>
                      </a:cubicBezTo>
                      <a:cubicBezTo>
                        <a:pt x="345" y="267"/>
                        <a:pt x="345" y="267"/>
                        <a:pt x="345" y="267"/>
                      </a:cubicBezTo>
                      <a:cubicBezTo>
                        <a:pt x="345" y="261"/>
                        <a:pt x="345" y="261"/>
                        <a:pt x="345" y="261"/>
                      </a:cubicBezTo>
                      <a:lnTo>
                        <a:pt x="102" y="261"/>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7" name="Freeform 179"/>
                <p:cNvSpPr>
                  <a:spLocks noChangeAspect="1" noEditPoints="1"/>
                </p:cNvSpPr>
                <p:nvPr userDrawn="1"/>
              </p:nvSpPr>
              <p:spPr bwMode="black">
                <a:xfrm>
                  <a:off x="5338" y="1174"/>
                  <a:ext cx="60" cy="60"/>
                </a:xfrm>
                <a:custGeom>
                  <a:avLst/>
                  <a:gdLst/>
                  <a:ahLst/>
                  <a:cxnLst>
                    <a:cxn ang="0">
                      <a:pos x="345" y="0"/>
                    </a:cxn>
                    <a:cxn ang="0">
                      <a:pos x="335" y="0"/>
                    </a:cxn>
                    <a:cxn ang="0">
                      <a:pos x="0" y="337"/>
                    </a:cxn>
                    <a:cxn ang="0">
                      <a:pos x="330" y="675"/>
                    </a:cxn>
                    <a:cxn ang="0">
                      <a:pos x="330" y="669"/>
                    </a:cxn>
                    <a:cxn ang="0">
                      <a:pos x="330" y="675"/>
                    </a:cxn>
                    <a:cxn ang="0">
                      <a:pos x="338" y="675"/>
                    </a:cxn>
                    <a:cxn ang="0">
                      <a:pos x="674" y="341"/>
                    </a:cxn>
                    <a:cxn ang="0">
                      <a:pos x="674" y="335"/>
                    </a:cxn>
                    <a:cxn ang="0">
                      <a:pos x="345" y="0"/>
                    </a:cxn>
                    <a:cxn ang="0">
                      <a:pos x="85" y="334"/>
                    </a:cxn>
                    <a:cxn ang="0">
                      <a:pos x="336" y="64"/>
                    </a:cxn>
                    <a:cxn ang="0">
                      <a:pos x="339" y="64"/>
                    </a:cxn>
                    <a:cxn ang="0">
                      <a:pos x="592" y="335"/>
                    </a:cxn>
                    <a:cxn ang="0">
                      <a:pos x="337" y="610"/>
                    </a:cxn>
                    <a:cxn ang="0">
                      <a:pos x="332" y="610"/>
                    </a:cxn>
                    <a:cxn ang="0">
                      <a:pos x="85" y="339"/>
                    </a:cxn>
                    <a:cxn ang="0">
                      <a:pos x="85" y="334"/>
                    </a:cxn>
                  </a:cxnLst>
                  <a:rect l="0" t="0" r="r" b="b"/>
                  <a:pathLst>
                    <a:path w="674" h="675">
                      <a:moveTo>
                        <a:pt x="345" y="0"/>
                      </a:moveTo>
                      <a:cubicBezTo>
                        <a:pt x="342"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5"/>
                        <a:pt x="338" y="675"/>
                      </a:cubicBezTo>
                      <a:cubicBezTo>
                        <a:pt x="520" y="674"/>
                        <a:pt x="674" y="533"/>
                        <a:pt x="674" y="341"/>
                      </a:cubicBezTo>
                      <a:cubicBezTo>
                        <a:pt x="674" y="339"/>
                        <a:pt x="674" y="337"/>
                        <a:pt x="674" y="335"/>
                      </a:cubicBezTo>
                      <a:cubicBezTo>
                        <a:pt x="670" y="154"/>
                        <a:pt x="533" y="7"/>
                        <a:pt x="345" y="0"/>
                      </a:cubicBezTo>
                      <a:close/>
                      <a:moveTo>
                        <a:pt x="85" y="334"/>
                      </a:moveTo>
                      <a:cubicBezTo>
                        <a:pt x="88" y="191"/>
                        <a:pt x="186" y="64"/>
                        <a:pt x="336" y="64"/>
                      </a:cubicBezTo>
                      <a:cubicBezTo>
                        <a:pt x="337" y="64"/>
                        <a:pt x="338" y="64"/>
                        <a:pt x="339" y="64"/>
                      </a:cubicBezTo>
                      <a:cubicBezTo>
                        <a:pt x="488" y="67"/>
                        <a:pt x="591" y="191"/>
                        <a:pt x="592" y="335"/>
                      </a:cubicBezTo>
                      <a:cubicBezTo>
                        <a:pt x="592" y="479"/>
                        <a:pt x="481" y="609"/>
                        <a:pt x="337" y="610"/>
                      </a:cubicBezTo>
                      <a:cubicBezTo>
                        <a:pt x="335" y="610"/>
                        <a:pt x="334" y="610"/>
                        <a:pt x="332" y="610"/>
                      </a:cubicBezTo>
                      <a:cubicBezTo>
                        <a:pt x="186" y="606"/>
                        <a:pt x="85" y="480"/>
                        <a:pt x="85" y="339"/>
                      </a:cubicBezTo>
                      <a:cubicBezTo>
                        <a:pt x="85" y="337"/>
                        <a:pt x="85" y="335"/>
                        <a:pt x="85" y="33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8" name="Freeform 180"/>
                <p:cNvSpPr>
                  <a:spLocks noChangeAspect="1" noEditPoints="1"/>
                </p:cNvSpPr>
                <p:nvPr userDrawn="1"/>
              </p:nvSpPr>
              <p:spPr bwMode="black">
                <a:xfrm>
                  <a:off x="5213" y="976"/>
                  <a:ext cx="36" cy="59"/>
                </a:xfrm>
                <a:custGeom>
                  <a:avLst/>
                  <a:gdLst/>
                  <a:ahLst/>
                  <a:cxnLst>
                    <a:cxn ang="0">
                      <a:pos x="20" y="32"/>
                    </a:cxn>
                    <a:cxn ang="0">
                      <a:pos x="28" y="68"/>
                    </a:cxn>
                    <a:cxn ang="0">
                      <a:pos x="28" y="603"/>
                    </a:cxn>
                    <a:cxn ang="0">
                      <a:pos x="22" y="635"/>
                    </a:cxn>
                    <a:cxn ang="0">
                      <a:pos x="13" y="652"/>
                    </a:cxn>
                    <a:cxn ang="0">
                      <a:pos x="6" y="661"/>
                    </a:cxn>
                    <a:cxn ang="0">
                      <a:pos x="191" y="661"/>
                    </a:cxn>
                    <a:cxn ang="0">
                      <a:pos x="192" y="661"/>
                    </a:cxn>
                    <a:cxn ang="0">
                      <a:pos x="411" y="470"/>
                    </a:cxn>
                    <a:cxn ang="0">
                      <a:pos x="295" y="302"/>
                    </a:cxn>
                    <a:cxn ang="0">
                      <a:pos x="280" y="297"/>
                    </a:cxn>
                    <a:cxn ang="0">
                      <a:pos x="294" y="288"/>
                    </a:cxn>
                    <a:cxn ang="0">
                      <a:pos x="367" y="167"/>
                    </a:cxn>
                    <a:cxn ang="0">
                      <a:pos x="367" y="161"/>
                    </a:cxn>
                    <a:cxn ang="0">
                      <a:pos x="208" y="0"/>
                    </a:cxn>
                    <a:cxn ang="0">
                      <a:pos x="0" y="0"/>
                    </a:cxn>
                    <a:cxn ang="0">
                      <a:pos x="7" y="9"/>
                    </a:cxn>
                    <a:cxn ang="0">
                      <a:pos x="20" y="32"/>
                    </a:cxn>
                    <a:cxn ang="0">
                      <a:pos x="159" y="277"/>
                    </a:cxn>
                    <a:cxn ang="0">
                      <a:pos x="108" y="277"/>
                    </a:cxn>
                    <a:cxn ang="0">
                      <a:pos x="108" y="55"/>
                    </a:cxn>
                    <a:cxn ang="0">
                      <a:pos x="166" y="55"/>
                    </a:cxn>
                    <a:cxn ang="0">
                      <a:pos x="289" y="162"/>
                    </a:cxn>
                    <a:cxn ang="0">
                      <a:pos x="289" y="167"/>
                    </a:cxn>
                    <a:cxn ang="0">
                      <a:pos x="159" y="277"/>
                    </a:cxn>
                    <a:cxn ang="0">
                      <a:pos x="156" y="611"/>
                    </a:cxn>
                    <a:cxn ang="0">
                      <a:pos x="108" y="603"/>
                    </a:cxn>
                    <a:cxn ang="0">
                      <a:pos x="112" y="330"/>
                    </a:cxn>
                    <a:cxn ang="0">
                      <a:pos x="163" y="330"/>
                    </a:cxn>
                    <a:cxn ang="0">
                      <a:pos x="330" y="469"/>
                    </a:cxn>
                    <a:cxn ang="0">
                      <a:pos x="330" y="473"/>
                    </a:cxn>
                    <a:cxn ang="0">
                      <a:pos x="169" y="611"/>
                    </a:cxn>
                    <a:cxn ang="0">
                      <a:pos x="156" y="611"/>
                    </a:cxn>
                  </a:cxnLst>
                  <a:rect l="0" t="0" r="r" b="b"/>
                  <a:pathLst>
                    <a:path w="411" h="661">
                      <a:moveTo>
                        <a:pt x="20" y="32"/>
                      </a:moveTo>
                      <a:cubicBezTo>
                        <a:pt x="26" y="46"/>
                        <a:pt x="28" y="54"/>
                        <a:pt x="28" y="68"/>
                      </a:cubicBezTo>
                      <a:cubicBezTo>
                        <a:pt x="28" y="603"/>
                        <a:pt x="28" y="603"/>
                        <a:pt x="28" y="603"/>
                      </a:cubicBezTo>
                      <a:cubicBezTo>
                        <a:pt x="28" y="616"/>
                        <a:pt x="27" y="623"/>
                        <a:pt x="22" y="635"/>
                      </a:cubicBezTo>
                      <a:cubicBezTo>
                        <a:pt x="19" y="642"/>
                        <a:pt x="18" y="645"/>
                        <a:pt x="13" y="652"/>
                      </a:cubicBezTo>
                      <a:cubicBezTo>
                        <a:pt x="6" y="661"/>
                        <a:pt x="6" y="661"/>
                        <a:pt x="6" y="661"/>
                      </a:cubicBezTo>
                      <a:cubicBezTo>
                        <a:pt x="191" y="661"/>
                        <a:pt x="191" y="661"/>
                        <a:pt x="191" y="661"/>
                      </a:cubicBezTo>
                      <a:cubicBezTo>
                        <a:pt x="191" y="661"/>
                        <a:pt x="191" y="661"/>
                        <a:pt x="192" y="661"/>
                      </a:cubicBezTo>
                      <a:cubicBezTo>
                        <a:pt x="325" y="661"/>
                        <a:pt x="410" y="588"/>
                        <a:pt x="411" y="470"/>
                      </a:cubicBezTo>
                      <a:cubicBezTo>
                        <a:pt x="411" y="383"/>
                        <a:pt x="369" y="327"/>
                        <a:pt x="295" y="302"/>
                      </a:cubicBezTo>
                      <a:cubicBezTo>
                        <a:pt x="280" y="297"/>
                        <a:pt x="280" y="297"/>
                        <a:pt x="280" y="297"/>
                      </a:cubicBezTo>
                      <a:cubicBezTo>
                        <a:pt x="294" y="288"/>
                        <a:pt x="294" y="288"/>
                        <a:pt x="294" y="288"/>
                      </a:cubicBezTo>
                      <a:cubicBezTo>
                        <a:pt x="340" y="261"/>
                        <a:pt x="368" y="227"/>
                        <a:pt x="367" y="167"/>
                      </a:cubicBezTo>
                      <a:cubicBezTo>
                        <a:pt x="367" y="165"/>
                        <a:pt x="367" y="163"/>
                        <a:pt x="367" y="161"/>
                      </a:cubicBezTo>
                      <a:cubicBezTo>
                        <a:pt x="363" y="74"/>
                        <a:pt x="296" y="0"/>
                        <a:pt x="208" y="0"/>
                      </a:cubicBezTo>
                      <a:cubicBezTo>
                        <a:pt x="0" y="0"/>
                        <a:pt x="0" y="0"/>
                        <a:pt x="0" y="0"/>
                      </a:cubicBezTo>
                      <a:cubicBezTo>
                        <a:pt x="7" y="9"/>
                        <a:pt x="7" y="9"/>
                        <a:pt x="7" y="9"/>
                      </a:cubicBezTo>
                      <a:cubicBezTo>
                        <a:pt x="13" y="17"/>
                        <a:pt x="16" y="23"/>
                        <a:pt x="20" y="32"/>
                      </a:cubicBezTo>
                      <a:close/>
                      <a:moveTo>
                        <a:pt x="159" y="277"/>
                      </a:moveTo>
                      <a:cubicBezTo>
                        <a:pt x="108" y="277"/>
                        <a:pt x="108" y="277"/>
                        <a:pt x="108" y="277"/>
                      </a:cubicBezTo>
                      <a:cubicBezTo>
                        <a:pt x="108" y="55"/>
                        <a:pt x="108" y="55"/>
                        <a:pt x="108" y="55"/>
                      </a:cubicBezTo>
                      <a:cubicBezTo>
                        <a:pt x="166" y="55"/>
                        <a:pt x="166" y="55"/>
                        <a:pt x="166" y="55"/>
                      </a:cubicBezTo>
                      <a:cubicBezTo>
                        <a:pt x="245" y="55"/>
                        <a:pt x="285" y="99"/>
                        <a:pt x="289" y="162"/>
                      </a:cubicBezTo>
                      <a:cubicBezTo>
                        <a:pt x="289" y="163"/>
                        <a:pt x="289" y="166"/>
                        <a:pt x="289" y="167"/>
                      </a:cubicBezTo>
                      <a:cubicBezTo>
                        <a:pt x="289" y="232"/>
                        <a:pt x="249" y="277"/>
                        <a:pt x="159" y="277"/>
                      </a:cubicBezTo>
                      <a:close/>
                      <a:moveTo>
                        <a:pt x="156" y="611"/>
                      </a:moveTo>
                      <a:cubicBezTo>
                        <a:pt x="139" y="611"/>
                        <a:pt x="126" y="608"/>
                        <a:pt x="108" y="603"/>
                      </a:cubicBezTo>
                      <a:cubicBezTo>
                        <a:pt x="112" y="330"/>
                        <a:pt x="112" y="330"/>
                        <a:pt x="112" y="330"/>
                      </a:cubicBezTo>
                      <a:cubicBezTo>
                        <a:pt x="129" y="330"/>
                        <a:pt x="141" y="330"/>
                        <a:pt x="163" y="330"/>
                      </a:cubicBezTo>
                      <a:cubicBezTo>
                        <a:pt x="248" y="334"/>
                        <a:pt x="327" y="362"/>
                        <a:pt x="330" y="469"/>
                      </a:cubicBezTo>
                      <a:cubicBezTo>
                        <a:pt x="330" y="470"/>
                        <a:pt x="330" y="472"/>
                        <a:pt x="330" y="473"/>
                      </a:cubicBezTo>
                      <a:cubicBezTo>
                        <a:pt x="330" y="560"/>
                        <a:pt x="252" y="605"/>
                        <a:pt x="169" y="611"/>
                      </a:cubicBezTo>
                      <a:cubicBezTo>
                        <a:pt x="164" y="611"/>
                        <a:pt x="160" y="611"/>
                        <a:pt x="156" y="61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9" name="Freeform 181"/>
                <p:cNvSpPr>
                  <a:spLocks noChangeAspect="1"/>
                </p:cNvSpPr>
                <p:nvPr userDrawn="1"/>
              </p:nvSpPr>
              <p:spPr bwMode="black">
                <a:xfrm>
                  <a:off x="5406" y="1174"/>
                  <a:ext cx="54" cy="61"/>
                </a:xfrm>
                <a:custGeom>
                  <a:avLst/>
                  <a:gdLst/>
                  <a:ahLst/>
                  <a:cxnLst>
                    <a:cxn ang="0">
                      <a:pos x="484" y="336"/>
                    </a:cxn>
                    <a:cxn ang="0">
                      <a:pos x="493" y="345"/>
                    </a:cxn>
                    <a:cxn ang="0">
                      <a:pos x="512" y="374"/>
                    </a:cxn>
                    <a:cxn ang="0">
                      <a:pos x="518" y="426"/>
                    </a:cxn>
                    <a:cxn ang="0">
                      <a:pos x="518" y="449"/>
                    </a:cxn>
                    <a:cxn ang="0">
                      <a:pos x="518" y="574"/>
                    </a:cxn>
                    <a:cxn ang="0">
                      <a:pos x="377" y="609"/>
                    </a:cxn>
                    <a:cxn ang="0">
                      <a:pos x="362" y="609"/>
                    </a:cxn>
                    <a:cxn ang="0">
                      <a:pos x="82" y="340"/>
                    </a:cxn>
                    <a:cxn ang="0">
                      <a:pos x="82" y="333"/>
                    </a:cxn>
                    <a:cxn ang="0">
                      <a:pos x="346" y="63"/>
                    </a:cxn>
                    <a:cxn ang="0">
                      <a:pos x="525" y="105"/>
                    </a:cxn>
                    <a:cxn ang="0">
                      <a:pos x="533" y="111"/>
                    </a:cxn>
                    <a:cxn ang="0">
                      <a:pos x="533" y="34"/>
                    </a:cxn>
                    <a:cxn ang="0">
                      <a:pos x="359" y="1"/>
                    </a:cxn>
                    <a:cxn ang="0">
                      <a:pos x="355" y="1"/>
                    </a:cxn>
                    <a:cxn ang="0">
                      <a:pos x="0" y="341"/>
                    </a:cxn>
                    <a:cxn ang="0">
                      <a:pos x="0" y="346"/>
                    </a:cxn>
                    <a:cxn ang="0">
                      <a:pos x="357" y="678"/>
                    </a:cxn>
                    <a:cxn ang="0">
                      <a:pos x="375" y="678"/>
                    </a:cxn>
                    <a:cxn ang="0">
                      <a:pos x="594" y="612"/>
                    </a:cxn>
                    <a:cxn ang="0">
                      <a:pos x="596" y="391"/>
                    </a:cxn>
                    <a:cxn ang="0">
                      <a:pos x="595" y="381"/>
                    </a:cxn>
                    <a:cxn ang="0">
                      <a:pos x="598" y="366"/>
                    </a:cxn>
                    <a:cxn ang="0">
                      <a:pos x="593" y="364"/>
                    </a:cxn>
                    <a:cxn ang="0">
                      <a:pos x="598" y="365"/>
                    </a:cxn>
                    <a:cxn ang="0">
                      <a:pos x="609" y="345"/>
                    </a:cxn>
                    <a:cxn ang="0">
                      <a:pos x="616" y="336"/>
                    </a:cxn>
                    <a:cxn ang="0">
                      <a:pos x="497" y="336"/>
                    </a:cxn>
                    <a:cxn ang="0">
                      <a:pos x="484" y="336"/>
                    </a:cxn>
                  </a:cxnLst>
                  <a:rect l="0" t="0" r="r" b="b"/>
                  <a:pathLst>
                    <a:path w="616" h="678">
                      <a:moveTo>
                        <a:pt x="484" y="336"/>
                      </a:moveTo>
                      <a:cubicBezTo>
                        <a:pt x="493" y="345"/>
                        <a:pt x="493" y="345"/>
                        <a:pt x="493" y="345"/>
                      </a:cubicBezTo>
                      <a:cubicBezTo>
                        <a:pt x="503" y="356"/>
                        <a:pt x="508" y="361"/>
                        <a:pt x="512" y="374"/>
                      </a:cubicBezTo>
                      <a:cubicBezTo>
                        <a:pt x="517" y="393"/>
                        <a:pt x="518" y="408"/>
                        <a:pt x="518" y="426"/>
                      </a:cubicBezTo>
                      <a:cubicBezTo>
                        <a:pt x="518" y="433"/>
                        <a:pt x="518" y="441"/>
                        <a:pt x="518" y="449"/>
                      </a:cubicBezTo>
                      <a:cubicBezTo>
                        <a:pt x="518" y="574"/>
                        <a:pt x="518" y="574"/>
                        <a:pt x="518" y="574"/>
                      </a:cubicBezTo>
                      <a:cubicBezTo>
                        <a:pt x="470" y="598"/>
                        <a:pt x="431" y="606"/>
                        <a:pt x="377" y="609"/>
                      </a:cubicBezTo>
                      <a:cubicBezTo>
                        <a:pt x="372" y="609"/>
                        <a:pt x="366" y="609"/>
                        <a:pt x="362" y="609"/>
                      </a:cubicBezTo>
                      <a:cubicBezTo>
                        <a:pt x="202" y="609"/>
                        <a:pt x="87" y="493"/>
                        <a:pt x="82" y="340"/>
                      </a:cubicBezTo>
                      <a:cubicBezTo>
                        <a:pt x="82" y="338"/>
                        <a:pt x="82" y="335"/>
                        <a:pt x="82" y="333"/>
                      </a:cubicBezTo>
                      <a:cubicBezTo>
                        <a:pt x="82" y="200"/>
                        <a:pt x="169" y="66"/>
                        <a:pt x="346" y="63"/>
                      </a:cubicBezTo>
                      <a:cubicBezTo>
                        <a:pt x="400" y="63"/>
                        <a:pt x="464" y="69"/>
                        <a:pt x="525" y="105"/>
                      </a:cubicBezTo>
                      <a:cubicBezTo>
                        <a:pt x="533" y="111"/>
                        <a:pt x="533" y="111"/>
                        <a:pt x="533" y="111"/>
                      </a:cubicBezTo>
                      <a:cubicBezTo>
                        <a:pt x="533" y="34"/>
                        <a:pt x="533" y="34"/>
                        <a:pt x="533" y="34"/>
                      </a:cubicBezTo>
                      <a:cubicBezTo>
                        <a:pt x="468" y="4"/>
                        <a:pt x="425" y="2"/>
                        <a:pt x="359" y="1"/>
                      </a:cubicBezTo>
                      <a:cubicBezTo>
                        <a:pt x="357" y="1"/>
                        <a:pt x="356" y="1"/>
                        <a:pt x="355" y="1"/>
                      </a:cubicBezTo>
                      <a:cubicBezTo>
                        <a:pt x="155" y="0"/>
                        <a:pt x="3" y="126"/>
                        <a:pt x="0" y="341"/>
                      </a:cubicBezTo>
                      <a:cubicBezTo>
                        <a:pt x="0" y="343"/>
                        <a:pt x="0" y="344"/>
                        <a:pt x="0" y="346"/>
                      </a:cubicBezTo>
                      <a:cubicBezTo>
                        <a:pt x="0" y="531"/>
                        <a:pt x="157" y="678"/>
                        <a:pt x="357" y="678"/>
                      </a:cubicBezTo>
                      <a:cubicBezTo>
                        <a:pt x="363" y="678"/>
                        <a:pt x="369" y="678"/>
                        <a:pt x="375" y="678"/>
                      </a:cubicBezTo>
                      <a:cubicBezTo>
                        <a:pt x="463" y="674"/>
                        <a:pt x="547" y="643"/>
                        <a:pt x="594" y="612"/>
                      </a:cubicBezTo>
                      <a:cubicBezTo>
                        <a:pt x="596" y="391"/>
                        <a:pt x="596" y="391"/>
                        <a:pt x="596" y="391"/>
                      </a:cubicBezTo>
                      <a:cubicBezTo>
                        <a:pt x="596" y="387"/>
                        <a:pt x="595" y="384"/>
                        <a:pt x="595" y="381"/>
                      </a:cubicBezTo>
                      <a:cubicBezTo>
                        <a:pt x="595" y="376"/>
                        <a:pt x="596" y="372"/>
                        <a:pt x="598" y="366"/>
                      </a:cubicBezTo>
                      <a:cubicBezTo>
                        <a:pt x="593" y="364"/>
                        <a:pt x="593" y="364"/>
                        <a:pt x="593" y="364"/>
                      </a:cubicBezTo>
                      <a:cubicBezTo>
                        <a:pt x="598" y="365"/>
                        <a:pt x="598" y="365"/>
                        <a:pt x="598" y="365"/>
                      </a:cubicBezTo>
                      <a:cubicBezTo>
                        <a:pt x="601" y="357"/>
                        <a:pt x="603" y="353"/>
                        <a:pt x="609" y="345"/>
                      </a:cubicBezTo>
                      <a:cubicBezTo>
                        <a:pt x="616" y="336"/>
                        <a:pt x="616" y="336"/>
                        <a:pt x="616" y="336"/>
                      </a:cubicBezTo>
                      <a:cubicBezTo>
                        <a:pt x="497" y="336"/>
                        <a:pt x="497" y="336"/>
                        <a:pt x="497" y="336"/>
                      </a:cubicBezTo>
                      <a:lnTo>
                        <a:pt x="484" y="336"/>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0" name="Freeform 182"/>
                <p:cNvSpPr>
                  <a:spLocks noChangeAspect="1"/>
                </p:cNvSpPr>
                <p:nvPr userDrawn="1"/>
              </p:nvSpPr>
              <p:spPr bwMode="black">
                <a:xfrm>
                  <a:off x="5148" y="976"/>
                  <a:ext cx="57" cy="62"/>
                </a:xfrm>
                <a:custGeom>
                  <a:avLst/>
                  <a:gdLst/>
                  <a:ahLst/>
                  <a:cxnLst>
                    <a:cxn ang="0">
                      <a:pos x="33" y="29"/>
                    </a:cxn>
                    <a:cxn ang="0">
                      <a:pos x="40" y="54"/>
                    </a:cxn>
                    <a:cxn ang="0">
                      <a:pos x="40" y="597"/>
                    </a:cxn>
                    <a:cxn ang="0">
                      <a:pos x="37" y="630"/>
                    </a:cxn>
                    <a:cxn ang="0">
                      <a:pos x="26" y="652"/>
                    </a:cxn>
                    <a:cxn ang="0">
                      <a:pos x="20" y="661"/>
                    </a:cxn>
                    <a:cxn ang="0">
                      <a:pos x="114" y="661"/>
                    </a:cxn>
                    <a:cxn ang="0">
                      <a:pos x="121" y="661"/>
                    </a:cxn>
                    <a:cxn ang="0">
                      <a:pos x="119" y="654"/>
                    </a:cxn>
                    <a:cxn ang="0">
                      <a:pos x="111" y="627"/>
                    </a:cxn>
                    <a:cxn ang="0">
                      <a:pos x="105" y="580"/>
                    </a:cxn>
                    <a:cxn ang="0">
                      <a:pos x="105" y="112"/>
                    </a:cxn>
                    <a:cxn ang="0">
                      <a:pos x="630" y="692"/>
                    </a:cxn>
                    <a:cxn ang="0">
                      <a:pos x="630" y="69"/>
                    </a:cxn>
                    <a:cxn ang="0">
                      <a:pos x="632" y="36"/>
                    </a:cxn>
                    <a:cxn ang="0">
                      <a:pos x="627" y="34"/>
                    </a:cxn>
                    <a:cxn ang="0">
                      <a:pos x="632" y="35"/>
                    </a:cxn>
                    <a:cxn ang="0">
                      <a:pos x="639"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1" y="1"/>
                    </a:cxn>
                    <a:cxn ang="0">
                      <a:pos x="0" y="1"/>
                    </a:cxn>
                    <a:cxn ang="0">
                      <a:pos x="18" y="11"/>
                    </a:cxn>
                    <a:cxn ang="0">
                      <a:pos x="33" y="29"/>
                    </a:cxn>
                  </a:cxnLst>
                  <a:rect l="0" t="0" r="r" b="b"/>
                  <a:pathLst>
                    <a:path w="641" h="692">
                      <a:moveTo>
                        <a:pt x="33" y="29"/>
                      </a:moveTo>
                      <a:cubicBezTo>
                        <a:pt x="39" y="38"/>
                        <a:pt x="40" y="45"/>
                        <a:pt x="40" y="54"/>
                      </a:cubicBezTo>
                      <a:cubicBezTo>
                        <a:pt x="40" y="597"/>
                        <a:pt x="40" y="597"/>
                        <a:pt x="40" y="597"/>
                      </a:cubicBezTo>
                      <a:cubicBezTo>
                        <a:pt x="40" y="610"/>
                        <a:pt x="40" y="618"/>
                        <a:pt x="37" y="630"/>
                      </a:cubicBezTo>
                      <a:cubicBezTo>
                        <a:pt x="35" y="639"/>
                        <a:pt x="32" y="643"/>
                        <a:pt x="26" y="652"/>
                      </a:cubicBezTo>
                      <a:cubicBezTo>
                        <a:pt x="20" y="661"/>
                        <a:pt x="20" y="661"/>
                        <a:pt x="20" y="661"/>
                      </a:cubicBezTo>
                      <a:cubicBezTo>
                        <a:pt x="114" y="661"/>
                        <a:pt x="114" y="661"/>
                        <a:pt x="114" y="661"/>
                      </a:cubicBezTo>
                      <a:cubicBezTo>
                        <a:pt x="121" y="661"/>
                        <a:pt x="121" y="661"/>
                        <a:pt x="121" y="661"/>
                      </a:cubicBezTo>
                      <a:cubicBezTo>
                        <a:pt x="119" y="654"/>
                        <a:pt x="119" y="654"/>
                        <a:pt x="119" y="654"/>
                      </a:cubicBezTo>
                      <a:cubicBezTo>
                        <a:pt x="115" y="642"/>
                        <a:pt x="113" y="637"/>
                        <a:pt x="111" y="627"/>
                      </a:cubicBezTo>
                      <a:cubicBezTo>
                        <a:pt x="105" y="597"/>
                        <a:pt x="105" y="599"/>
                        <a:pt x="105" y="580"/>
                      </a:cubicBezTo>
                      <a:cubicBezTo>
                        <a:pt x="105" y="112"/>
                        <a:pt x="105" y="112"/>
                        <a:pt x="105" y="112"/>
                      </a:cubicBezTo>
                      <a:cubicBezTo>
                        <a:pt x="630" y="692"/>
                        <a:pt x="630" y="692"/>
                        <a:pt x="630" y="692"/>
                      </a:cubicBezTo>
                      <a:cubicBezTo>
                        <a:pt x="630" y="69"/>
                        <a:pt x="630" y="69"/>
                        <a:pt x="630" y="69"/>
                      </a:cubicBezTo>
                      <a:cubicBezTo>
                        <a:pt x="630" y="56"/>
                        <a:pt x="630" y="49"/>
                        <a:pt x="632" y="36"/>
                      </a:cubicBezTo>
                      <a:cubicBezTo>
                        <a:pt x="627" y="34"/>
                        <a:pt x="627" y="34"/>
                        <a:pt x="627" y="34"/>
                      </a:cubicBezTo>
                      <a:cubicBezTo>
                        <a:pt x="632" y="35"/>
                        <a:pt x="632" y="35"/>
                        <a:pt x="632" y="35"/>
                      </a:cubicBezTo>
                      <a:cubicBezTo>
                        <a:pt x="634" y="24"/>
                        <a:pt x="635" y="18"/>
                        <a:pt x="639" y="7"/>
                      </a:cubicBezTo>
                      <a:cubicBezTo>
                        <a:pt x="641" y="0"/>
                        <a:pt x="641" y="0"/>
                        <a:pt x="641" y="0"/>
                      </a:cubicBezTo>
                      <a:cubicBezTo>
                        <a:pt x="560" y="0"/>
                        <a:pt x="560" y="0"/>
                        <a:pt x="560" y="0"/>
                      </a:cubicBezTo>
                      <a:cubicBezTo>
                        <a:pt x="553" y="0"/>
                        <a:pt x="553" y="0"/>
                        <a:pt x="553" y="0"/>
                      </a:cubicBezTo>
                      <a:cubicBezTo>
                        <a:pt x="555" y="7"/>
                        <a:pt x="555" y="7"/>
                        <a:pt x="555" y="7"/>
                      </a:cubicBezTo>
                      <a:cubicBezTo>
                        <a:pt x="558" y="17"/>
                        <a:pt x="559" y="23"/>
                        <a:pt x="561" y="32"/>
                      </a:cubicBezTo>
                      <a:cubicBezTo>
                        <a:pt x="565" y="51"/>
                        <a:pt x="565" y="66"/>
                        <a:pt x="565" y="83"/>
                      </a:cubicBezTo>
                      <a:cubicBezTo>
                        <a:pt x="565" y="92"/>
                        <a:pt x="565" y="102"/>
                        <a:pt x="565" y="114"/>
                      </a:cubicBezTo>
                      <a:cubicBezTo>
                        <a:pt x="565" y="511"/>
                        <a:pt x="565" y="511"/>
                        <a:pt x="565" y="511"/>
                      </a:cubicBezTo>
                      <a:cubicBezTo>
                        <a:pt x="120" y="3"/>
                        <a:pt x="120" y="3"/>
                        <a:pt x="120" y="3"/>
                      </a:cubicBezTo>
                      <a:cubicBezTo>
                        <a:pt x="21" y="1"/>
                        <a:pt x="21" y="1"/>
                        <a:pt x="21" y="1"/>
                      </a:cubicBezTo>
                      <a:cubicBezTo>
                        <a:pt x="0" y="1"/>
                        <a:pt x="0" y="1"/>
                        <a:pt x="0" y="1"/>
                      </a:cubicBezTo>
                      <a:cubicBezTo>
                        <a:pt x="18" y="11"/>
                        <a:pt x="18" y="11"/>
                        <a:pt x="18" y="11"/>
                      </a:cubicBezTo>
                      <a:cubicBezTo>
                        <a:pt x="26"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1" name="Freeform 183"/>
                <p:cNvSpPr>
                  <a:spLocks noChangeAspect="1"/>
                </p:cNvSpPr>
                <p:nvPr userDrawn="1"/>
              </p:nvSpPr>
              <p:spPr bwMode="black">
                <a:xfrm>
                  <a:off x="5149" y="1076"/>
                  <a:ext cx="38" cy="58"/>
                </a:xfrm>
                <a:custGeom>
                  <a:avLst/>
                  <a:gdLst/>
                  <a:ahLst/>
                  <a:cxnLst>
                    <a:cxn ang="0">
                      <a:pos x="13" y="650"/>
                    </a:cxn>
                    <a:cxn ang="0">
                      <a:pos x="7" y="659"/>
                    </a:cxn>
                    <a:cxn ang="0">
                      <a:pos x="393" y="659"/>
                    </a:cxn>
                    <a:cxn ang="0">
                      <a:pos x="393" y="654"/>
                    </a:cxn>
                    <a:cxn ang="0">
                      <a:pos x="393" y="654"/>
                    </a:cxn>
                    <a:cxn ang="0">
                      <a:pos x="393" y="654"/>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7" y="322"/>
                    </a:cxn>
                    <a:cxn ang="0">
                      <a:pos x="343" y="334"/>
                    </a:cxn>
                    <a:cxn ang="0">
                      <a:pos x="351" y="337"/>
                    </a:cxn>
                    <a:cxn ang="0">
                      <a:pos x="351" y="267"/>
                    </a:cxn>
                    <a:cxn ang="0">
                      <a:pos x="351" y="261"/>
                    </a:cxn>
                    <a:cxn ang="0">
                      <a:pos x="109" y="261"/>
                    </a:cxn>
                    <a:cxn ang="0">
                      <a:pos x="109" y="58"/>
                    </a:cxn>
                    <a:cxn ang="0">
                      <a:pos x="280" y="58"/>
                    </a:cxn>
                    <a:cxn ang="0">
                      <a:pos x="300" y="58"/>
                    </a:cxn>
                    <a:cxn ang="0">
                      <a:pos x="318" y="61"/>
                    </a:cxn>
                    <a:cxn ang="0">
                      <a:pos x="341" y="75"/>
                    </a:cxn>
                    <a:cxn ang="0">
                      <a:pos x="351" y="84"/>
                    </a:cxn>
                    <a:cxn ang="0">
                      <a:pos x="351" y="6"/>
                    </a:cxn>
                    <a:cxn ang="0">
                      <a:pos x="351" y="0"/>
                    </a:cxn>
                    <a:cxn ang="0">
                      <a:pos x="0" y="0"/>
                    </a:cxn>
                    <a:cxn ang="0">
                      <a:pos x="10" y="10"/>
                    </a:cxn>
                    <a:cxn ang="0">
                      <a:pos x="21" y="26"/>
                    </a:cxn>
                    <a:cxn ang="0">
                      <a:pos x="25" y="52"/>
                    </a:cxn>
                    <a:cxn ang="0">
                      <a:pos x="25" y="596"/>
                    </a:cxn>
                    <a:cxn ang="0">
                      <a:pos x="26" y="613"/>
                    </a:cxn>
                    <a:cxn ang="0">
                      <a:pos x="24" y="628"/>
                    </a:cxn>
                    <a:cxn ang="0">
                      <a:pos x="13" y="650"/>
                    </a:cxn>
                  </a:cxnLst>
                  <a:rect l="0" t="0" r="r" b="b"/>
                  <a:pathLst>
                    <a:path w="425" h="659">
                      <a:moveTo>
                        <a:pt x="13" y="650"/>
                      </a:moveTo>
                      <a:cubicBezTo>
                        <a:pt x="7" y="659"/>
                        <a:pt x="7" y="659"/>
                        <a:pt x="7" y="659"/>
                      </a:cubicBezTo>
                      <a:cubicBezTo>
                        <a:pt x="393" y="659"/>
                        <a:pt x="393" y="659"/>
                        <a:pt x="393" y="659"/>
                      </a:cubicBezTo>
                      <a:cubicBezTo>
                        <a:pt x="393" y="654"/>
                        <a:pt x="393" y="654"/>
                        <a:pt x="393" y="654"/>
                      </a:cubicBezTo>
                      <a:cubicBezTo>
                        <a:pt x="393" y="654"/>
                        <a:pt x="393" y="654"/>
                        <a:pt x="393" y="654"/>
                      </a:cubicBezTo>
                      <a:cubicBezTo>
                        <a:pt x="393" y="654"/>
                        <a:pt x="393" y="654"/>
                        <a:pt x="393" y="654"/>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8"/>
                        <a:pt x="342" y="599"/>
                        <a:pt x="314" y="599"/>
                      </a:cubicBezTo>
                      <a:cubicBezTo>
                        <a:pt x="111" y="599"/>
                        <a:pt x="111" y="599"/>
                        <a:pt x="111" y="599"/>
                      </a:cubicBezTo>
                      <a:cubicBezTo>
                        <a:pt x="111" y="320"/>
                        <a:pt x="111" y="320"/>
                        <a:pt x="111" y="320"/>
                      </a:cubicBezTo>
                      <a:cubicBezTo>
                        <a:pt x="280" y="320"/>
                        <a:pt x="280" y="320"/>
                        <a:pt x="280" y="320"/>
                      </a:cubicBezTo>
                      <a:cubicBezTo>
                        <a:pt x="290" y="320"/>
                        <a:pt x="297" y="320"/>
                        <a:pt x="307" y="322"/>
                      </a:cubicBezTo>
                      <a:cubicBezTo>
                        <a:pt x="322" y="325"/>
                        <a:pt x="330" y="328"/>
                        <a:pt x="343" y="334"/>
                      </a:cubicBezTo>
                      <a:cubicBezTo>
                        <a:pt x="351" y="337"/>
                        <a:pt x="351" y="337"/>
                        <a:pt x="351" y="337"/>
                      </a:cubicBezTo>
                      <a:cubicBezTo>
                        <a:pt x="351" y="267"/>
                        <a:pt x="351" y="267"/>
                        <a:pt x="351" y="267"/>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7" y="58"/>
                        <a:pt x="294" y="58"/>
                        <a:pt x="300" y="58"/>
                      </a:cubicBezTo>
                      <a:cubicBezTo>
                        <a:pt x="306" y="58"/>
                        <a:pt x="311" y="58"/>
                        <a:pt x="318" y="61"/>
                      </a:cubicBezTo>
                      <a:cubicBezTo>
                        <a:pt x="328" y="64"/>
                        <a:pt x="334" y="68"/>
                        <a:pt x="341" y="75"/>
                      </a:cubicBezTo>
                      <a:cubicBezTo>
                        <a:pt x="351" y="84"/>
                        <a:pt x="351" y="84"/>
                        <a:pt x="351" y="84"/>
                      </a:cubicBezTo>
                      <a:cubicBezTo>
                        <a:pt x="351" y="6"/>
                        <a:pt x="351" y="6"/>
                        <a:pt x="351" y="6"/>
                      </a:cubicBezTo>
                      <a:cubicBezTo>
                        <a:pt x="351" y="0"/>
                        <a:pt x="351" y="0"/>
                        <a:pt x="351" y="0"/>
                      </a:cubicBezTo>
                      <a:cubicBezTo>
                        <a:pt x="0" y="0"/>
                        <a:pt x="0" y="0"/>
                        <a:pt x="0" y="0"/>
                      </a:cubicBezTo>
                      <a:cubicBezTo>
                        <a:pt x="10" y="10"/>
                        <a:pt x="10" y="10"/>
                        <a:pt x="10" y="10"/>
                      </a:cubicBezTo>
                      <a:cubicBezTo>
                        <a:pt x="15" y="16"/>
                        <a:pt x="17" y="19"/>
                        <a:pt x="21" y="26"/>
                      </a:cubicBezTo>
                      <a:cubicBezTo>
                        <a:pt x="24" y="35"/>
                        <a:pt x="25" y="41"/>
                        <a:pt x="25" y="52"/>
                      </a:cubicBezTo>
                      <a:cubicBezTo>
                        <a:pt x="25" y="596"/>
                        <a:pt x="25" y="596"/>
                        <a:pt x="25" y="596"/>
                      </a:cubicBezTo>
                      <a:cubicBezTo>
                        <a:pt x="25" y="603"/>
                        <a:pt x="26" y="608"/>
                        <a:pt x="26" y="613"/>
                      </a:cubicBezTo>
                      <a:cubicBezTo>
                        <a:pt x="26" y="618"/>
                        <a:pt x="25" y="622"/>
                        <a:pt x="24" y="628"/>
                      </a:cubicBezTo>
                      <a:cubicBezTo>
                        <a:pt x="21" y="637"/>
                        <a:pt x="19" y="642"/>
                        <a:pt x="13" y="65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2" name="Freeform 184"/>
                <p:cNvSpPr>
                  <a:spLocks noChangeAspect="1" noEditPoints="1"/>
                </p:cNvSpPr>
                <p:nvPr userDrawn="1"/>
              </p:nvSpPr>
              <p:spPr bwMode="black">
                <a:xfrm>
                  <a:off x="5313" y="976"/>
                  <a:ext cx="45" cy="59"/>
                </a:xfrm>
                <a:custGeom>
                  <a:avLst/>
                  <a:gdLst/>
                  <a:ahLst/>
                  <a:cxnLst>
                    <a:cxn ang="0">
                      <a:pos x="17" y="34"/>
                    </a:cxn>
                    <a:cxn ang="0">
                      <a:pos x="22" y="95"/>
                    </a:cxn>
                    <a:cxn ang="0">
                      <a:pos x="22" y="561"/>
                    </a:cxn>
                    <a:cxn ang="0">
                      <a:pos x="19" y="626"/>
                    </a:cxn>
                    <a:cxn ang="0">
                      <a:pos x="9" y="652"/>
                    </a:cxn>
                    <a:cxn ang="0">
                      <a:pos x="5" y="660"/>
                    </a:cxn>
                    <a:cxn ang="0">
                      <a:pos x="110" y="660"/>
                    </a:cxn>
                    <a:cxn ang="0">
                      <a:pos x="118" y="660"/>
                    </a:cxn>
                    <a:cxn ang="0">
                      <a:pos x="115" y="653"/>
                    </a:cxn>
                    <a:cxn ang="0">
                      <a:pos x="106" y="622"/>
                    </a:cxn>
                    <a:cxn ang="0">
                      <a:pos x="103" y="600"/>
                    </a:cxn>
                    <a:cxn ang="0">
                      <a:pos x="103" y="588"/>
                    </a:cxn>
                    <a:cxn ang="0">
                      <a:pos x="103" y="299"/>
                    </a:cxn>
                    <a:cxn ang="0">
                      <a:pos x="105" y="301"/>
                    </a:cxn>
                    <a:cxn ang="0">
                      <a:pos x="122" y="322"/>
                    </a:cxn>
                    <a:cxn ang="0">
                      <a:pos x="383" y="661"/>
                    </a:cxn>
                    <a:cxn ang="0">
                      <a:pos x="387" y="657"/>
                    </a:cxn>
                    <a:cxn ang="0">
                      <a:pos x="387" y="657"/>
                    </a:cxn>
                    <a:cxn ang="0">
                      <a:pos x="387" y="663"/>
                    </a:cxn>
                    <a:cxn ang="0">
                      <a:pos x="490" y="663"/>
                    </a:cxn>
                    <a:cxn ang="0">
                      <a:pos x="507" y="663"/>
                    </a:cxn>
                    <a:cxn ang="0">
                      <a:pos x="493" y="653"/>
                    </a:cxn>
                    <a:cxn ang="0">
                      <a:pos x="460" y="627"/>
                    </a:cxn>
                    <a:cxn ang="0">
                      <a:pos x="406" y="563"/>
                    </a:cxn>
                    <a:cxn ang="0">
                      <a:pos x="251" y="367"/>
                    </a:cxn>
                    <a:cxn ang="0">
                      <a:pos x="205" y="316"/>
                    </a:cxn>
                    <a:cxn ang="0">
                      <a:pos x="204" y="316"/>
                    </a:cxn>
                    <a:cxn ang="0">
                      <a:pos x="211" y="316"/>
                    </a:cxn>
                    <a:cxn ang="0">
                      <a:pos x="370" y="155"/>
                    </a:cxn>
                    <a:cxn ang="0">
                      <a:pos x="370" y="151"/>
                    </a:cxn>
                    <a:cxn ang="0">
                      <a:pos x="206" y="0"/>
                    </a:cxn>
                    <a:cxn ang="0">
                      <a:pos x="0" y="0"/>
                    </a:cxn>
                    <a:cxn ang="0">
                      <a:pos x="5" y="8"/>
                    </a:cxn>
                    <a:cxn ang="0">
                      <a:pos x="17" y="34"/>
                    </a:cxn>
                    <a:cxn ang="0">
                      <a:pos x="138" y="278"/>
                    </a:cxn>
                    <a:cxn ang="0">
                      <a:pos x="104" y="276"/>
                    </a:cxn>
                    <a:cxn ang="0">
                      <a:pos x="104" y="57"/>
                    </a:cxn>
                    <a:cxn ang="0">
                      <a:pos x="167" y="50"/>
                    </a:cxn>
                    <a:cxn ang="0">
                      <a:pos x="288" y="158"/>
                    </a:cxn>
                    <a:cxn ang="0">
                      <a:pos x="288" y="166"/>
                    </a:cxn>
                    <a:cxn ang="0">
                      <a:pos x="155" y="277"/>
                    </a:cxn>
                    <a:cxn ang="0">
                      <a:pos x="138" y="278"/>
                    </a:cxn>
                  </a:cxnLst>
                  <a:rect l="0" t="0" r="r" b="b"/>
                  <a:pathLst>
                    <a:path w="507" h="663">
                      <a:moveTo>
                        <a:pt x="17" y="34"/>
                      </a:moveTo>
                      <a:cubicBezTo>
                        <a:pt x="21" y="58"/>
                        <a:pt x="22" y="71"/>
                        <a:pt x="22" y="95"/>
                      </a:cubicBezTo>
                      <a:cubicBezTo>
                        <a:pt x="22" y="561"/>
                        <a:pt x="22" y="561"/>
                        <a:pt x="22" y="561"/>
                      </a:cubicBezTo>
                      <a:cubicBezTo>
                        <a:pt x="22" y="586"/>
                        <a:pt x="22" y="615"/>
                        <a:pt x="19" y="626"/>
                      </a:cubicBezTo>
                      <a:cubicBezTo>
                        <a:pt x="18" y="636"/>
                        <a:pt x="15" y="641"/>
                        <a:pt x="9" y="652"/>
                      </a:cubicBezTo>
                      <a:cubicBezTo>
                        <a:pt x="5" y="660"/>
                        <a:pt x="5" y="660"/>
                        <a:pt x="5" y="660"/>
                      </a:cubicBezTo>
                      <a:cubicBezTo>
                        <a:pt x="110" y="660"/>
                        <a:pt x="110" y="660"/>
                        <a:pt x="110" y="660"/>
                      </a:cubicBezTo>
                      <a:cubicBezTo>
                        <a:pt x="118" y="660"/>
                        <a:pt x="118" y="660"/>
                        <a:pt x="118" y="660"/>
                      </a:cubicBezTo>
                      <a:cubicBezTo>
                        <a:pt x="115" y="653"/>
                        <a:pt x="115" y="653"/>
                        <a:pt x="115" y="653"/>
                      </a:cubicBezTo>
                      <a:cubicBezTo>
                        <a:pt x="111" y="640"/>
                        <a:pt x="107" y="634"/>
                        <a:pt x="106" y="622"/>
                      </a:cubicBezTo>
                      <a:cubicBezTo>
                        <a:pt x="103" y="613"/>
                        <a:pt x="103" y="607"/>
                        <a:pt x="103" y="600"/>
                      </a:cubicBezTo>
                      <a:cubicBezTo>
                        <a:pt x="103" y="596"/>
                        <a:pt x="103" y="592"/>
                        <a:pt x="103" y="588"/>
                      </a:cubicBezTo>
                      <a:cubicBezTo>
                        <a:pt x="103" y="299"/>
                        <a:pt x="103" y="299"/>
                        <a:pt x="103" y="299"/>
                      </a:cubicBezTo>
                      <a:cubicBezTo>
                        <a:pt x="104" y="300"/>
                        <a:pt x="104" y="300"/>
                        <a:pt x="105" y="301"/>
                      </a:cubicBezTo>
                      <a:cubicBezTo>
                        <a:pt x="112" y="307"/>
                        <a:pt x="115" y="312"/>
                        <a:pt x="122" y="322"/>
                      </a:cubicBezTo>
                      <a:cubicBezTo>
                        <a:pt x="383" y="661"/>
                        <a:pt x="383" y="661"/>
                        <a:pt x="383" y="661"/>
                      </a:cubicBezTo>
                      <a:cubicBezTo>
                        <a:pt x="387" y="657"/>
                        <a:pt x="387" y="657"/>
                        <a:pt x="387" y="657"/>
                      </a:cubicBezTo>
                      <a:cubicBezTo>
                        <a:pt x="387" y="657"/>
                        <a:pt x="387" y="657"/>
                        <a:pt x="387" y="657"/>
                      </a:cubicBezTo>
                      <a:cubicBezTo>
                        <a:pt x="387" y="663"/>
                        <a:pt x="387" y="663"/>
                        <a:pt x="387" y="663"/>
                      </a:cubicBezTo>
                      <a:cubicBezTo>
                        <a:pt x="490" y="663"/>
                        <a:pt x="490" y="663"/>
                        <a:pt x="490" y="663"/>
                      </a:cubicBezTo>
                      <a:cubicBezTo>
                        <a:pt x="507" y="663"/>
                        <a:pt x="507" y="663"/>
                        <a:pt x="507" y="663"/>
                      </a:cubicBezTo>
                      <a:cubicBezTo>
                        <a:pt x="493" y="653"/>
                        <a:pt x="493" y="653"/>
                        <a:pt x="493" y="653"/>
                      </a:cubicBezTo>
                      <a:cubicBezTo>
                        <a:pt x="480" y="643"/>
                        <a:pt x="473" y="637"/>
                        <a:pt x="460" y="627"/>
                      </a:cubicBezTo>
                      <a:cubicBezTo>
                        <a:pt x="441" y="610"/>
                        <a:pt x="426" y="589"/>
                        <a:pt x="406" y="563"/>
                      </a:cubicBezTo>
                      <a:cubicBezTo>
                        <a:pt x="251" y="367"/>
                        <a:pt x="251" y="367"/>
                        <a:pt x="251" y="367"/>
                      </a:cubicBezTo>
                      <a:cubicBezTo>
                        <a:pt x="234" y="346"/>
                        <a:pt x="223" y="334"/>
                        <a:pt x="205" y="316"/>
                      </a:cubicBezTo>
                      <a:cubicBezTo>
                        <a:pt x="205" y="316"/>
                        <a:pt x="204" y="316"/>
                        <a:pt x="204" y="316"/>
                      </a:cubicBezTo>
                      <a:cubicBezTo>
                        <a:pt x="207" y="316"/>
                        <a:pt x="209" y="316"/>
                        <a:pt x="211" y="316"/>
                      </a:cubicBezTo>
                      <a:cubicBezTo>
                        <a:pt x="300" y="316"/>
                        <a:pt x="369" y="241"/>
                        <a:pt x="370" y="155"/>
                      </a:cubicBezTo>
                      <a:cubicBezTo>
                        <a:pt x="370" y="154"/>
                        <a:pt x="370" y="152"/>
                        <a:pt x="370" y="151"/>
                      </a:cubicBezTo>
                      <a:cubicBezTo>
                        <a:pt x="370" y="57"/>
                        <a:pt x="292" y="0"/>
                        <a:pt x="206" y="0"/>
                      </a:cubicBezTo>
                      <a:cubicBezTo>
                        <a:pt x="0" y="0"/>
                        <a:pt x="0" y="0"/>
                        <a:pt x="0" y="0"/>
                      </a:cubicBezTo>
                      <a:cubicBezTo>
                        <a:pt x="5" y="8"/>
                        <a:pt x="5" y="8"/>
                        <a:pt x="5" y="8"/>
                      </a:cubicBezTo>
                      <a:cubicBezTo>
                        <a:pt x="10" y="18"/>
                        <a:pt x="14" y="24"/>
                        <a:pt x="17" y="34"/>
                      </a:cubicBezTo>
                      <a:close/>
                      <a:moveTo>
                        <a:pt x="138" y="278"/>
                      </a:moveTo>
                      <a:cubicBezTo>
                        <a:pt x="125" y="278"/>
                        <a:pt x="113" y="277"/>
                        <a:pt x="104" y="276"/>
                      </a:cubicBezTo>
                      <a:cubicBezTo>
                        <a:pt x="104" y="57"/>
                        <a:pt x="104" y="57"/>
                        <a:pt x="104" y="57"/>
                      </a:cubicBezTo>
                      <a:cubicBezTo>
                        <a:pt x="125" y="51"/>
                        <a:pt x="140" y="51"/>
                        <a:pt x="167" y="50"/>
                      </a:cubicBezTo>
                      <a:cubicBezTo>
                        <a:pt x="270" y="56"/>
                        <a:pt x="283" y="106"/>
                        <a:pt x="288" y="158"/>
                      </a:cubicBezTo>
                      <a:cubicBezTo>
                        <a:pt x="288" y="160"/>
                        <a:pt x="288" y="164"/>
                        <a:pt x="288" y="166"/>
                      </a:cubicBezTo>
                      <a:cubicBezTo>
                        <a:pt x="288" y="230"/>
                        <a:pt x="239" y="271"/>
                        <a:pt x="155" y="277"/>
                      </a:cubicBezTo>
                      <a:cubicBezTo>
                        <a:pt x="149" y="278"/>
                        <a:pt x="143" y="278"/>
                        <a:pt x="138" y="27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3" name="Freeform 185"/>
                <p:cNvSpPr>
                  <a:spLocks noChangeAspect="1"/>
                </p:cNvSpPr>
                <p:nvPr userDrawn="1"/>
              </p:nvSpPr>
              <p:spPr bwMode="black">
                <a:xfrm>
                  <a:off x="5258" y="976"/>
                  <a:ext cx="47" cy="60"/>
                </a:xfrm>
                <a:custGeom>
                  <a:avLst/>
                  <a:gdLst/>
                  <a:ahLst/>
                  <a:cxnLst>
                    <a:cxn ang="0">
                      <a:pos x="11" y="40"/>
                    </a:cxn>
                    <a:cxn ang="0">
                      <a:pos x="12" y="54"/>
                    </a:cxn>
                    <a:cxn ang="0">
                      <a:pos x="11" y="69"/>
                    </a:cxn>
                    <a:cxn ang="0">
                      <a:pos x="11" y="442"/>
                    </a:cxn>
                    <a:cxn ang="0">
                      <a:pos x="273" y="670"/>
                    </a:cxn>
                    <a:cxn ang="0">
                      <a:pos x="277" y="670"/>
                    </a:cxn>
                    <a:cxn ang="0">
                      <a:pos x="524" y="446"/>
                    </a:cxn>
                    <a:cxn ang="0">
                      <a:pos x="524" y="66"/>
                    </a:cxn>
                    <a:cxn ang="0">
                      <a:pos x="523" y="50"/>
                    </a:cxn>
                    <a:cxn ang="0">
                      <a:pos x="525" y="35"/>
                    </a:cxn>
                    <a:cxn ang="0">
                      <a:pos x="519" y="34"/>
                    </a:cxn>
                    <a:cxn ang="0">
                      <a:pos x="525" y="35"/>
                    </a:cxn>
                    <a:cxn ang="0">
                      <a:pos x="531" y="7"/>
                    </a:cxn>
                    <a:cxn ang="0">
                      <a:pos x="534" y="0"/>
                    </a:cxn>
                    <a:cxn ang="0">
                      <a:pos x="436" y="0"/>
                    </a:cxn>
                    <a:cxn ang="0">
                      <a:pos x="427" y="0"/>
                    </a:cxn>
                    <a:cxn ang="0">
                      <a:pos x="430" y="8"/>
                    </a:cxn>
                    <a:cxn ang="0">
                      <a:pos x="439" y="36"/>
                    </a:cxn>
                    <a:cxn ang="0">
                      <a:pos x="440" y="67"/>
                    </a:cxn>
                    <a:cxn ang="0">
                      <a:pos x="440" y="440"/>
                    </a:cxn>
                    <a:cxn ang="0">
                      <a:pos x="277" y="603"/>
                    </a:cxn>
                    <a:cxn ang="0">
                      <a:pos x="271" y="603"/>
                    </a:cxn>
                    <a:cxn ang="0">
                      <a:pos x="93" y="434"/>
                    </a:cxn>
                    <a:cxn ang="0">
                      <a:pos x="93" y="63"/>
                    </a:cxn>
                    <a:cxn ang="0">
                      <a:pos x="93" y="51"/>
                    </a:cxn>
                    <a:cxn ang="0">
                      <a:pos x="95" y="34"/>
                    </a:cxn>
                    <a:cxn ang="0">
                      <a:pos x="102" y="8"/>
                    </a:cxn>
                    <a:cxn ang="0">
                      <a:pos x="106" y="0"/>
                    </a:cxn>
                    <a:cxn ang="0">
                      <a:pos x="9" y="0"/>
                    </a:cxn>
                    <a:cxn ang="0">
                      <a:pos x="0" y="0"/>
                    </a:cxn>
                    <a:cxn ang="0">
                      <a:pos x="3" y="8"/>
                    </a:cxn>
                    <a:cxn ang="0">
                      <a:pos x="11" y="40"/>
                    </a:cxn>
                  </a:cxnLst>
                  <a:rect l="0" t="0" r="r" b="b"/>
                  <a:pathLst>
                    <a:path w="534" h="670">
                      <a:moveTo>
                        <a:pt x="11" y="40"/>
                      </a:moveTo>
                      <a:cubicBezTo>
                        <a:pt x="11" y="46"/>
                        <a:pt x="12" y="50"/>
                        <a:pt x="12" y="54"/>
                      </a:cubicBezTo>
                      <a:cubicBezTo>
                        <a:pt x="12" y="59"/>
                        <a:pt x="11" y="63"/>
                        <a:pt x="11" y="69"/>
                      </a:cubicBezTo>
                      <a:cubicBezTo>
                        <a:pt x="11" y="442"/>
                        <a:pt x="11" y="442"/>
                        <a:pt x="11" y="442"/>
                      </a:cubicBezTo>
                      <a:cubicBezTo>
                        <a:pt x="11" y="577"/>
                        <a:pt x="129" y="670"/>
                        <a:pt x="273" y="670"/>
                      </a:cubicBezTo>
                      <a:cubicBezTo>
                        <a:pt x="274" y="670"/>
                        <a:pt x="276" y="670"/>
                        <a:pt x="277" y="670"/>
                      </a:cubicBezTo>
                      <a:cubicBezTo>
                        <a:pt x="414" y="668"/>
                        <a:pt x="524" y="574"/>
                        <a:pt x="524" y="446"/>
                      </a:cubicBezTo>
                      <a:cubicBezTo>
                        <a:pt x="524" y="66"/>
                        <a:pt x="524" y="66"/>
                        <a:pt x="524" y="66"/>
                      </a:cubicBezTo>
                      <a:cubicBezTo>
                        <a:pt x="524" y="59"/>
                        <a:pt x="523" y="54"/>
                        <a:pt x="523" y="50"/>
                      </a:cubicBezTo>
                      <a:cubicBezTo>
                        <a:pt x="523" y="45"/>
                        <a:pt x="524" y="41"/>
                        <a:pt x="525" y="35"/>
                      </a:cubicBezTo>
                      <a:cubicBezTo>
                        <a:pt x="519" y="34"/>
                        <a:pt x="519" y="34"/>
                        <a:pt x="519" y="34"/>
                      </a:cubicBezTo>
                      <a:cubicBezTo>
                        <a:pt x="525" y="35"/>
                        <a:pt x="525" y="35"/>
                        <a:pt x="525" y="35"/>
                      </a:cubicBezTo>
                      <a:cubicBezTo>
                        <a:pt x="526" y="24"/>
                        <a:pt x="528" y="18"/>
                        <a:pt x="531" y="7"/>
                      </a:cubicBezTo>
                      <a:cubicBezTo>
                        <a:pt x="534" y="0"/>
                        <a:pt x="534" y="0"/>
                        <a:pt x="534" y="0"/>
                      </a:cubicBezTo>
                      <a:cubicBezTo>
                        <a:pt x="436" y="0"/>
                        <a:pt x="436" y="0"/>
                        <a:pt x="436" y="0"/>
                      </a:cubicBezTo>
                      <a:cubicBezTo>
                        <a:pt x="427" y="0"/>
                        <a:pt x="427" y="0"/>
                        <a:pt x="427" y="0"/>
                      </a:cubicBezTo>
                      <a:cubicBezTo>
                        <a:pt x="430" y="8"/>
                        <a:pt x="430" y="8"/>
                        <a:pt x="430" y="8"/>
                      </a:cubicBezTo>
                      <a:cubicBezTo>
                        <a:pt x="435" y="18"/>
                        <a:pt x="436" y="24"/>
                        <a:pt x="439" y="36"/>
                      </a:cubicBezTo>
                      <a:cubicBezTo>
                        <a:pt x="440" y="47"/>
                        <a:pt x="440" y="54"/>
                        <a:pt x="440" y="67"/>
                      </a:cubicBezTo>
                      <a:cubicBezTo>
                        <a:pt x="440" y="440"/>
                        <a:pt x="440" y="440"/>
                        <a:pt x="440" y="440"/>
                      </a:cubicBezTo>
                      <a:cubicBezTo>
                        <a:pt x="440" y="529"/>
                        <a:pt x="373" y="600"/>
                        <a:pt x="277" y="603"/>
                      </a:cubicBezTo>
                      <a:cubicBezTo>
                        <a:pt x="275" y="603"/>
                        <a:pt x="273" y="603"/>
                        <a:pt x="271" y="603"/>
                      </a:cubicBezTo>
                      <a:cubicBezTo>
                        <a:pt x="176" y="603"/>
                        <a:pt x="93" y="529"/>
                        <a:pt x="93" y="434"/>
                      </a:cubicBezTo>
                      <a:cubicBezTo>
                        <a:pt x="93" y="63"/>
                        <a:pt x="93" y="63"/>
                        <a:pt x="93" y="63"/>
                      </a:cubicBezTo>
                      <a:cubicBezTo>
                        <a:pt x="93" y="58"/>
                        <a:pt x="93" y="54"/>
                        <a:pt x="93" y="51"/>
                      </a:cubicBezTo>
                      <a:cubicBezTo>
                        <a:pt x="93" y="45"/>
                        <a:pt x="93" y="40"/>
                        <a:pt x="95" y="34"/>
                      </a:cubicBezTo>
                      <a:cubicBezTo>
                        <a:pt x="97" y="22"/>
                        <a:pt x="98" y="17"/>
                        <a:pt x="102" y="8"/>
                      </a:cubicBezTo>
                      <a:cubicBezTo>
                        <a:pt x="106" y="0"/>
                        <a:pt x="106" y="0"/>
                        <a:pt x="106" y="0"/>
                      </a:cubicBezTo>
                      <a:cubicBezTo>
                        <a:pt x="9" y="0"/>
                        <a:pt x="9" y="0"/>
                        <a:pt x="9" y="0"/>
                      </a:cubicBezTo>
                      <a:cubicBezTo>
                        <a:pt x="0" y="0"/>
                        <a:pt x="0" y="0"/>
                        <a:pt x="0" y="0"/>
                      </a:cubicBezTo>
                      <a:cubicBezTo>
                        <a:pt x="3" y="8"/>
                        <a:pt x="3" y="8"/>
                        <a:pt x="3" y="8"/>
                      </a:cubicBezTo>
                      <a:cubicBezTo>
                        <a:pt x="7" y="20"/>
                        <a:pt x="9" y="26"/>
                        <a:pt x="11" y="4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4" name="Freeform 186"/>
                <p:cNvSpPr>
                  <a:spLocks noChangeAspect="1"/>
                </p:cNvSpPr>
                <p:nvPr userDrawn="1"/>
              </p:nvSpPr>
              <p:spPr bwMode="black">
                <a:xfrm>
                  <a:off x="5237" y="1075"/>
                  <a:ext cx="37" cy="60"/>
                </a:xfrm>
                <a:custGeom>
                  <a:avLst/>
                  <a:gdLst/>
                  <a:ahLst/>
                  <a:cxnLst>
                    <a:cxn ang="0">
                      <a:pos x="0" y="165"/>
                    </a:cxn>
                    <a:cxn ang="0">
                      <a:pos x="1" y="167"/>
                    </a:cxn>
                    <a:cxn ang="0">
                      <a:pos x="105" y="321"/>
                    </a:cxn>
                    <a:cxn ang="0">
                      <a:pos x="223" y="389"/>
                    </a:cxn>
                    <a:cxn ang="0">
                      <a:pos x="320" y="508"/>
                    </a:cxn>
                    <a:cxn ang="0">
                      <a:pos x="171" y="626"/>
                    </a:cxn>
                    <a:cxn ang="0">
                      <a:pos x="161" y="626"/>
                    </a:cxn>
                    <a:cxn ang="0">
                      <a:pos x="12" y="583"/>
                    </a:cxn>
                    <a:cxn ang="0">
                      <a:pos x="3" y="576"/>
                    </a:cxn>
                    <a:cxn ang="0">
                      <a:pos x="3" y="656"/>
                    </a:cxn>
                    <a:cxn ang="0">
                      <a:pos x="154" y="681"/>
                    </a:cxn>
                    <a:cxn ang="0">
                      <a:pos x="154" y="675"/>
                    </a:cxn>
                    <a:cxn ang="0">
                      <a:pos x="154" y="675"/>
                    </a:cxn>
                    <a:cxn ang="0">
                      <a:pos x="154" y="681"/>
                    </a:cxn>
                    <a:cxn ang="0">
                      <a:pos x="165" y="681"/>
                    </a:cxn>
                    <a:cxn ang="0">
                      <a:pos x="413" y="505"/>
                    </a:cxn>
                    <a:cxn ang="0">
                      <a:pos x="413" y="497"/>
                    </a:cxn>
                    <a:cxn ang="0">
                      <a:pos x="262" y="313"/>
                    </a:cxn>
                    <a:cxn ang="0">
                      <a:pos x="159" y="253"/>
                    </a:cxn>
                    <a:cxn ang="0">
                      <a:pos x="85" y="162"/>
                    </a:cxn>
                    <a:cxn ang="0">
                      <a:pos x="84" y="155"/>
                    </a:cxn>
                    <a:cxn ang="0">
                      <a:pos x="214" y="53"/>
                    </a:cxn>
                    <a:cxn ang="0">
                      <a:pos x="222" y="54"/>
                    </a:cxn>
                    <a:cxn ang="0">
                      <a:pos x="342" y="96"/>
                    </a:cxn>
                    <a:cxn ang="0">
                      <a:pos x="352" y="105"/>
                    </a:cxn>
                    <a:cxn ang="0">
                      <a:pos x="352" y="25"/>
                    </a:cxn>
                    <a:cxn ang="0">
                      <a:pos x="216" y="1"/>
                    </a:cxn>
                    <a:cxn ang="0">
                      <a:pos x="207" y="0"/>
                    </a:cxn>
                    <a:cxn ang="0">
                      <a:pos x="0" y="165"/>
                    </a:cxn>
                  </a:cxnLst>
                  <a:rect l="0" t="0" r="r" b="b"/>
                  <a:pathLst>
                    <a:path w="413" h="682">
                      <a:moveTo>
                        <a:pt x="0" y="165"/>
                      </a:moveTo>
                      <a:cubicBezTo>
                        <a:pt x="0" y="166"/>
                        <a:pt x="1" y="167"/>
                        <a:pt x="1" y="167"/>
                      </a:cubicBezTo>
                      <a:cubicBezTo>
                        <a:pt x="1" y="238"/>
                        <a:pt x="41" y="283"/>
                        <a:pt x="105" y="321"/>
                      </a:cubicBezTo>
                      <a:cubicBezTo>
                        <a:pt x="223" y="389"/>
                        <a:pt x="223" y="389"/>
                        <a:pt x="223" y="389"/>
                      </a:cubicBezTo>
                      <a:cubicBezTo>
                        <a:pt x="277" y="419"/>
                        <a:pt x="320" y="450"/>
                        <a:pt x="320" y="508"/>
                      </a:cubicBezTo>
                      <a:cubicBezTo>
                        <a:pt x="320" y="583"/>
                        <a:pt x="266" y="626"/>
                        <a:pt x="171" y="626"/>
                      </a:cubicBezTo>
                      <a:cubicBezTo>
                        <a:pt x="168" y="626"/>
                        <a:pt x="165" y="626"/>
                        <a:pt x="161" y="626"/>
                      </a:cubicBezTo>
                      <a:cubicBezTo>
                        <a:pt x="99" y="625"/>
                        <a:pt x="59" y="621"/>
                        <a:pt x="12" y="583"/>
                      </a:cubicBezTo>
                      <a:cubicBezTo>
                        <a:pt x="3" y="576"/>
                        <a:pt x="3" y="576"/>
                        <a:pt x="3" y="576"/>
                      </a:cubicBezTo>
                      <a:cubicBezTo>
                        <a:pt x="3" y="656"/>
                        <a:pt x="3" y="656"/>
                        <a:pt x="3" y="656"/>
                      </a:cubicBezTo>
                      <a:cubicBezTo>
                        <a:pt x="61" y="682"/>
                        <a:pt x="98" y="680"/>
                        <a:pt x="154" y="681"/>
                      </a:cubicBezTo>
                      <a:cubicBezTo>
                        <a:pt x="154" y="675"/>
                        <a:pt x="154" y="675"/>
                        <a:pt x="154" y="675"/>
                      </a:cubicBezTo>
                      <a:cubicBezTo>
                        <a:pt x="154" y="675"/>
                        <a:pt x="154" y="675"/>
                        <a:pt x="154" y="675"/>
                      </a:cubicBezTo>
                      <a:cubicBezTo>
                        <a:pt x="154" y="681"/>
                        <a:pt x="154" y="681"/>
                        <a:pt x="154" y="681"/>
                      </a:cubicBezTo>
                      <a:cubicBezTo>
                        <a:pt x="157" y="681"/>
                        <a:pt x="161" y="681"/>
                        <a:pt x="165" y="681"/>
                      </a:cubicBezTo>
                      <a:cubicBezTo>
                        <a:pt x="278" y="680"/>
                        <a:pt x="412" y="643"/>
                        <a:pt x="413" y="505"/>
                      </a:cubicBezTo>
                      <a:cubicBezTo>
                        <a:pt x="413" y="503"/>
                        <a:pt x="413" y="500"/>
                        <a:pt x="413" y="497"/>
                      </a:cubicBezTo>
                      <a:cubicBezTo>
                        <a:pt x="408" y="384"/>
                        <a:pt x="339" y="357"/>
                        <a:pt x="262" y="313"/>
                      </a:cubicBezTo>
                      <a:cubicBezTo>
                        <a:pt x="159" y="253"/>
                        <a:pt x="159" y="253"/>
                        <a:pt x="159" y="253"/>
                      </a:cubicBezTo>
                      <a:cubicBezTo>
                        <a:pt x="118" y="229"/>
                        <a:pt x="89" y="206"/>
                        <a:pt x="85" y="162"/>
                      </a:cubicBezTo>
                      <a:cubicBezTo>
                        <a:pt x="84" y="160"/>
                        <a:pt x="84" y="158"/>
                        <a:pt x="84" y="155"/>
                      </a:cubicBezTo>
                      <a:cubicBezTo>
                        <a:pt x="84" y="95"/>
                        <a:pt x="149" y="53"/>
                        <a:pt x="214" y="53"/>
                      </a:cubicBezTo>
                      <a:cubicBezTo>
                        <a:pt x="216" y="53"/>
                        <a:pt x="219" y="53"/>
                        <a:pt x="222" y="54"/>
                      </a:cubicBezTo>
                      <a:cubicBezTo>
                        <a:pt x="273" y="55"/>
                        <a:pt x="307" y="63"/>
                        <a:pt x="342" y="96"/>
                      </a:cubicBezTo>
                      <a:cubicBezTo>
                        <a:pt x="352" y="105"/>
                        <a:pt x="352" y="105"/>
                        <a:pt x="352" y="105"/>
                      </a:cubicBezTo>
                      <a:cubicBezTo>
                        <a:pt x="352" y="25"/>
                        <a:pt x="352" y="25"/>
                        <a:pt x="352" y="25"/>
                      </a:cubicBezTo>
                      <a:cubicBezTo>
                        <a:pt x="300" y="1"/>
                        <a:pt x="267" y="2"/>
                        <a:pt x="216" y="1"/>
                      </a:cubicBezTo>
                      <a:cubicBezTo>
                        <a:pt x="213" y="0"/>
                        <a:pt x="209" y="0"/>
                        <a:pt x="207" y="0"/>
                      </a:cubicBezTo>
                      <a:cubicBezTo>
                        <a:pt x="99" y="1"/>
                        <a:pt x="1" y="62"/>
                        <a:pt x="0" y="1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sp>
            <p:nvSpPr>
              <p:cNvPr id="12" name="Rectangle 187"/>
              <p:cNvSpPr>
                <a:spLocks noChangeAspect="1" noChangeArrowheads="1"/>
              </p:cNvSpPr>
              <p:nvPr userDrawn="1"/>
            </p:nvSpPr>
            <p:spPr bwMode="auto">
              <a:xfrm>
                <a:off x="4858" y="0"/>
                <a:ext cx="756" cy="756"/>
              </a:xfrm>
              <a:prstGeom prst="rect">
                <a:avLst/>
              </a:prstGeom>
              <a:solidFill>
                <a:srgbClr val="000000"/>
              </a:solidFill>
              <a:ln w="9525">
                <a:noFill/>
                <a:miter lim="800000"/>
                <a:headEnd/>
                <a:tailEnd/>
              </a:ln>
            </p:spPr>
            <p:txBody>
              <a:bodyPr/>
              <a:lstStyle/>
              <a:p>
                <a:pPr>
                  <a:defRPr/>
                </a:pPr>
                <a:endParaRPr lang="en-AU" sz="3200">
                  <a:solidFill>
                    <a:srgbClr val="FFFFFF"/>
                  </a:solidFill>
                  <a:ea typeface="+mn-ea"/>
                  <a:cs typeface="+mn-cs"/>
                </a:endParaRPr>
              </a:p>
            </p:txBody>
          </p:sp>
          <p:sp>
            <p:nvSpPr>
              <p:cNvPr id="13" name="Freeform 188"/>
              <p:cNvSpPr>
                <a:spLocks noChangeAspect="1" noEditPoints="1"/>
              </p:cNvSpPr>
              <p:nvPr userDrawn="1"/>
            </p:nvSpPr>
            <p:spPr bwMode="white">
              <a:xfrm>
                <a:off x="4936" y="53"/>
                <a:ext cx="587" cy="637"/>
              </a:xfrm>
              <a:custGeom>
                <a:avLst/>
                <a:gdLst/>
                <a:ahLst/>
                <a:cxnLst>
                  <a:cxn ang="0">
                    <a:pos x="743" y="1280"/>
                  </a:cxn>
                  <a:cxn ang="0">
                    <a:pos x="731" y="152"/>
                  </a:cxn>
                  <a:cxn ang="0">
                    <a:pos x="4037" y="252"/>
                  </a:cxn>
                  <a:cxn ang="0">
                    <a:pos x="1456" y="222"/>
                  </a:cxn>
                  <a:cxn ang="0">
                    <a:pos x="2677" y="560"/>
                  </a:cxn>
                  <a:cxn ang="0">
                    <a:pos x="2824" y="308"/>
                  </a:cxn>
                  <a:cxn ang="0">
                    <a:pos x="4037" y="252"/>
                  </a:cxn>
                  <a:cxn ang="0">
                    <a:pos x="4146" y="906"/>
                  </a:cxn>
                  <a:cxn ang="0">
                    <a:pos x="4105" y="2222"/>
                  </a:cxn>
                  <a:cxn ang="0">
                    <a:pos x="4326" y="2160"/>
                  </a:cxn>
                  <a:cxn ang="0">
                    <a:pos x="4350" y="756"/>
                  </a:cxn>
                  <a:cxn ang="0">
                    <a:pos x="4920" y="2133"/>
                  </a:cxn>
                  <a:cxn ang="0">
                    <a:pos x="4707" y="219"/>
                  </a:cxn>
                  <a:cxn ang="0">
                    <a:pos x="6369" y="153"/>
                  </a:cxn>
                  <a:cxn ang="0">
                    <a:pos x="965" y="4496"/>
                  </a:cxn>
                  <a:cxn ang="0">
                    <a:pos x="1785" y="3476"/>
                  </a:cxn>
                  <a:cxn ang="0">
                    <a:pos x="1184" y="2731"/>
                  </a:cxn>
                  <a:cxn ang="0">
                    <a:pos x="1195" y="3626"/>
                  </a:cxn>
                  <a:cxn ang="0">
                    <a:pos x="4080" y="2784"/>
                  </a:cxn>
                  <a:cxn ang="0">
                    <a:pos x="2457" y="2593"/>
                  </a:cxn>
                  <a:cxn ang="0">
                    <a:pos x="3850" y="3975"/>
                  </a:cxn>
                  <a:cxn ang="0">
                    <a:pos x="5713" y="4665"/>
                  </a:cxn>
                  <a:cxn ang="0">
                    <a:pos x="4830" y="4656"/>
                  </a:cxn>
                  <a:cxn ang="0">
                    <a:pos x="4511" y="2590"/>
                  </a:cxn>
                  <a:cxn ang="0">
                    <a:pos x="5758" y="4377"/>
                  </a:cxn>
                  <a:cxn ang="0">
                    <a:pos x="4794" y="3468"/>
                  </a:cxn>
                  <a:cxn ang="0">
                    <a:pos x="3545" y="7166"/>
                  </a:cxn>
                  <a:cxn ang="0">
                    <a:pos x="1689" y="7022"/>
                  </a:cxn>
                  <a:cxn ang="0">
                    <a:pos x="3374" y="6684"/>
                  </a:cxn>
                  <a:cxn ang="0">
                    <a:pos x="5212" y="7097"/>
                  </a:cxn>
                  <a:cxn ang="0">
                    <a:pos x="4005" y="5033"/>
                  </a:cxn>
                  <a:cxn ang="0">
                    <a:pos x="4290" y="5864"/>
                  </a:cxn>
                  <a:cxn ang="0">
                    <a:pos x="4298" y="6942"/>
                  </a:cxn>
                  <a:cxn ang="0">
                    <a:pos x="334" y="5755"/>
                  </a:cxn>
                  <a:cxn ang="0">
                    <a:pos x="484" y="5969"/>
                  </a:cxn>
                  <a:cxn ang="0">
                    <a:pos x="371" y="5959"/>
                  </a:cxn>
                  <a:cxn ang="0">
                    <a:pos x="228" y="6106"/>
                  </a:cxn>
                  <a:cxn ang="0">
                    <a:pos x="450" y="6090"/>
                  </a:cxn>
                  <a:cxn ang="0">
                    <a:pos x="454" y="6205"/>
                  </a:cxn>
                  <a:cxn ang="0">
                    <a:pos x="655" y="6210"/>
                  </a:cxn>
                  <a:cxn ang="0">
                    <a:pos x="587" y="6053"/>
                  </a:cxn>
                  <a:cxn ang="0">
                    <a:pos x="877" y="6081"/>
                  </a:cxn>
                  <a:cxn ang="0">
                    <a:pos x="713" y="5963"/>
                  </a:cxn>
                  <a:cxn ang="0">
                    <a:pos x="764" y="5880"/>
                  </a:cxn>
                  <a:cxn ang="0">
                    <a:pos x="671" y="5717"/>
                  </a:cxn>
                  <a:cxn ang="0">
                    <a:pos x="528" y="5859"/>
                  </a:cxn>
                  <a:cxn ang="0">
                    <a:pos x="388" y="5708"/>
                  </a:cxn>
                  <a:cxn ang="0">
                    <a:pos x="6357" y="5708"/>
                  </a:cxn>
                  <a:cxn ang="0">
                    <a:pos x="6217" y="5859"/>
                  </a:cxn>
                  <a:cxn ang="0">
                    <a:pos x="6073" y="5717"/>
                  </a:cxn>
                  <a:cxn ang="0">
                    <a:pos x="5981" y="5880"/>
                  </a:cxn>
                  <a:cxn ang="0">
                    <a:pos x="6032" y="5963"/>
                  </a:cxn>
                  <a:cxn ang="0">
                    <a:pos x="5867" y="6081"/>
                  </a:cxn>
                  <a:cxn ang="0">
                    <a:pos x="6157" y="6053"/>
                  </a:cxn>
                  <a:cxn ang="0">
                    <a:pos x="6090" y="6210"/>
                  </a:cxn>
                  <a:cxn ang="0">
                    <a:pos x="6291" y="6205"/>
                  </a:cxn>
                  <a:cxn ang="0">
                    <a:pos x="6294" y="6090"/>
                  </a:cxn>
                  <a:cxn ang="0">
                    <a:pos x="6516" y="6106"/>
                  </a:cxn>
                  <a:cxn ang="0">
                    <a:pos x="6374" y="5959"/>
                  </a:cxn>
                  <a:cxn ang="0">
                    <a:pos x="6261" y="5969"/>
                  </a:cxn>
                  <a:cxn ang="0">
                    <a:pos x="6410" y="5755"/>
                  </a:cxn>
                </a:cxnLst>
                <a:rect l="0" t="0" r="r" b="b"/>
                <a:pathLst>
                  <a:path w="6602" h="7166">
                    <a:moveTo>
                      <a:pt x="500" y="2260"/>
                    </a:moveTo>
                    <a:cubicBezTo>
                      <a:pt x="310" y="2257"/>
                      <a:pt x="190" y="2263"/>
                      <a:pt x="12" y="2195"/>
                    </a:cubicBezTo>
                    <a:cubicBezTo>
                      <a:pt x="12" y="1965"/>
                      <a:pt x="12" y="1965"/>
                      <a:pt x="12" y="1965"/>
                    </a:cubicBezTo>
                    <a:cubicBezTo>
                      <a:pt x="172" y="2096"/>
                      <a:pt x="316" y="2111"/>
                      <a:pt x="523" y="2114"/>
                    </a:cubicBezTo>
                    <a:cubicBezTo>
                      <a:pt x="868" y="2125"/>
                      <a:pt x="1079" y="1970"/>
                      <a:pt x="1079" y="1698"/>
                    </a:cubicBezTo>
                    <a:cubicBezTo>
                      <a:pt x="1079" y="1491"/>
                      <a:pt x="924" y="1383"/>
                      <a:pt x="743" y="1280"/>
                    </a:cubicBezTo>
                    <a:cubicBezTo>
                      <a:pt x="345" y="1052"/>
                      <a:pt x="345" y="1052"/>
                      <a:pt x="345" y="1052"/>
                    </a:cubicBezTo>
                    <a:cubicBezTo>
                      <a:pt x="131" y="927"/>
                      <a:pt x="6" y="783"/>
                      <a:pt x="3" y="550"/>
                    </a:cubicBezTo>
                    <a:cubicBezTo>
                      <a:pt x="0" y="205"/>
                      <a:pt x="339" y="0"/>
                      <a:pt x="707" y="12"/>
                    </a:cubicBezTo>
                    <a:cubicBezTo>
                      <a:pt x="880" y="17"/>
                      <a:pt x="988" y="12"/>
                      <a:pt x="1146" y="76"/>
                    </a:cubicBezTo>
                    <a:cubicBezTo>
                      <a:pt x="1146" y="301"/>
                      <a:pt x="1146" y="301"/>
                      <a:pt x="1146" y="301"/>
                    </a:cubicBezTo>
                    <a:cubicBezTo>
                      <a:pt x="1023" y="184"/>
                      <a:pt x="900" y="158"/>
                      <a:pt x="731" y="152"/>
                    </a:cubicBezTo>
                    <a:cubicBezTo>
                      <a:pt x="491" y="137"/>
                      <a:pt x="228" y="298"/>
                      <a:pt x="248" y="538"/>
                    </a:cubicBezTo>
                    <a:cubicBezTo>
                      <a:pt x="263" y="693"/>
                      <a:pt x="368" y="778"/>
                      <a:pt x="506" y="856"/>
                    </a:cubicBezTo>
                    <a:cubicBezTo>
                      <a:pt x="854" y="1058"/>
                      <a:pt x="854" y="1058"/>
                      <a:pt x="854" y="1058"/>
                    </a:cubicBezTo>
                    <a:cubicBezTo>
                      <a:pt x="1117" y="1210"/>
                      <a:pt x="1336" y="1292"/>
                      <a:pt x="1351" y="1663"/>
                    </a:cubicBezTo>
                    <a:cubicBezTo>
                      <a:pt x="1368" y="2146"/>
                      <a:pt x="895" y="2269"/>
                      <a:pt x="500" y="2260"/>
                    </a:cubicBezTo>
                    <a:close/>
                    <a:moveTo>
                      <a:pt x="4037" y="252"/>
                    </a:moveTo>
                    <a:cubicBezTo>
                      <a:pt x="4020" y="283"/>
                      <a:pt x="4007" y="302"/>
                      <a:pt x="3996" y="335"/>
                    </a:cubicBezTo>
                    <a:cubicBezTo>
                      <a:pt x="3306" y="2258"/>
                      <a:pt x="3306" y="2258"/>
                      <a:pt x="3306" y="2258"/>
                    </a:cubicBezTo>
                    <a:cubicBezTo>
                      <a:pt x="2760" y="795"/>
                      <a:pt x="2760" y="795"/>
                      <a:pt x="2760" y="795"/>
                    </a:cubicBezTo>
                    <a:cubicBezTo>
                      <a:pt x="2226" y="2269"/>
                      <a:pt x="2226" y="2269"/>
                      <a:pt x="2226" y="2269"/>
                    </a:cubicBezTo>
                    <a:cubicBezTo>
                      <a:pt x="1494" y="299"/>
                      <a:pt x="1494" y="299"/>
                      <a:pt x="1494" y="299"/>
                    </a:cubicBezTo>
                    <a:cubicBezTo>
                      <a:pt x="1486" y="269"/>
                      <a:pt x="1478" y="250"/>
                      <a:pt x="1456" y="222"/>
                    </a:cubicBezTo>
                    <a:cubicBezTo>
                      <a:pt x="1431" y="191"/>
                      <a:pt x="1414" y="175"/>
                      <a:pt x="1381" y="155"/>
                    </a:cubicBezTo>
                    <a:cubicBezTo>
                      <a:pt x="1760" y="155"/>
                      <a:pt x="1760" y="155"/>
                      <a:pt x="1760" y="155"/>
                    </a:cubicBezTo>
                    <a:cubicBezTo>
                      <a:pt x="1746" y="177"/>
                      <a:pt x="1738" y="191"/>
                      <a:pt x="1735" y="216"/>
                    </a:cubicBezTo>
                    <a:cubicBezTo>
                      <a:pt x="1730" y="238"/>
                      <a:pt x="1727" y="255"/>
                      <a:pt x="1735" y="277"/>
                    </a:cubicBezTo>
                    <a:cubicBezTo>
                      <a:pt x="2242" y="1717"/>
                      <a:pt x="2242" y="1717"/>
                      <a:pt x="2242" y="1717"/>
                    </a:cubicBezTo>
                    <a:cubicBezTo>
                      <a:pt x="2677" y="560"/>
                      <a:pt x="2677" y="560"/>
                      <a:pt x="2677" y="560"/>
                    </a:cubicBezTo>
                    <a:cubicBezTo>
                      <a:pt x="2575" y="299"/>
                      <a:pt x="2575" y="299"/>
                      <a:pt x="2575" y="299"/>
                    </a:cubicBezTo>
                    <a:cubicBezTo>
                      <a:pt x="2561" y="263"/>
                      <a:pt x="2541" y="247"/>
                      <a:pt x="2519" y="219"/>
                    </a:cubicBezTo>
                    <a:cubicBezTo>
                      <a:pt x="2500" y="194"/>
                      <a:pt x="2483" y="177"/>
                      <a:pt x="2461" y="155"/>
                    </a:cubicBezTo>
                    <a:cubicBezTo>
                      <a:pt x="2838" y="155"/>
                      <a:pt x="2838" y="155"/>
                      <a:pt x="2838" y="155"/>
                    </a:cubicBezTo>
                    <a:cubicBezTo>
                      <a:pt x="2827" y="175"/>
                      <a:pt x="2821" y="186"/>
                      <a:pt x="2816" y="208"/>
                    </a:cubicBezTo>
                    <a:cubicBezTo>
                      <a:pt x="2807" y="247"/>
                      <a:pt x="2813" y="272"/>
                      <a:pt x="2824" y="308"/>
                    </a:cubicBezTo>
                    <a:cubicBezTo>
                      <a:pt x="3334" y="1723"/>
                      <a:pt x="3334" y="1723"/>
                      <a:pt x="3334" y="1723"/>
                    </a:cubicBezTo>
                    <a:cubicBezTo>
                      <a:pt x="3804" y="324"/>
                      <a:pt x="3804" y="324"/>
                      <a:pt x="3804" y="324"/>
                    </a:cubicBezTo>
                    <a:cubicBezTo>
                      <a:pt x="3821" y="288"/>
                      <a:pt x="3832" y="263"/>
                      <a:pt x="3829" y="227"/>
                    </a:cubicBezTo>
                    <a:cubicBezTo>
                      <a:pt x="3827" y="197"/>
                      <a:pt x="3821" y="177"/>
                      <a:pt x="3804" y="153"/>
                    </a:cubicBezTo>
                    <a:cubicBezTo>
                      <a:pt x="4109" y="153"/>
                      <a:pt x="4109" y="153"/>
                      <a:pt x="4109" y="153"/>
                    </a:cubicBezTo>
                    <a:cubicBezTo>
                      <a:pt x="4079" y="189"/>
                      <a:pt x="4062" y="213"/>
                      <a:pt x="4037" y="252"/>
                    </a:cubicBezTo>
                    <a:close/>
                    <a:moveTo>
                      <a:pt x="4350" y="756"/>
                    </a:moveTo>
                    <a:cubicBezTo>
                      <a:pt x="4110" y="756"/>
                      <a:pt x="4110" y="756"/>
                      <a:pt x="4110" y="756"/>
                    </a:cubicBezTo>
                    <a:cubicBezTo>
                      <a:pt x="4097" y="756"/>
                      <a:pt x="4097" y="756"/>
                      <a:pt x="4097" y="756"/>
                    </a:cubicBezTo>
                    <a:cubicBezTo>
                      <a:pt x="4104" y="767"/>
                      <a:pt x="4104" y="767"/>
                      <a:pt x="4104" y="767"/>
                    </a:cubicBezTo>
                    <a:cubicBezTo>
                      <a:pt x="4119" y="789"/>
                      <a:pt x="4127" y="806"/>
                      <a:pt x="4135" y="832"/>
                    </a:cubicBezTo>
                    <a:cubicBezTo>
                      <a:pt x="4145" y="861"/>
                      <a:pt x="4146" y="878"/>
                      <a:pt x="4146" y="906"/>
                    </a:cubicBezTo>
                    <a:cubicBezTo>
                      <a:pt x="4146" y="2091"/>
                      <a:pt x="4146" y="2091"/>
                      <a:pt x="4146" y="2091"/>
                    </a:cubicBezTo>
                    <a:cubicBezTo>
                      <a:pt x="4146" y="2119"/>
                      <a:pt x="4146" y="2138"/>
                      <a:pt x="4135" y="2164"/>
                    </a:cubicBezTo>
                    <a:cubicBezTo>
                      <a:pt x="4135" y="2164"/>
                      <a:pt x="4135" y="2164"/>
                      <a:pt x="4135" y="2164"/>
                    </a:cubicBezTo>
                    <a:cubicBezTo>
                      <a:pt x="4135" y="2165"/>
                      <a:pt x="4135" y="2165"/>
                      <a:pt x="4135" y="2165"/>
                    </a:cubicBezTo>
                    <a:cubicBezTo>
                      <a:pt x="4129" y="2183"/>
                      <a:pt x="4124" y="2194"/>
                      <a:pt x="4112" y="2211"/>
                    </a:cubicBezTo>
                    <a:cubicBezTo>
                      <a:pt x="4105" y="2222"/>
                      <a:pt x="4105" y="2222"/>
                      <a:pt x="4105" y="2222"/>
                    </a:cubicBezTo>
                    <a:cubicBezTo>
                      <a:pt x="4118" y="2222"/>
                      <a:pt x="4118" y="2222"/>
                      <a:pt x="4118" y="2222"/>
                    </a:cubicBezTo>
                    <a:cubicBezTo>
                      <a:pt x="4346" y="2222"/>
                      <a:pt x="4346" y="2222"/>
                      <a:pt x="4346" y="2222"/>
                    </a:cubicBezTo>
                    <a:cubicBezTo>
                      <a:pt x="4359" y="2222"/>
                      <a:pt x="4359" y="2222"/>
                      <a:pt x="4359" y="2222"/>
                    </a:cubicBezTo>
                    <a:cubicBezTo>
                      <a:pt x="4352" y="2212"/>
                      <a:pt x="4352" y="2212"/>
                      <a:pt x="4352" y="2212"/>
                    </a:cubicBezTo>
                    <a:cubicBezTo>
                      <a:pt x="4349" y="2207"/>
                      <a:pt x="4346" y="2202"/>
                      <a:pt x="4343" y="2198"/>
                    </a:cubicBezTo>
                    <a:cubicBezTo>
                      <a:pt x="4335" y="2185"/>
                      <a:pt x="4328" y="2176"/>
                      <a:pt x="4326" y="2160"/>
                    </a:cubicBezTo>
                    <a:cubicBezTo>
                      <a:pt x="4320" y="2112"/>
                      <a:pt x="4320" y="2047"/>
                      <a:pt x="4320" y="1972"/>
                    </a:cubicBezTo>
                    <a:cubicBezTo>
                      <a:pt x="4320" y="902"/>
                      <a:pt x="4320" y="902"/>
                      <a:pt x="4320" y="902"/>
                    </a:cubicBezTo>
                    <a:cubicBezTo>
                      <a:pt x="4320" y="880"/>
                      <a:pt x="4320" y="868"/>
                      <a:pt x="4333" y="822"/>
                    </a:cubicBezTo>
                    <a:cubicBezTo>
                      <a:pt x="4341" y="801"/>
                      <a:pt x="4347" y="786"/>
                      <a:pt x="4356" y="766"/>
                    </a:cubicBezTo>
                    <a:cubicBezTo>
                      <a:pt x="4361" y="756"/>
                      <a:pt x="4361" y="756"/>
                      <a:pt x="4361" y="756"/>
                    </a:cubicBezTo>
                    <a:lnTo>
                      <a:pt x="4350" y="756"/>
                    </a:lnTo>
                    <a:close/>
                    <a:moveTo>
                      <a:pt x="6579" y="244"/>
                    </a:moveTo>
                    <a:cubicBezTo>
                      <a:pt x="6571" y="288"/>
                      <a:pt x="6571" y="313"/>
                      <a:pt x="6571" y="355"/>
                    </a:cubicBezTo>
                    <a:cubicBezTo>
                      <a:pt x="6574" y="2291"/>
                      <a:pt x="6574" y="2291"/>
                      <a:pt x="6574" y="2291"/>
                    </a:cubicBezTo>
                    <a:cubicBezTo>
                      <a:pt x="4901" y="443"/>
                      <a:pt x="4901" y="443"/>
                      <a:pt x="4901" y="443"/>
                    </a:cubicBezTo>
                    <a:cubicBezTo>
                      <a:pt x="4901" y="1981"/>
                      <a:pt x="4901" y="1981"/>
                      <a:pt x="4901" y="1981"/>
                    </a:cubicBezTo>
                    <a:cubicBezTo>
                      <a:pt x="4901" y="2042"/>
                      <a:pt x="4901" y="2042"/>
                      <a:pt x="4920" y="2133"/>
                    </a:cubicBezTo>
                    <a:cubicBezTo>
                      <a:pt x="4926" y="2166"/>
                      <a:pt x="4934" y="2186"/>
                      <a:pt x="4945" y="2222"/>
                    </a:cubicBezTo>
                    <a:cubicBezTo>
                      <a:pt x="4682" y="2222"/>
                      <a:pt x="4682" y="2222"/>
                      <a:pt x="4682" y="2222"/>
                    </a:cubicBezTo>
                    <a:cubicBezTo>
                      <a:pt x="4702" y="2194"/>
                      <a:pt x="4713" y="2177"/>
                      <a:pt x="4718" y="2147"/>
                    </a:cubicBezTo>
                    <a:cubicBezTo>
                      <a:pt x="4729" y="2105"/>
                      <a:pt x="4729" y="2078"/>
                      <a:pt x="4729" y="2036"/>
                    </a:cubicBezTo>
                    <a:cubicBezTo>
                      <a:pt x="4729" y="308"/>
                      <a:pt x="4729" y="308"/>
                      <a:pt x="4729" y="308"/>
                    </a:cubicBezTo>
                    <a:cubicBezTo>
                      <a:pt x="4729" y="274"/>
                      <a:pt x="4724" y="250"/>
                      <a:pt x="4707" y="219"/>
                    </a:cubicBezTo>
                    <a:cubicBezTo>
                      <a:pt x="4693" y="189"/>
                      <a:pt x="4677" y="172"/>
                      <a:pt x="4649" y="155"/>
                    </a:cubicBezTo>
                    <a:cubicBezTo>
                      <a:pt x="4954" y="155"/>
                      <a:pt x="4954" y="155"/>
                      <a:pt x="4954" y="155"/>
                    </a:cubicBezTo>
                    <a:cubicBezTo>
                      <a:pt x="6402" y="1809"/>
                      <a:pt x="6402" y="1809"/>
                      <a:pt x="6402" y="1809"/>
                    </a:cubicBezTo>
                    <a:cubicBezTo>
                      <a:pt x="6402" y="496"/>
                      <a:pt x="6402" y="496"/>
                      <a:pt x="6402" y="496"/>
                    </a:cubicBezTo>
                    <a:cubicBezTo>
                      <a:pt x="6402" y="396"/>
                      <a:pt x="6408" y="333"/>
                      <a:pt x="6388" y="233"/>
                    </a:cubicBezTo>
                    <a:cubicBezTo>
                      <a:pt x="6383" y="202"/>
                      <a:pt x="6377" y="183"/>
                      <a:pt x="6369" y="153"/>
                    </a:cubicBezTo>
                    <a:cubicBezTo>
                      <a:pt x="6602" y="153"/>
                      <a:pt x="6602" y="153"/>
                      <a:pt x="6602" y="153"/>
                    </a:cubicBezTo>
                    <a:cubicBezTo>
                      <a:pt x="6591" y="186"/>
                      <a:pt x="6585" y="208"/>
                      <a:pt x="6579" y="244"/>
                    </a:cubicBezTo>
                    <a:close/>
                    <a:moveTo>
                      <a:pt x="1464" y="4662"/>
                    </a:moveTo>
                    <a:cubicBezTo>
                      <a:pt x="913" y="4662"/>
                      <a:pt x="913" y="4662"/>
                      <a:pt x="913" y="4662"/>
                    </a:cubicBezTo>
                    <a:cubicBezTo>
                      <a:pt x="929" y="4640"/>
                      <a:pt x="935" y="4626"/>
                      <a:pt x="946" y="4604"/>
                    </a:cubicBezTo>
                    <a:cubicBezTo>
                      <a:pt x="960" y="4565"/>
                      <a:pt x="965" y="4537"/>
                      <a:pt x="965" y="4496"/>
                    </a:cubicBezTo>
                    <a:cubicBezTo>
                      <a:pt x="965" y="2792"/>
                      <a:pt x="965" y="2792"/>
                      <a:pt x="965" y="2792"/>
                    </a:cubicBezTo>
                    <a:cubicBezTo>
                      <a:pt x="965" y="2745"/>
                      <a:pt x="957" y="2715"/>
                      <a:pt x="938" y="2670"/>
                    </a:cubicBezTo>
                    <a:cubicBezTo>
                      <a:pt x="924" y="2640"/>
                      <a:pt x="913" y="2621"/>
                      <a:pt x="893" y="2593"/>
                    </a:cubicBezTo>
                    <a:cubicBezTo>
                      <a:pt x="1519" y="2593"/>
                      <a:pt x="1519" y="2593"/>
                      <a:pt x="1519" y="2593"/>
                    </a:cubicBezTo>
                    <a:cubicBezTo>
                      <a:pt x="1788" y="2593"/>
                      <a:pt x="1996" y="2820"/>
                      <a:pt x="2010" y="3089"/>
                    </a:cubicBezTo>
                    <a:cubicBezTo>
                      <a:pt x="2015" y="3285"/>
                      <a:pt x="1935" y="3391"/>
                      <a:pt x="1785" y="3476"/>
                    </a:cubicBezTo>
                    <a:cubicBezTo>
                      <a:pt x="1708" y="3524"/>
                      <a:pt x="1708" y="3524"/>
                      <a:pt x="1708" y="3524"/>
                    </a:cubicBezTo>
                    <a:cubicBezTo>
                      <a:pt x="1791" y="3554"/>
                      <a:pt x="1791" y="3554"/>
                      <a:pt x="1791" y="3554"/>
                    </a:cubicBezTo>
                    <a:cubicBezTo>
                      <a:pt x="2021" y="3632"/>
                      <a:pt x="2148" y="3801"/>
                      <a:pt x="2148" y="4072"/>
                    </a:cubicBezTo>
                    <a:cubicBezTo>
                      <a:pt x="2145" y="4438"/>
                      <a:pt x="1885" y="4662"/>
                      <a:pt x="1464" y="4662"/>
                    </a:cubicBezTo>
                    <a:close/>
                    <a:moveTo>
                      <a:pt x="1386" y="2731"/>
                    </a:moveTo>
                    <a:cubicBezTo>
                      <a:pt x="1184" y="2731"/>
                      <a:pt x="1184" y="2731"/>
                      <a:pt x="1184" y="2731"/>
                    </a:cubicBezTo>
                    <a:cubicBezTo>
                      <a:pt x="1184" y="3476"/>
                      <a:pt x="1184" y="3476"/>
                      <a:pt x="1184" y="3476"/>
                    </a:cubicBezTo>
                    <a:cubicBezTo>
                      <a:pt x="1364" y="3476"/>
                      <a:pt x="1364" y="3476"/>
                      <a:pt x="1364" y="3476"/>
                    </a:cubicBezTo>
                    <a:cubicBezTo>
                      <a:pt x="1666" y="3476"/>
                      <a:pt x="1805" y="3313"/>
                      <a:pt x="1796" y="3089"/>
                    </a:cubicBezTo>
                    <a:cubicBezTo>
                      <a:pt x="1785" y="2881"/>
                      <a:pt x="1644" y="2731"/>
                      <a:pt x="1386" y="2731"/>
                    </a:cubicBezTo>
                    <a:close/>
                    <a:moveTo>
                      <a:pt x="1375" y="3609"/>
                    </a:moveTo>
                    <a:cubicBezTo>
                      <a:pt x="1306" y="3609"/>
                      <a:pt x="1264" y="3609"/>
                      <a:pt x="1195" y="3626"/>
                    </a:cubicBezTo>
                    <a:cubicBezTo>
                      <a:pt x="1195" y="4512"/>
                      <a:pt x="1195" y="4512"/>
                      <a:pt x="1195" y="4512"/>
                    </a:cubicBezTo>
                    <a:cubicBezTo>
                      <a:pt x="1270" y="4534"/>
                      <a:pt x="1320" y="4543"/>
                      <a:pt x="1397" y="4537"/>
                    </a:cubicBezTo>
                    <a:cubicBezTo>
                      <a:pt x="1669" y="4521"/>
                      <a:pt x="1935" y="4368"/>
                      <a:pt x="1926" y="4069"/>
                    </a:cubicBezTo>
                    <a:cubicBezTo>
                      <a:pt x="1918" y="3715"/>
                      <a:pt x="1649" y="3618"/>
                      <a:pt x="1375" y="3609"/>
                    </a:cubicBezTo>
                    <a:close/>
                    <a:moveTo>
                      <a:pt x="4083" y="2684"/>
                    </a:moveTo>
                    <a:cubicBezTo>
                      <a:pt x="4077" y="2723"/>
                      <a:pt x="4080" y="2745"/>
                      <a:pt x="4080" y="2784"/>
                    </a:cubicBezTo>
                    <a:cubicBezTo>
                      <a:pt x="4080" y="3994"/>
                      <a:pt x="4080" y="3994"/>
                      <a:pt x="4080" y="3994"/>
                    </a:cubicBezTo>
                    <a:cubicBezTo>
                      <a:pt x="4080" y="4393"/>
                      <a:pt x="3739" y="4684"/>
                      <a:pt x="3313" y="4692"/>
                    </a:cubicBezTo>
                    <a:cubicBezTo>
                      <a:pt x="2856" y="4698"/>
                      <a:pt x="2485" y="4404"/>
                      <a:pt x="2485" y="3983"/>
                    </a:cubicBezTo>
                    <a:cubicBezTo>
                      <a:pt x="2485" y="2795"/>
                      <a:pt x="2485" y="2795"/>
                      <a:pt x="2485" y="2795"/>
                    </a:cubicBezTo>
                    <a:cubicBezTo>
                      <a:pt x="2485" y="2759"/>
                      <a:pt x="2487" y="2737"/>
                      <a:pt x="2482" y="2701"/>
                    </a:cubicBezTo>
                    <a:cubicBezTo>
                      <a:pt x="2476" y="2657"/>
                      <a:pt x="2471" y="2632"/>
                      <a:pt x="2457" y="2593"/>
                    </a:cubicBezTo>
                    <a:cubicBezTo>
                      <a:pt x="2740" y="2593"/>
                      <a:pt x="2740" y="2593"/>
                      <a:pt x="2740" y="2593"/>
                    </a:cubicBezTo>
                    <a:cubicBezTo>
                      <a:pt x="2726" y="2623"/>
                      <a:pt x="2720" y="2643"/>
                      <a:pt x="2715" y="2679"/>
                    </a:cubicBezTo>
                    <a:cubicBezTo>
                      <a:pt x="2706" y="2715"/>
                      <a:pt x="2709" y="2740"/>
                      <a:pt x="2709" y="2776"/>
                    </a:cubicBezTo>
                    <a:cubicBezTo>
                      <a:pt x="2709" y="3958"/>
                      <a:pt x="2709" y="3958"/>
                      <a:pt x="2709" y="3958"/>
                    </a:cubicBezTo>
                    <a:cubicBezTo>
                      <a:pt x="2709" y="4277"/>
                      <a:pt x="2994" y="4523"/>
                      <a:pt x="3313" y="4512"/>
                    </a:cubicBezTo>
                    <a:cubicBezTo>
                      <a:pt x="3629" y="4504"/>
                      <a:pt x="3850" y="4269"/>
                      <a:pt x="3850" y="3975"/>
                    </a:cubicBezTo>
                    <a:cubicBezTo>
                      <a:pt x="3850" y="2789"/>
                      <a:pt x="3850" y="2789"/>
                      <a:pt x="3850" y="2789"/>
                    </a:cubicBezTo>
                    <a:cubicBezTo>
                      <a:pt x="3850" y="2748"/>
                      <a:pt x="3850" y="2723"/>
                      <a:pt x="3845" y="2684"/>
                    </a:cubicBezTo>
                    <a:cubicBezTo>
                      <a:pt x="3836" y="2648"/>
                      <a:pt x="3831" y="2626"/>
                      <a:pt x="3817" y="2593"/>
                    </a:cubicBezTo>
                    <a:cubicBezTo>
                      <a:pt x="4105" y="2593"/>
                      <a:pt x="4105" y="2593"/>
                      <a:pt x="4105" y="2593"/>
                    </a:cubicBezTo>
                    <a:cubicBezTo>
                      <a:pt x="4094" y="2626"/>
                      <a:pt x="4088" y="2648"/>
                      <a:pt x="4083" y="2684"/>
                    </a:cubicBezTo>
                    <a:close/>
                    <a:moveTo>
                      <a:pt x="5713" y="4665"/>
                    </a:moveTo>
                    <a:cubicBezTo>
                      <a:pt x="4882" y="3584"/>
                      <a:pt x="4882" y="3584"/>
                      <a:pt x="4882" y="3584"/>
                    </a:cubicBezTo>
                    <a:cubicBezTo>
                      <a:pt x="4860" y="3557"/>
                      <a:pt x="4852" y="3537"/>
                      <a:pt x="4827" y="3518"/>
                    </a:cubicBezTo>
                    <a:cubicBezTo>
                      <a:pt x="4816" y="3507"/>
                      <a:pt x="4805" y="3501"/>
                      <a:pt x="4791" y="3493"/>
                    </a:cubicBezTo>
                    <a:cubicBezTo>
                      <a:pt x="4791" y="4443"/>
                      <a:pt x="4791" y="4443"/>
                      <a:pt x="4791" y="4443"/>
                    </a:cubicBezTo>
                    <a:cubicBezTo>
                      <a:pt x="4791" y="4487"/>
                      <a:pt x="4788" y="4512"/>
                      <a:pt x="4799" y="4557"/>
                    </a:cubicBezTo>
                    <a:cubicBezTo>
                      <a:pt x="4805" y="4595"/>
                      <a:pt x="4816" y="4618"/>
                      <a:pt x="4830" y="4656"/>
                    </a:cubicBezTo>
                    <a:cubicBezTo>
                      <a:pt x="4525" y="4656"/>
                      <a:pt x="4525" y="4656"/>
                      <a:pt x="4525" y="4656"/>
                    </a:cubicBezTo>
                    <a:cubicBezTo>
                      <a:pt x="4542" y="4623"/>
                      <a:pt x="4555" y="4604"/>
                      <a:pt x="4558" y="4570"/>
                    </a:cubicBezTo>
                    <a:cubicBezTo>
                      <a:pt x="4567" y="4529"/>
                      <a:pt x="4567" y="4438"/>
                      <a:pt x="4567" y="4360"/>
                    </a:cubicBezTo>
                    <a:cubicBezTo>
                      <a:pt x="4567" y="2875"/>
                      <a:pt x="4567" y="2875"/>
                      <a:pt x="4567" y="2875"/>
                    </a:cubicBezTo>
                    <a:cubicBezTo>
                      <a:pt x="4567" y="2798"/>
                      <a:pt x="4564" y="2754"/>
                      <a:pt x="4550" y="2676"/>
                    </a:cubicBezTo>
                    <a:cubicBezTo>
                      <a:pt x="4542" y="2640"/>
                      <a:pt x="4528" y="2621"/>
                      <a:pt x="4511" y="2590"/>
                    </a:cubicBezTo>
                    <a:cubicBezTo>
                      <a:pt x="5134" y="2590"/>
                      <a:pt x="5134" y="2590"/>
                      <a:pt x="5134" y="2590"/>
                    </a:cubicBezTo>
                    <a:cubicBezTo>
                      <a:pt x="5406" y="2590"/>
                      <a:pt x="5650" y="2770"/>
                      <a:pt x="5641" y="3066"/>
                    </a:cubicBezTo>
                    <a:cubicBezTo>
                      <a:pt x="5636" y="3355"/>
                      <a:pt x="5384" y="3601"/>
                      <a:pt x="5079" y="3554"/>
                    </a:cubicBezTo>
                    <a:cubicBezTo>
                      <a:pt x="5096" y="3568"/>
                      <a:pt x="5104" y="3579"/>
                      <a:pt x="5121" y="3593"/>
                    </a:cubicBezTo>
                    <a:cubicBezTo>
                      <a:pt x="5179" y="3648"/>
                      <a:pt x="5212" y="3684"/>
                      <a:pt x="5265" y="3751"/>
                    </a:cubicBezTo>
                    <a:cubicBezTo>
                      <a:pt x="5758" y="4377"/>
                      <a:pt x="5758" y="4377"/>
                      <a:pt x="5758" y="4377"/>
                    </a:cubicBezTo>
                    <a:cubicBezTo>
                      <a:pt x="5821" y="4460"/>
                      <a:pt x="5871" y="4526"/>
                      <a:pt x="5935" y="4582"/>
                    </a:cubicBezTo>
                    <a:cubicBezTo>
                      <a:pt x="5974" y="4615"/>
                      <a:pt x="5999" y="4634"/>
                      <a:pt x="6040" y="4665"/>
                    </a:cubicBezTo>
                    <a:lnTo>
                      <a:pt x="5713" y="4665"/>
                    </a:lnTo>
                    <a:close/>
                    <a:moveTo>
                      <a:pt x="5013" y="2715"/>
                    </a:moveTo>
                    <a:cubicBezTo>
                      <a:pt x="4927" y="2715"/>
                      <a:pt x="4874" y="2718"/>
                      <a:pt x="4794" y="2754"/>
                    </a:cubicBezTo>
                    <a:cubicBezTo>
                      <a:pt x="4794" y="3468"/>
                      <a:pt x="4794" y="3468"/>
                      <a:pt x="4794" y="3468"/>
                    </a:cubicBezTo>
                    <a:cubicBezTo>
                      <a:pt x="4833" y="3474"/>
                      <a:pt x="4907" y="3476"/>
                      <a:pt x="4974" y="3474"/>
                    </a:cubicBezTo>
                    <a:cubicBezTo>
                      <a:pt x="5259" y="3451"/>
                      <a:pt x="5431" y="3302"/>
                      <a:pt x="5414" y="3072"/>
                    </a:cubicBezTo>
                    <a:cubicBezTo>
                      <a:pt x="5403" y="2906"/>
                      <a:pt x="5348" y="2729"/>
                      <a:pt x="5013" y="2715"/>
                    </a:cubicBezTo>
                    <a:close/>
                    <a:moveTo>
                      <a:pt x="3551" y="5119"/>
                    </a:moveTo>
                    <a:cubicBezTo>
                      <a:pt x="3542" y="5163"/>
                      <a:pt x="3542" y="5188"/>
                      <a:pt x="3542" y="5230"/>
                    </a:cubicBezTo>
                    <a:cubicBezTo>
                      <a:pt x="3545" y="7166"/>
                      <a:pt x="3545" y="7166"/>
                      <a:pt x="3545" y="7166"/>
                    </a:cubicBezTo>
                    <a:cubicBezTo>
                      <a:pt x="1872" y="5318"/>
                      <a:pt x="1872" y="5318"/>
                      <a:pt x="1872" y="5318"/>
                    </a:cubicBezTo>
                    <a:cubicBezTo>
                      <a:pt x="1872" y="6856"/>
                      <a:pt x="1872" y="6856"/>
                      <a:pt x="1872" y="6856"/>
                    </a:cubicBezTo>
                    <a:cubicBezTo>
                      <a:pt x="1872" y="6917"/>
                      <a:pt x="1872" y="6917"/>
                      <a:pt x="1892" y="7008"/>
                    </a:cubicBezTo>
                    <a:cubicBezTo>
                      <a:pt x="1897" y="7041"/>
                      <a:pt x="1905" y="7061"/>
                      <a:pt x="1917" y="7097"/>
                    </a:cubicBezTo>
                    <a:cubicBezTo>
                      <a:pt x="1654" y="7097"/>
                      <a:pt x="1654" y="7097"/>
                      <a:pt x="1654" y="7097"/>
                    </a:cubicBezTo>
                    <a:cubicBezTo>
                      <a:pt x="1673" y="7069"/>
                      <a:pt x="1684" y="7052"/>
                      <a:pt x="1689" y="7022"/>
                    </a:cubicBezTo>
                    <a:cubicBezTo>
                      <a:pt x="1701" y="6980"/>
                      <a:pt x="1701" y="6953"/>
                      <a:pt x="1701" y="6911"/>
                    </a:cubicBezTo>
                    <a:cubicBezTo>
                      <a:pt x="1701" y="5183"/>
                      <a:pt x="1701" y="5183"/>
                      <a:pt x="1701" y="5183"/>
                    </a:cubicBezTo>
                    <a:cubicBezTo>
                      <a:pt x="1701" y="5150"/>
                      <a:pt x="1695" y="5125"/>
                      <a:pt x="1678" y="5094"/>
                    </a:cubicBezTo>
                    <a:cubicBezTo>
                      <a:pt x="1665" y="5064"/>
                      <a:pt x="1648" y="5047"/>
                      <a:pt x="1620" y="5030"/>
                    </a:cubicBezTo>
                    <a:cubicBezTo>
                      <a:pt x="1925" y="5030"/>
                      <a:pt x="1925" y="5030"/>
                      <a:pt x="1925" y="5030"/>
                    </a:cubicBezTo>
                    <a:cubicBezTo>
                      <a:pt x="3374" y="6684"/>
                      <a:pt x="3374" y="6684"/>
                      <a:pt x="3374" y="6684"/>
                    </a:cubicBezTo>
                    <a:cubicBezTo>
                      <a:pt x="3374" y="5371"/>
                      <a:pt x="3374" y="5371"/>
                      <a:pt x="3374" y="5371"/>
                    </a:cubicBezTo>
                    <a:cubicBezTo>
                      <a:pt x="3374" y="5271"/>
                      <a:pt x="3379" y="5208"/>
                      <a:pt x="3360" y="5108"/>
                    </a:cubicBezTo>
                    <a:cubicBezTo>
                      <a:pt x="3354" y="5077"/>
                      <a:pt x="3349" y="5058"/>
                      <a:pt x="3340" y="5028"/>
                    </a:cubicBezTo>
                    <a:cubicBezTo>
                      <a:pt x="3573" y="5028"/>
                      <a:pt x="3573" y="5028"/>
                      <a:pt x="3573" y="5028"/>
                    </a:cubicBezTo>
                    <a:cubicBezTo>
                      <a:pt x="3562" y="5061"/>
                      <a:pt x="3556" y="5083"/>
                      <a:pt x="3551" y="5119"/>
                    </a:cubicBezTo>
                    <a:close/>
                    <a:moveTo>
                      <a:pt x="5212" y="7097"/>
                    </a:moveTo>
                    <a:cubicBezTo>
                      <a:pt x="4019" y="7097"/>
                      <a:pt x="4019" y="7097"/>
                      <a:pt x="4019" y="7097"/>
                    </a:cubicBezTo>
                    <a:cubicBezTo>
                      <a:pt x="4038" y="7069"/>
                      <a:pt x="4046" y="7050"/>
                      <a:pt x="4055" y="7019"/>
                    </a:cubicBezTo>
                    <a:cubicBezTo>
                      <a:pt x="4066" y="6980"/>
                      <a:pt x="4060" y="6953"/>
                      <a:pt x="4060" y="6914"/>
                    </a:cubicBezTo>
                    <a:cubicBezTo>
                      <a:pt x="4060" y="5180"/>
                      <a:pt x="4060" y="5180"/>
                      <a:pt x="4060" y="5180"/>
                    </a:cubicBezTo>
                    <a:cubicBezTo>
                      <a:pt x="4060" y="5144"/>
                      <a:pt x="4055" y="5122"/>
                      <a:pt x="4044" y="5091"/>
                    </a:cubicBezTo>
                    <a:cubicBezTo>
                      <a:pt x="4032" y="5066"/>
                      <a:pt x="4024" y="5053"/>
                      <a:pt x="4005" y="5033"/>
                    </a:cubicBezTo>
                    <a:cubicBezTo>
                      <a:pt x="5060" y="5033"/>
                      <a:pt x="5060" y="5033"/>
                      <a:pt x="5060" y="5033"/>
                    </a:cubicBezTo>
                    <a:cubicBezTo>
                      <a:pt x="5060" y="5241"/>
                      <a:pt x="5060" y="5241"/>
                      <a:pt x="5060" y="5241"/>
                    </a:cubicBezTo>
                    <a:cubicBezTo>
                      <a:pt x="5035" y="5216"/>
                      <a:pt x="5013" y="5202"/>
                      <a:pt x="4980" y="5191"/>
                    </a:cubicBezTo>
                    <a:cubicBezTo>
                      <a:pt x="4933" y="5174"/>
                      <a:pt x="4899" y="5183"/>
                      <a:pt x="4852" y="5183"/>
                    </a:cubicBezTo>
                    <a:cubicBezTo>
                      <a:pt x="4290" y="5183"/>
                      <a:pt x="4290" y="5183"/>
                      <a:pt x="4290" y="5183"/>
                    </a:cubicBezTo>
                    <a:cubicBezTo>
                      <a:pt x="4290" y="5864"/>
                      <a:pt x="4290" y="5864"/>
                      <a:pt x="4290" y="5864"/>
                    </a:cubicBezTo>
                    <a:cubicBezTo>
                      <a:pt x="5060" y="5864"/>
                      <a:pt x="5060" y="5864"/>
                      <a:pt x="5060" y="5864"/>
                    </a:cubicBezTo>
                    <a:cubicBezTo>
                      <a:pt x="5060" y="6061"/>
                      <a:pt x="5060" y="6061"/>
                      <a:pt x="5060" y="6061"/>
                    </a:cubicBezTo>
                    <a:cubicBezTo>
                      <a:pt x="5019" y="6041"/>
                      <a:pt x="4991" y="6033"/>
                      <a:pt x="4944" y="6022"/>
                    </a:cubicBezTo>
                    <a:cubicBezTo>
                      <a:pt x="4911" y="6016"/>
                      <a:pt x="4886" y="6016"/>
                      <a:pt x="4852" y="6016"/>
                    </a:cubicBezTo>
                    <a:cubicBezTo>
                      <a:pt x="4298" y="6016"/>
                      <a:pt x="4298" y="6016"/>
                      <a:pt x="4298" y="6016"/>
                    </a:cubicBezTo>
                    <a:cubicBezTo>
                      <a:pt x="4298" y="6942"/>
                      <a:pt x="4298" y="6942"/>
                      <a:pt x="4298" y="6942"/>
                    </a:cubicBezTo>
                    <a:cubicBezTo>
                      <a:pt x="4960" y="6942"/>
                      <a:pt x="4960" y="6942"/>
                      <a:pt x="4960" y="6942"/>
                    </a:cubicBezTo>
                    <a:cubicBezTo>
                      <a:pt x="5052" y="6942"/>
                      <a:pt x="5104" y="6936"/>
                      <a:pt x="5190" y="6908"/>
                    </a:cubicBezTo>
                    <a:cubicBezTo>
                      <a:pt x="5229" y="6897"/>
                      <a:pt x="5251" y="6886"/>
                      <a:pt x="5284" y="6864"/>
                    </a:cubicBezTo>
                    <a:lnTo>
                      <a:pt x="5212" y="7097"/>
                    </a:lnTo>
                    <a:close/>
                    <a:moveTo>
                      <a:pt x="326" y="5704"/>
                    </a:moveTo>
                    <a:cubicBezTo>
                      <a:pt x="327" y="5723"/>
                      <a:pt x="339" y="5734"/>
                      <a:pt x="334" y="5755"/>
                    </a:cubicBezTo>
                    <a:cubicBezTo>
                      <a:pt x="329" y="5776"/>
                      <a:pt x="317" y="5800"/>
                      <a:pt x="317" y="5823"/>
                    </a:cubicBezTo>
                    <a:cubicBezTo>
                      <a:pt x="317" y="5853"/>
                      <a:pt x="343" y="5892"/>
                      <a:pt x="369" y="5910"/>
                    </a:cubicBezTo>
                    <a:cubicBezTo>
                      <a:pt x="374" y="5913"/>
                      <a:pt x="384" y="5915"/>
                      <a:pt x="389" y="5917"/>
                    </a:cubicBezTo>
                    <a:cubicBezTo>
                      <a:pt x="398" y="5922"/>
                      <a:pt x="402" y="5929"/>
                      <a:pt x="410" y="5931"/>
                    </a:cubicBezTo>
                    <a:cubicBezTo>
                      <a:pt x="415" y="5933"/>
                      <a:pt x="424" y="5930"/>
                      <a:pt x="428" y="5931"/>
                    </a:cubicBezTo>
                    <a:cubicBezTo>
                      <a:pt x="431" y="5932"/>
                      <a:pt x="482" y="5965"/>
                      <a:pt x="484" y="5969"/>
                    </a:cubicBezTo>
                    <a:cubicBezTo>
                      <a:pt x="486" y="5974"/>
                      <a:pt x="482" y="5986"/>
                      <a:pt x="478" y="5990"/>
                    </a:cubicBezTo>
                    <a:cubicBezTo>
                      <a:pt x="468" y="6003"/>
                      <a:pt x="454" y="6003"/>
                      <a:pt x="442" y="6001"/>
                    </a:cubicBezTo>
                    <a:cubicBezTo>
                      <a:pt x="438" y="6004"/>
                      <a:pt x="438" y="6004"/>
                      <a:pt x="438" y="6004"/>
                    </a:cubicBezTo>
                    <a:cubicBezTo>
                      <a:pt x="432" y="6001"/>
                      <a:pt x="424" y="5997"/>
                      <a:pt x="422" y="5994"/>
                    </a:cubicBezTo>
                    <a:cubicBezTo>
                      <a:pt x="417" y="5990"/>
                      <a:pt x="415" y="5982"/>
                      <a:pt x="411" y="5978"/>
                    </a:cubicBezTo>
                    <a:cubicBezTo>
                      <a:pt x="407" y="5975"/>
                      <a:pt x="378" y="5962"/>
                      <a:pt x="371" y="5959"/>
                    </a:cubicBezTo>
                    <a:cubicBezTo>
                      <a:pt x="357" y="5954"/>
                      <a:pt x="323" y="5954"/>
                      <a:pt x="308" y="5962"/>
                    </a:cubicBezTo>
                    <a:cubicBezTo>
                      <a:pt x="299" y="5966"/>
                      <a:pt x="285" y="5982"/>
                      <a:pt x="279" y="5988"/>
                    </a:cubicBezTo>
                    <a:cubicBezTo>
                      <a:pt x="275" y="5991"/>
                      <a:pt x="270" y="5993"/>
                      <a:pt x="267" y="5996"/>
                    </a:cubicBezTo>
                    <a:cubicBezTo>
                      <a:pt x="255" y="6011"/>
                      <a:pt x="251" y="6036"/>
                      <a:pt x="243" y="6051"/>
                    </a:cubicBezTo>
                    <a:cubicBezTo>
                      <a:pt x="237" y="6062"/>
                      <a:pt x="226" y="6069"/>
                      <a:pt x="222" y="6080"/>
                    </a:cubicBezTo>
                    <a:cubicBezTo>
                      <a:pt x="219" y="6091"/>
                      <a:pt x="223" y="6093"/>
                      <a:pt x="228" y="6106"/>
                    </a:cubicBezTo>
                    <a:cubicBezTo>
                      <a:pt x="229" y="6106"/>
                      <a:pt x="233" y="6105"/>
                      <a:pt x="233" y="6105"/>
                    </a:cubicBezTo>
                    <a:cubicBezTo>
                      <a:pt x="233" y="6105"/>
                      <a:pt x="262" y="6125"/>
                      <a:pt x="274" y="6138"/>
                    </a:cubicBezTo>
                    <a:cubicBezTo>
                      <a:pt x="287" y="6152"/>
                      <a:pt x="322" y="6169"/>
                      <a:pt x="337" y="6169"/>
                    </a:cubicBezTo>
                    <a:cubicBezTo>
                      <a:pt x="344" y="6168"/>
                      <a:pt x="370" y="6164"/>
                      <a:pt x="374" y="6163"/>
                    </a:cubicBezTo>
                    <a:cubicBezTo>
                      <a:pt x="386" y="6161"/>
                      <a:pt x="405" y="6152"/>
                      <a:pt x="416" y="6143"/>
                    </a:cubicBezTo>
                    <a:cubicBezTo>
                      <a:pt x="420" y="6139"/>
                      <a:pt x="448" y="6094"/>
                      <a:pt x="450" y="6090"/>
                    </a:cubicBezTo>
                    <a:cubicBezTo>
                      <a:pt x="451" y="6087"/>
                      <a:pt x="484" y="6048"/>
                      <a:pt x="498" y="6057"/>
                    </a:cubicBezTo>
                    <a:cubicBezTo>
                      <a:pt x="499" y="6057"/>
                      <a:pt x="518" y="6074"/>
                      <a:pt x="521" y="6082"/>
                    </a:cubicBezTo>
                    <a:cubicBezTo>
                      <a:pt x="523" y="6086"/>
                      <a:pt x="520" y="6102"/>
                      <a:pt x="518" y="6107"/>
                    </a:cubicBezTo>
                    <a:cubicBezTo>
                      <a:pt x="512" y="6120"/>
                      <a:pt x="494" y="6125"/>
                      <a:pt x="481" y="6139"/>
                    </a:cubicBezTo>
                    <a:cubicBezTo>
                      <a:pt x="478" y="6143"/>
                      <a:pt x="458" y="6171"/>
                      <a:pt x="455" y="6181"/>
                    </a:cubicBezTo>
                    <a:cubicBezTo>
                      <a:pt x="452" y="6188"/>
                      <a:pt x="454" y="6197"/>
                      <a:pt x="454" y="6205"/>
                    </a:cubicBezTo>
                    <a:cubicBezTo>
                      <a:pt x="453" y="6227"/>
                      <a:pt x="455" y="6253"/>
                      <a:pt x="479" y="6279"/>
                    </a:cubicBezTo>
                    <a:cubicBezTo>
                      <a:pt x="483" y="6283"/>
                      <a:pt x="495" y="6291"/>
                      <a:pt x="499" y="6295"/>
                    </a:cubicBezTo>
                    <a:cubicBezTo>
                      <a:pt x="515" y="6311"/>
                      <a:pt x="533" y="6341"/>
                      <a:pt x="552" y="6337"/>
                    </a:cubicBezTo>
                    <a:cubicBezTo>
                      <a:pt x="570" y="6334"/>
                      <a:pt x="580" y="6313"/>
                      <a:pt x="600" y="6301"/>
                    </a:cubicBezTo>
                    <a:cubicBezTo>
                      <a:pt x="621" y="6288"/>
                      <a:pt x="643" y="6268"/>
                      <a:pt x="651" y="6247"/>
                    </a:cubicBezTo>
                    <a:cubicBezTo>
                      <a:pt x="655" y="6238"/>
                      <a:pt x="654" y="6220"/>
                      <a:pt x="655" y="6210"/>
                    </a:cubicBezTo>
                    <a:cubicBezTo>
                      <a:pt x="655" y="6208"/>
                      <a:pt x="648" y="6179"/>
                      <a:pt x="643" y="6168"/>
                    </a:cubicBezTo>
                    <a:cubicBezTo>
                      <a:pt x="639" y="6159"/>
                      <a:pt x="635" y="6146"/>
                      <a:pt x="626" y="6135"/>
                    </a:cubicBezTo>
                    <a:cubicBezTo>
                      <a:pt x="615" y="6122"/>
                      <a:pt x="587" y="6115"/>
                      <a:pt x="581" y="6099"/>
                    </a:cubicBezTo>
                    <a:cubicBezTo>
                      <a:pt x="580" y="6098"/>
                      <a:pt x="584" y="6092"/>
                      <a:pt x="584" y="6091"/>
                    </a:cubicBezTo>
                    <a:cubicBezTo>
                      <a:pt x="583" y="6086"/>
                      <a:pt x="579" y="6085"/>
                      <a:pt x="579" y="6080"/>
                    </a:cubicBezTo>
                    <a:cubicBezTo>
                      <a:pt x="578" y="6076"/>
                      <a:pt x="585" y="6056"/>
                      <a:pt x="587" y="6053"/>
                    </a:cubicBezTo>
                    <a:cubicBezTo>
                      <a:pt x="603" y="6036"/>
                      <a:pt x="635" y="6042"/>
                      <a:pt x="646" y="6053"/>
                    </a:cubicBezTo>
                    <a:cubicBezTo>
                      <a:pt x="661" y="6069"/>
                      <a:pt x="658" y="6089"/>
                      <a:pt x="667" y="6104"/>
                    </a:cubicBezTo>
                    <a:cubicBezTo>
                      <a:pt x="686" y="6139"/>
                      <a:pt x="737" y="6162"/>
                      <a:pt x="763" y="6158"/>
                    </a:cubicBezTo>
                    <a:cubicBezTo>
                      <a:pt x="769" y="6157"/>
                      <a:pt x="788" y="6154"/>
                      <a:pt x="794" y="6151"/>
                    </a:cubicBezTo>
                    <a:cubicBezTo>
                      <a:pt x="810" y="6143"/>
                      <a:pt x="822" y="6128"/>
                      <a:pt x="831" y="6119"/>
                    </a:cubicBezTo>
                    <a:cubicBezTo>
                      <a:pt x="843" y="6107"/>
                      <a:pt x="870" y="6095"/>
                      <a:pt x="877" y="6081"/>
                    </a:cubicBezTo>
                    <a:cubicBezTo>
                      <a:pt x="884" y="6069"/>
                      <a:pt x="865" y="6036"/>
                      <a:pt x="860" y="6022"/>
                    </a:cubicBezTo>
                    <a:cubicBezTo>
                      <a:pt x="854" y="6006"/>
                      <a:pt x="839" y="5970"/>
                      <a:pt x="821" y="5958"/>
                    </a:cubicBezTo>
                    <a:cubicBezTo>
                      <a:pt x="819" y="5956"/>
                      <a:pt x="798" y="5950"/>
                      <a:pt x="791" y="5949"/>
                    </a:cubicBezTo>
                    <a:cubicBezTo>
                      <a:pt x="787" y="5948"/>
                      <a:pt x="778" y="5952"/>
                      <a:pt x="774" y="5949"/>
                    </a:cubicBezTo>
                    <a:cubicBezTo>
                      <a:pt x="771" y="5945"/>
                      <a:pt x="771" y="5945"/>
                      <a:pt x="771" y="5945"/>
                    </a:cubicBezTo>
                    <a:cubicBezTo>
                      <a:pt x="759" y="5946"/>
                      <a:pt x="724" y="5957"/>
                      <a:pt x="713" y="5963"/>
                    </a:cubicBezTo>
                    <a:cubicBezTo>
                      <a:pt x="686" y="5977"/>
                      <a:pt x="675" y="5991"/>
                      <a:pt x="651" y="5994"/>
                    </a:cubicBezTo>
                    <a:cubicBezTo>
                      <a:pt x="651" y="5994"/>
                      <a:pt x="647" y="5994"/>
                      <a:pt x="646" y="5994"/>
                    </a:cubicBezTo>
                    <a:cubicBezTo>
                      <a:pt x="643" y="5994"/>
                      <a:pt x="624" y="5981"/>
                      <a:pt x="621" y="5976"/>
                    </a:cubicBezTo>
                    <a:cubicBezTo>
                      <a:pt x="619" y="5972"/>
                      <a:pt x="622" y="5962"/>
                      <a:pt x="623" y="5957"/>
                    </a:cubicBezTo>
                    <a:cubicBezTo>
                      <a:pt x="633" y="5910"/>
                      <a:pt x="703" y="5925"/>
                      <a:pt x="730" y="5912"/>
                    </a:cubicBezTo>
                    <a:cubicBezTo>
                      <a:pt x="746" y="5905"/>
                      <a:pt x="757" y="5890"/>
                      <a:pt x="764" y="5880"/>
                    </a:cubicBezTo>
                    <a:cubicBezTo>
                      <a:pt x="771" y="5868"/>
                      <a:pt x="782" y="5821"/>
                      <a:pt x="778" y="5808"/>
                    </a:cubicBezTo>
                    <a:cubicBezTo>
                      <a:pt x="777" y="5804"/>
                      <a:pt x="761" y="5754"/>
                      <a:pt x="767" y="5733"/>
                    </a:cubicBezTo>
                    <a:cubicBezTo>
                      <a:pt x="769" y="5727"/>
                      <a:pt x="774" y="5715"/>
                      <a:pt x="772" y="5709"/>
                    </a:cubicBezTo>
                    <a:cubicBezTo>
                      <a:pt x="770" y="5706"/>
                      <a:pt x="761" y="5699"/>
                      <a:pt x="761" y="5699"/>
                    </a:cubicBezTo>
                    <a:cubicBezTo>
                      <a:pt x="747" y="5704"/>
                      <a:pt x="735" y="5713"/>
                      <a:pt x="720" y="5716"/>
                    </a:cubicBezTo>
                    <a:cubicBezTo>
                      <a:pt x="704" y="5719"/>
                      <a:pt x="686" y="5715"/>
                      <a:pt x="671" y="5717"/>
                    </a:cubicBezTo>
                    <a:cubicBezTo>
                      <a:pt x="642" y="5721"/>
                      <a:pt x="605" y="5739"/>
                      <a:pt x="590" y="5771"/>
                    </a:cubicBezTo>
                    <a:cubicBezTo>
                      <a:pt x="561" y="5834"/>
                      <a:pt x="591" y="5873"/>
                      <a:pt x="593" y="5884"/>
                    </a:cubicBezTo>
                    <a:cubicBezTo>
                      <a:pt x="593" y="5889"/>
                      <a:pt x="596" y="5888"/>
                      <a:pt x="596" y="5893"/>
                    </a:cubicBezTo>
                    <a:cubicBezTo>
                      <a:pt x="597" y="5908"/>
                      <a:pt x="568" y="5928"/>
                      <a:pt x="554" y="5926"/>
                    </a:cubicBezTo>
                    <a:cubicBezTo>
                      <a:pt x="544" y="5924"/>
                      <a:pt x="525" y="5905"/>
                      <a:pt x="524" y="5891"/>
                    </a:cubicBezTo>
                    <a:cubicBezTo>
                      <a:pt x="524" y="5890"/>
                      <a:pt x="525" y="5865"/>
                      <a:pt x="528" y="5859"/>
                    </a:cubicBezTo>
                    <a:cubicBezTo>
                      <a:pt x="529" y="5854"/>
                      <a:pt x="532" y="5839"/>
                      <a:pt x="532" y="5835"/>
                    </a:cubicBezTo>
                    <a:cubicBezTo>
                      <a:pt x="531" y="5821"/>
                      <a:pt x="535" y="5798"/>
                      <a:pt x="529" y="5784"/>
                    </a:cubicBezTo>
                    <a:cubicBezTo>
                      <a:pt x="526" y="5778"/>
                      <a:pt x="513" y="5751"/>
                      <a:pt x="508" y="5746"/>
                    </a:cubicBezTo>
                    <a:cubicBezTo>
                      <a:pt x="506" y="5744"/>
                      <a:pt x="459" y="5714"/>
                      <a:pt x="456" y="5714"/>
                    </a:cubicBezTo>
                    <a:cubicBezTo>
                      <a:pt x="453" y="5713"/>
                      <a:pt x="434" y="5711"/>
                      <a:pt x="431" y="5711"/>
                    </a:cubicBezTo>
                    <a:cubicBezTo>
                      <a:pt x="421" y="5710"/>
                      <a:pt x="388" y="5708"/>
                      <a:pt x="388" y="5708"/>
                    </a:cubicBezTo>
                    <a:cubicBezTo>
                      <a:pt x="388" y="5708"/>
                      <a:pt x="351" y="5687"/>
                      <a:pt x="348" y="5686"/>
                    </a:cubicBezTo>
                    <a:cubicBezTo>
                      <a:pt x="346" y="5684"/>
                      <a:pt x="333" y="5688"/>
                      <a:pt x="332" y="5688"/>
                    </a:cubicBezTo>
                    <a:cubicBezTo>
                      <a:pt x="330" y="5693"/>
                      <a:pt x="325" y="5699"/>
                      <a:pt x="326" y="5704"/>
                    </a:cubicBezTo>
                    <a:close/>
                    <a:moveTo>
                      <a:pt x="6412" y="5688"/>
                    </a:moveTo>
                    <a:cubicBezTo>
                      <a:pt x="6411" y="5688"/>
                      <a:pt x="6399" y="5684"/>
                      <a:pt x="6396" y="5686"/>
                    </a:cubicBezTo>
                    <a:cubicBezTo>
                      <a:pt x="6394" y="5687"/>
                      <a:pt x="6357" y="5708"/>
                      <a:pt x="6357" y="5708"/>
                    </a:cubicBezTo>
                    <a:cubicBezTo>
                      <a:pt x="6356" y="5708"/>
                      <a:pt x="6323" y="5710"/>
                      <a:pt x="6314" y="5711"/>
                    </a:cubicBezTo>
                    <a:cubicBezTo>
                      <a:pt x="6311" y="5711"/>
                      <a:pt x="6291" y="5713"/>
                      <a:pt x="6288" y="5714"/>
                    </a:cubicBezTo>
                    <a:cubicBezTo>
                      <a:pt x="6285" y="5714"/>
                      <a:pt x="6238" y="5744"/>
                      <a:pt x="6237" y="5746"/>
                    </a:cubicBezTo>
                    <a:cubicBezTo>
                      <a:pt x="6232" y="5751"/>
                      <a:pt x="6218" y="5778"/>
                      <a:pt x="6216" y="5784"/>
                    </a:cubicBezTo>
                    <a:cubicBezTo>
                      <a:pt x="6209" y="5798"/>
                      <a:pt x="6213" y="5821"/>
                      <a:pt x="6212" y="5835"/>
                    </a:cubicBezTo>
                    <a:cubicBezTo>
                      <a:pt x="6212" y="5840"/>
                      <a:pt x="6215" y="5854"/>
                      <a:pt x="6217" y="5859"/>
                    </a:cubicBezTo>
                    <a:cubicBezTo>
                      <a:pt x="6219" y="5865"/>
                      <a:pt x="6221" y="5890"/>
                      <a:pt x="6221" y="5891"/>
                    </a:cubicBezTo>
                    <a:cubicBezTo>
                      <a:pt x="6220" y="5905"/>
                      <a:pt x="6201" y="5924"/>
                      <a:pt x="6190" y="5926"/>
                    </a:cubicBezTo>
                    <a:cubicBezTo>
                      <a:pt x="6176" y="5928"/>
                      <a:pt x="6147" y="5908"/>
                      <a:pt x="6148" y="5893"/>
                    </a:cubicBezTo>
                    <a:cubicBezTo>
                      <a:pt x="6148" y="5888"/>
                      <a:pt x="6151" y="5889"/>
                      <a:pt x="6152" y="5884"/>
                    </a:cubicBezTo>
                    <a:cubicBezTo>
                      <a:pt x="6153" y="5873"/>
                      <a:pt x="6183" y="5834"/>
                      <a:pt x="6154" y="5771"/>
                    </a:cubicBezTo>
                    <a:cubicBezTo>
                      <a:pt x="6139" y="5739"/>
                      <a:pt x="6102" y="5721"/>
                      <a:pt x="6073" y="5717"/>
                    </a:cubicBezTo>
                    <a:cubicBezTo>
                      <a:pt x="6058" y="5715"/>
                      <a:pt x="6040" y="5719"/>
                      <a:pt x="6024" y="5716"/>
                    </a:cubicBezTo>
                    <a:cubicBezTo>
                      <a:pt x="6010" y="5713"/>
                      <a:pt x="5998" y="5704"/>
                      <a:pt x="5983" y="5699"/>
                    </a:cubicBezTo>
                    <a:cubicBezTo>
                      <a:pt x="5983" y="5699"/>
                      <a:pt x="5974" y="5706"/>
                      <a:pt x="5973" y="5709"/>
                    </a:cubicBezTo>
                    <a:cubicBezTo>
                      <a:pt x="5971" y="5715"/>
                      <a:pt x="5975" y="5727"/>
                      <a:pt x="5977" y="5733"/>
                    </a:cubicBezTo>
                    <a:cubicBezTo>
                      <a:pt x="5984" y="5754"/>
                      <a:pt x="5967" y="5804"/>
                      <a:pt x="5966" y="5808"/>
                    </a:cubicBezTo>
                    <a:cubicBezTo>
                      <a:pt x="5962" y="5821"/>
                      <a:pt x="5973" y="5868"/>
                      <a:pt x="5981" y="5880"/>
                    </a:cubicBezTo>
                    <a:cubicBezTo>
                      <a:pt x="5987" y="5890"/>
                      <a:pt x="5998" y="5905"/>
                      <a:pt x="6014" y="5912"/>
                    </a:cubicBezTo>
                    <a:cubicBezTo>
                      <a:pt x="6042" y="5925"/>
                      <a:pt x="6111" y="5910"/>
                      <a:pt x="6121" y="5957"/>
                    </a:cubicBezTo>
                    <a:cubicBezTo>
                      <a:pt x="6122" y="5962"/>
                      <a:pt x="6125" y="5972"/>
                      <a:pt x="6123" y="5976"/>
                    </a:cubicBezTo>
                    <a:cubicBezTo>
                      <a:pt x="6121" y="5981"/>
                      <a:pt x="6101" y="5994"/>
                      <a:pt x="6098" y="5994"/>
                    </a:cubicBezTo>
                    <a:cubicBezTo>
                      <a:pt x="6098" y="5994"/>
                      <a:pt x="6093" y="5994"/>
                      <a:pt x="6093" y="5994"/>
                    </a:cubicBezTo>
                    <a:cubicBezTo>
                      <a:pt x="6069" y="5991"/>
                      <a:pt x="6059" y="5977"/>
                      <a:pt x="6032" y="5963"/>
                    </a:cubicBezTo>
                    <a:cubicBezTo>
                      <a:pt x="6021" y="5957"/>
                      <a:pt x="5985" y="5946"/>
                      <a:pt x="5973" y="5945"/>
                    </a:cubicBezTo>
                    <a:cubicBezTo>
                      <a:pt x="5970" y="5949"/>
                      <a:pt x="5970" y="5949"/>
                      <a:pt x="5970" y="5949"/>
                    </a:cubicBezTo>
                    <a:cubicBezTo>
                      <a:pt x="5967" y="5952"/>
                      <a:pt x="5957" y="5948"/>
                      <a:pt x="5953" y="5949"/>
                    </a:cubicBezTo>
                    <a:cubicBezTo>
                      <a:pt x="5947" y="5950"/>
                      <a:pt x="5925" y="5956"/>
                      <a:pt x="5923" y="5958"/>
                    </a:cubicBezTo>
                    <a:cubicBezTo>
                      <a:pt x="5906" y="5970"/>
                      <a:pt x="5891" y="6006"/>
                      <a:pt x="5884" y="6022"/>
                    </a:cubicBezTo>
                    <a:cubicBezTo>
                      <a:pt x="5879" y="6036"/>
                      <a:pt x="5861" y="6069"/>
                      <a:pt x="5867" y="6081"/>
                    </a:cubicBezTo>
                    <a:cubicBezTo>
                      <a:pt x="5875" y="6096"/>
                      <a:pt x="5902" y="6107"/>
                      <a:pt x="5914" y="6119"/>
                    </a:cubicBezTo>
                    <a:cubicBezTo>
                      <a:pt x="5922" y="6128"/>
                      <a:pt x="5935" y="6143"/>
                      <a:pt x="5951" y="6151"/>
                    </a:cubicBezTo>
                    <a:cubicBezTo>
                      <a:pt x="5956" y="6154"/>
                      <a:pt x="5976" y="6157"/>
                      <a:pt x="5981" y="6158"/>
                    </a:cubicBezTo>
                    <a:cubicBezTo>
                      <a:pt x="6008" y="6162"/>
                      <a:pt x="6058" y="6139"/>
                      <a:pt x="6078" y="6104"/>
                    </a:cubicBezTo>
                    <a:cubicBezTo>
                      <a:pt x="6087" y="6089"/>
                      <a:pt x="6083" y="6069"/>
                      <a:pt x="6098" y="6054"/>
                    </a:cubicBezTo>
                    <a:cubicBezTo>
                      <a:pt x="6109" y="6042"/>
                      <a:pt x="6142" y="6036"/>
                      <a:pt x="6157" y="6053"/>
                    </a:cubicBezTo>
                    <a:cubicBezTo>
                      <a:pt x="6160" y="6056"/>
                      <a:pt x="6166" y="6076"/>
                      <a:pt x="6166" y="6080"/>
                    </a:cubicBezTo>
                    <a:cubicBezTo>
                      <a:pt x="6165" y="6085"/>
                      <a:pt x="6161" y="6086"/>
                      <a:pt x="6161" y="6091"/>
                    </a:cubicBezTo>
                    <a:cubicBezTo>
                      <a:pt x="6161" y="6092"/>
                      <a:pt x="6164" y="6098"/>
                      <a:pt x="6164" y="6099"/>
                    </a:cubicBezTo>
                    <a:cubicBezTo>
                      <a:pt x="6157" y="6116"/>
                      <a:pt x="6130" y="6122"/>
                      <a:pt x="6118" y="6135"/>
                    </a:cubicBezTo>
                    <a:cubicBezTo>
                      <a:pt x="6109" y="6146"/>
                      <a:pt x="6106" y="6159"/>
                      <a:pt x="6101" y="6168"/>
                    </a:cubicBezTo>
                    <a:cubicBezTo>
                      <a:pt x="6096" y="6179"/>
                      <a:pt x="6090" y="6208"/>
                      <a:pt x="6090" y="6210"/>
                    </a:cubicBezTo>
                    <a:cubicBezTo>
                      <a:pt x="6091" y="6220"/>
                      <a:pt x="6089" y="6239"/>
                      <a:pt x="6093" y="6247"/>
                    </a:cubicBezTo>
                    <a:cubicBezTo>
                      <a:pt x="6101" y="6268"/>
                      <a:pt x="6123" y="6288"/>
                      <a:pt x="6144" y="6301"/>
                    </a:cubicBezTo>
                    <a:cubicBezTo>
                      <a:pt x="6164" y="6313"/>
                      <a:pt x="6174" y="6334"/>
                      <a:pt x="6193" y="6337"/>
                    </a:cubicBezTo>
                    <a:cubicBezTo>
                      <a:pt x="6212" y="6341"/>
                      <a:pt x="6230" y="6311"/>
                      <a:pt x="6246" y="6295"/>
                    </a:cubicBezTo>
                    <a:cubicBezTo>
                      <a:pt x="6250" y="6291"/>
                      <a:pt x="6262" y="6283"/>
                      <a:pt x="6266" y="6279"/>
                    </a:cubicBezTo>
                    <a:cubicBezTo>
                      <a:pt x="6289" y="6253"/>
                      <a:pt x="6291" y="6227"/>
                      <a:pt x="6291" y="6205"/>
                    </a:cubicBezTo>
                    <a:cubicBezTo>
                      <a:pt x="6291" y="6197"/>
                      <a:pt x="6293" y="6188"/>
                      <a:pt x="6290" y="6181"/>
                    </a:cubicBezTo>
                    <a:cubicBezTo>
                      <a:pt x="6286" y="6171"/>
                      <a:pt x="6267" y="6143"/>
                      <a:pt x="6263" y="6139"/>
                    </a:cubicBezTo>
                    <a:cubicBezTo>
                      <a:pt x="6250" y="6125"/>
                      <a:pt x="6232" y="6120"/>
                      <a:pt x="6226" y="6107"/>
                    </a:cubicBezTo>
                    <a:cubicBezTo>
                      <a:pt x="6224" y="6102"/>
                      <a:pt x="6221" y="6086"/>
                      <a:pt x="6223" y="6082"/>
                    </a:cubicBezTo>
                    <a:cubicBezTo>
                      <a:pt x="6227" y="6074"/>
                      <a:pt x="6246" y="6057"/>
                      <a:pt x="6247" y="6057"/>
                    </a:cubicBezTo>
                    <a:cubicBezTo>
                      <a:pt x="6261" y="6048"/>
                      <a:pt x="6294" y="6087"/>
                      <a:pt x="6294" y="6090"/>
                    </a:cubicBezTo>
                    <a:cubicBezTo>
                      <a:pt x="6296" y="6094"/>
                      <a:pt x="6324" y="6139"/>
                      <a:pt x="6328" y="6143"/>
                    </a:cubicBezTo>
                    <a:cubicBezTo>
                      <a:pt x="6339" y="6152"/>
                      <a:pt x="6358" y="6161"/>
                      <a:pt x="6370" y="6163"/>
                    </a:cubicBezTo>
                    <a:cubicBezTo>
                      <a:pt x="6375" y="6164"/>
                      <a:pt x="6401" y="6168"/>
                      <a:pt x="6408" y="6169"/>
                    </a:cubicBezTo>
                    <a:cubicBezTo>
                      <a:pt x="6423" y="6169"/>
                      <a:pt x="6457" y="6152"/>
                      <a:pt x="6470" y="6139"/>
                    </a:cubicBezTo>
                    <a:cubicBezTo>
                      <a:pt x="6483" y="6125"/>
                      <a:pt x="6511" y="6105"/>
                      <a:pt x="6511" y="6105"/>
                    </a:cubicBezTo>
                    <a:cubicBezTo>
                      <a:pt x="6511" y="6105"/>
                      <a:pt x="6516" y="6106"/>
                      <a:pt x="6516" y="6106"/>
                    </a:cubicBezTo>
                    <a:cubicBezTo>
                      <a:pt x="6522" y="6093"/>
                      <a:pt x="6526" y="6091"/>
                      <a:pt x="6522" y="6080"/>
                    </a:cubicBezTo>
                    <a:cubicBezTo>
                      <a:pt x="6519" y="6069"/>
                      <a:pt x="6507" y="6062"/>
                      <a:pt x="6501" y="6051"/>
                    </a:cubicBezTo>
                    <a:cubicBezTo>
                      <a:pt x="6493" y="6036"/>
                      <a:pt x="6489" y="6011"/>
                      <a:pt x="6478" y="5996"/>
                    </a:cubicBezTo>
                    <a:cubicBezTo>
                      <a:pt x="6475" y="5993"/>
                      <a:pt x="6469" y="5991"/>
                      <a:pt x="6466" y="5988"/>
                    </a:cubicBezTo>
                    <a:cubicBezTo>
                      <a:pt x="6459" y="5982"/>
                      <a:pt x="6445" y="5966"/>
                      <a:pt x="6437" y="5962"/>
                    </a:cubicBezTo>
                    <a:cubicBezTo>
                      <a:pt x="6422" y="5954"/>
                      <a:pt x="6387" y="5954"/>
                      <a:pt x="6374" y="5959"/>
                    </a:cubicBezTo>
                    <a:cubicBezTo>
                      <a:pt x="6366" y="5962"/>
                      <a:pt x="6338" y="5975"/>
                      <a:pt x="6334" y="5979"/>
                    </a:cubicBezTo>
                    <a:cubicBezTo>
                      <a:pt x="6329" y="5982"/>
                      <a:pt x="6327" y="5990"/>
                      <a:pt x="6322" y="5994"/>
                    </a:cubicBezTo>
                    <a:cubicBezTo>
                      <a:pt x="6320" y="5997"/>
                      <a:pt x="6312" y="6001"/>
                      <a:pt x="6307" y="6004"/>
                    </a:cubicBezTo>
                    <a:cubicBezTo>
                      <a:pt x="6303" y="6001"/>
                      <a:pt x="6303" y="6001"/>
                      <a:pt x="6303" y="6001"/>
                    </a:cubicBezTo>
                    <a:cubicBezTo>
                      <a:pt x="6291" y="6003"/>
                      <a:pt x="6276" y="6003"/>
                      <a:pt x="6266" y="5991"/>
                    </a:cubicBezTo>
                    <a:cubicBezTo>
                      <a:pt x="6263" y="5986"/>
                      <a:pt x="6258" y="5974"/>
                      <a:pt x="6261" y="5969"/>
                    </a:cubicBezTo>
                    <a:cubicBezTo>
                      <a:pt x="6263" y="5965"/>
                      <a:pt x="6313" y="5932"/>
                      <a:pt x="6317" y="5931"/>
                    </a:cubicBezTo>
                    <a:cubicBezTo>
                      <a:pt x="6320" y="5930"/>
                      <a:pt x="6330" y="5933"/>
                      <a:pt x="6334" y="5932"/>
                    </a:cubicBezTo>
                    <a:cubicBezTo>
                      <a:pt x="6343" y="5929"/>
                      <a:pt x="6347" y="5922"/>
                      <a:pt x="6356" y="5917"/>
                    </a:cubicBezTo>
                    <a:cubicBezTo>
                      <a:pt x="6360" y="5915"/>
                      <a:pt x="6371" y="5913"/>
                      <a:pt x="6375" y="5910"/>
                    </a:cubicBezTo>
                    <a:cubicBezTo>
                      <a:pt x="6402" y="5892"/>
                      <a:pt x="6427" y="5853"/>
                      <a:pt x="6428" y="5823"/>
                    </a:cubicBezTo>
                    <a:cubicBezTo>
                      <a:pt x="6428" y="5800"/>
                      <a:pt x="6416" y="5776"/>
                      <a:pt x="6410" y="5755"/>
                    </a:cubicBezTo>
                    <a:cubicBezTo>
                      <a:pt x="6405" y="5734"/>
                      <a:pt x="6418" y="5723"/>
                      <a:pt x="6419" y="5704"/>
                    </a:cubicBezTo>
                    <a:cubicBezTo>
                      <a:pt x="6419" y="5699"/>
                      <a:pt x="6414" y="5693"/>
                      <a:pt x="6412" y="568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grpSp>
      <p:sp>
        <p:nvSpPr>
          <p:cNvPr id="155686" name="Rectangle 38"/>
          <p:cNvSpPr>
            <a:spLocks noGrp="1" noChangeArrowheads="1"/>
          </p:cNvSpPr>
          <p:nvPr>
            <p:ph type="ctrTitle"/>
          </p:nvPr>
        </p:nvSpPr>
        <p:spPr>
          <a:xfrm>
            <a:off x="723900" y="668338"/>
            <a:ext cx="6862763" cy="2619375"/>
          </a:xfrm>
          <a:prstGeom prst="rect">
            <a:avLst/>
          </a:prstGeom>
        </p:spPr>
        <p:txBody>
          <a:bodyPr anchor="b"/>
          <a:lstStyle>
            <a:lvl1pPr>
              <a:defRPr/>
            </a:lvl1pPr>
          </a:lstStyle>
          <a:p>
            <a:r>
              <a:rPr lang="en-AU"/>
              <a:t>Click to edit Master title</a:t>
            </a:r>
          </a:p>
        </p:txBody>
      </p:sp>
      <p:sp>
        <p:nvSpPr>
          <p:cNvPr id="155687" name="Rectangle 39"/>
          <p:cNvSpPr>
            <a:spLocks noGrp="1" noChangeArrowheads="1"/>
          </p:cNvSpPr>
          <p:nvPr>
            <p:ph type="subTitle" idx="1"/>
          </p:nvPr>
        </p:nvSpPr>
        <p:spPr>
          <a:xfrm>
            <a:off x="725488" y="3262313"/>
            <a:ext cx="6862762" cy="2254250"/>
          </a:xfrm>
          <a:prstGeom prst="rect">
            <a:avLst/>
          </a:prstGeom>
        </p:spPr>
        <p:txBody>
          <a:bodyPr/>
          <a:lstStyle>
            <a:lvl1pPr marL="0" indent="0">
              <a:buFontTx/>
              <a:buNone/>
              <a:defRPr sz="3600">
                <a:solidFill>
                  <a:schemeClr val="tx1"/>
                </a:solidFill>
              </a:defRPr>
            </a:lvl1pPr>
          </a:lstStyle>
          <a:p>
            <a:r>
              <a:rPr lang="en-AU"/>
              <a:t>Click to edit Master subtitle style</a:t>
            </a:r>
          </a:p>
        </p:txBody>
      </p:sp>
      <p:sp>
        <p:nvSpPr>
          <p:cNvPr id="81" name="Rectangle 40"/>
          <p:cNvSpPr>
            <a:spLocks noGrp="1" noChangeArrowheads="1"/>
          </p:cNvSpPr>
          <p:nvPr>
            <p:ph type="sldNum" sz="quarter" idx="10"/>
          </p:nvPr>
        </p:nvSpPr>
        <p:spPr>
          <a:xfrm>
            <a:off x="7558088" y="6154738"/>
            <a:ext cx="898525" cy="365125"/>
          </a:xfrm>
          <a:prstGeom prst="rect">
            <a:avLst/>
          </a:prstGeom>
        </p:spPr>
        <p:txBody>
          <a:bodyPr/>
          <a:lstStyle>
            <a:lvl1pPr>
              <a:defRPr sz="1600"/>
            </a:lvl1pPr>
          </a:lstStyle>
          <a:p>
            <a:pPr>
              <a:defRPr/>
            </a:pPr>
            <a:fld id="{1E9D278F-CA1E-4783-ADD2-462AFD59A5D4}" type="slidenum">
              <a:rPr lang="en-AU">
                <a:solidFill>
                  <a:srgbClr val="FFFFFF"/>
                </a:solidFill>
                <a:latin typeface="Arial" pitchFamily="34" charset="0"/>
                <a:ea typeface="+mn-ea"/>
                <a:cs typeface="+mn-cs"/>
              </a:rPr>
              <a:pPr>
                <a:defRPr/>
              </a:pPr>
              <a:t>‹#›</a:t>
            </a:fld>
            <a:endParaRPr lang="en-AU"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684632379"/>
      </p:ext>
    </p:extLst>
  </p:cSld>
  <p:clrMapOvr>
    <a:overrideClrMapping bg1="dk2" tx1="lt1" bg2="dk1" tx2="lt2" accent1="accent1" accent2="accent2" accent3="accent3" accent4="accent4" accent5="accent5" accent6="accent6" hlink="hlink" folHlink="folHlink"/>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15963" y="6173788"/>
            <a:ext cx="5394325" cy="336550"/>
          </a:xfrm>
          <a:prstGeom prst="rect">
            <a:avLst/>
          </a:prstGeom>
          <a:ln/>
        </p:spPr>
        <p:txBody>
          <a:bodyPr/>
          <a:lstStyle>
            <a:lvl1pPr>
              <a:defRPr/>
            </a:lvl1pPr>
          </a:lstStyle>
          <a:p>
            <a:pPr>
              <a:defRPr/>
            </a:pPr>
            <a:r>
              <a:rPr lang="en-AU" sz="3200">
                <a:solidFill>
                  <a:prstClr val="white"/>
                </a:solidFill>
                <a:latin typeface="Arial" pitchFamily="34" charset="0"/>
                <a:ea typeface="+mn-ea"/>
                <a:cs typeface="+mn-cs"/>
              </a:rPr>
              <a:t>Swinburne University of Technology, Melbourne Australia</a:t>
            </a:r>
          </a:p>
        </p:txBody>
      </p:sp>
      <p:sp>
        <p:nvSpPr>
          <p:cNvPr id="3" name="Rectangle 6"/>
          <p:cNvSpPr>
            <a:spLocks noGrp="1" noChangeArrowheads="1"/>
          </p:cNvSpPr>
          <p:nvPr>
            <p:ph type="sldNum" sz="quarter" idx="11"/>
          </p:nvPr>
        </p:nvSpPr>
        <p:spPr>
          <a:xfrm>
            <a:off x="6643688" y="6154738"/>
            <a:ext cx="1812925" cy="365125"/>
          </a:xfrm>
          <a:prstGeom prst="rect">
            <a:avLst/>
          </a:prstGeom>
          <a:ln/>
        </p:spPr>
        <p:txBody>
          <a:bodyPr/>
          <a:lstStyle>
            <a:lvl1pPr>
              <a:defRPr/>
            </a:lvl1pPr>
          </a:lstStyle>
          <a:p>
            <a:pPr>
              <a:defRPr/>
            </a:pPr>
            <a:fld id="{44539E3C-8B94-4AF2-846D-EC6E0EFE7C8A}" type="slidenum">
              <a:rPr lang="en-AU" sz="3200">
                <a:solidFill>
                  <a:prstClr val="white"/>
                </a:solidFill>
                <a:latin typeface="Arial" pitchFamily="34" charset="0"/>
                <a:ea typeface="+mn-ea"/>
                <a:cs typeface="+mn-cs"/>
              </a:rPr>
              <a:pPr>
                <a:defRPr/>
              </a:pPr>
              <a:t>‹#›</a:t>
            </a:fld>
            <a:endParaRPr lang="en-AU" sz="3200" dirty="0">
              <a:solidFill>
                <a:prstClr val="white"/>
              </a:solidFill>
              <a:latin typeface="Arial" pitchFamily="34" charset="0"/>
              <a:ea typeface="+mn-ea"/>
              <a:cs typeface="+mn-cs"/>
            </a:endParaRPr>
          </a:p>
        </p:txBody>
      </p:sp>
    </p:spTree>
    <p:extLst>
      <p:ext uri="{BB962C8B-B14F-4D97-AF65-F5344CB8AC3E}">
        <p14:creationId xmlns:p14="http://schemas.microsoft.com/office/powerpoint/2010/main" val="221732300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655638"/>
            <a:ext cx="7932737" cy="792162"/>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722313" y="1663700"/>
            <a:ext cx="7986712" cy="43148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ftr" sz="quarter" idx="10"/>
          </p:nvPr>
        </p:nvSpPr>
        <p:spPr>
          <a:xfrm>
            <a:off x="715963" y="6173788"/>
            <a:ext cx="5394325" cy="336550"/>
          </a:xfrm>
          <a:prstGeom prst="rect">
            <a:avLst/>
          </a:prstGeom>
          <a:ln/>
        </p:spPr>
        <p:txBody>
          <a:bodyPr/>
          <a:lstStyle>
            <a:lvl1pPr>
              <a:defRPr/>
            </a:lvl1pPr>
          </a:lstStyle>
          <a:p>
            <a:pPr>
              <a:defRPr/>
            </a:pPr>
            <a:r>
              <a:rPr lang="en-AU" sz="3200">
                <a:solidFill>
                  <a:prstClr val="white"/>
                </a:solidFill>
                <a:latin typeface="Arial" pitchFamily="34" charset="0"/>
                <a:ea typeface="+mn-ea"/>
                <a:cs typeface="+mn-cs"/>
              </a:rPr>
              <a:t>Swinburne University of Technology, Melbourne Australia</a:t>
            </a:r>
          </a:p>
        </p:txBody>
      </p:sp>
      <p:sp>
        <p:nvSpPr>
          <p:cNvPr id="5" name="Rectangle 6"/>
          <p:cNvSpPr>
            <a:spLocks noGrp="1" noChangeArrowheads="1"/>
          </p:cNvSpPr>
          <p:nvPr>
            <p:ph type="sldNum" sz="quarter" idx="11"/>
          </p:nvPr>
        </p:nvSpPr>
        <p:spPr>
          <a:xfrm>
            <a:off x="6643688" y="6154738"/>
            <a:ext cx="1812925" cy="365125"/>
          </a:xfrm>
          <a:prstGeom prst="rect">
            <a:avLst/>
          </a:prstGeom>
          <a:ln/>
        </p:spPr>
        <p:txBody>
          <a:bodyPr/>
          <a:lstStyle>
            <a:lvl1pPr>
              <a:defRPr/>
            </a:lvl1pPr>
          </a:lstStyle>
          <a:p>
            <a:pPr>
              <a:defRPr/>
            </a:pPr>
            <a:fld id="{261D0690-364E-4EDE-A212-442FAF082481}" type="slidenum">
              <a:rPr lang="en-AU" sz="3200">
                <a:solidFill>
                  <a:prstClr val="white"/>
                </a:solidFill>
                <a:latin typeface="Arial" pitchFamily="34" charset="0"/>
                <a:ea typeface="+mn-ea"/>
                <a:cs typeface="+mn-cs"/>
              </a:rPr>
              <a:pPr>
                <a:defRPr/>
              </a:pPr>
              <a:t>‹#›</a:t>
            </a:fld>
            <a:endParaRPr lang="en-AU" sz="3200" dirty="0">
              <a:solidFill>
                <a:prstClr val="white"/>
              </a:solidFill>
              <a:latin typeface="Arial" pitchFamily="34" charset="0"/>
              <a:ea typeface="+mn-ea"/>
              <a:cs typeface="+mn-cs"/>
            </a:endParaRPr>
          </a:p>
        </p:txBody>
      </p:sp>
    </p:spTree>
    <p:extLst>
      <p:ext uri="{BB962C8B-B14F-4D97-AF65-F5344CB8AC3E}">
        <p14:creationId xmlns:p14="http://schemas.microsoft.com/office/powerpoint/2010/main" val="163232935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prstClr val="white"/>
              </a:solidFill>
            </a:endParaRPr>
          </a:p>
        </p:txBody>
      </p:sp>
      <p:sp>
        <p:nvSpPr>
          <p:cNvPr id="5" name="Rectangle 4"/>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prstClr val="white"/>
                </a:solidFill>
              </a:rPr>
              <a:t> </a:t>
            </a:r>
          </a:p>
        </p:txBody>
      </p:sp>
      <p:sp>
        <p:nvSpPr>
          <p:cNvPr id="6"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969696"/>
                </a:solidFill>
                <a:latin typeface="Arial"/>
                <a:ea typeface="ＭＳ Ｐゴシック" charset="-128"/>
                <a:cs typeface="Arial"/>
              </a:rPr>
              <a:t>Swinburne</a:t>
            </a:r>
          </a:p>
        </p:txBody>
      </p:sp>
      <p:sp>
        <p:nvSpPr>
          <p:cNvPr id="8"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prstClr val="white"/>
                </a:solidFill>
                <a:latin typeface="Arial" pitchFamily="34" charset="0"/>
                <a:ea typeface="+mn-ea"/>
                <a:cs typeface="+mn-cs"/>
              </a:rPr>
              <a:pPr>
                <a:defRPr/>
              </a:pPr>
              <a:t>‹#›</a:t>
            </a:fld>
            <a:endParaRPr lang="en-US" dirty="0">
              <a:solidFill>
                <a:prstClr val="white"/>
              </a:solidFill>
              <a:latin typeface="Arial" pitchFamily="34" charset="0"/>
              <a:ea typeface="+mn-ea"/>
              <a:cs typeface="+mn-cs"/>
            </a:endParaRP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0"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2773810749"/>
      </p:ext>
    </p:extLst>
  </p:cSld>
  <p:clrMapOvr>
    <a:masterClrMapping/>
  </p:clrMapOv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prstClr val="white"/>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prstClr val="white"/>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969696"/>
                </a:solidFill>
                <a:latin typeface="Arial"/>
                <a:ea typeface="ＭＳ Ｐゴシック" charset="-128"/>
                <a:cs typeface="Arial"/>
              </a:rPr>
              <a:t>Swinburne</a:t>
            </a:r>
          </a:p>
        </p:txBody>
      </p:sp>
      <p:sp>
        <p:nvSpPr>
          <p:cNvPr id="8"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prstClr val="white"/>
                </a:solidFill>
                <a:latin typeface="Arial" pitchFamily="34" charset="0"/>
                <a:ea typeface="+mn-ea"/>
                <a:cs typeface="+mn-cs"/>
              </a:rPr>
              <a:pPr>
                <a:defRPr/>
              </a:pPr>
              <a:t>‹#›</a:t>
            </a:fld>
            <a:endParaRPr lang="en-US" dirty="0">
              <a:solidFill>
                <a:prstClr val="white"/>
              </a:solidFill>
              <a:latin typeface="Arial" pitchFamily="34" charset="0"/>
              <a:ea typeface="+mn-ea"/>
              <a:cs typeface="+mn-cs"/>
            </a:endParaRP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1"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4279502720"/>
      </p:ext>
    </p:extLst>
  </p:cSld>
  <p:clrMapOvr>
    <a:masterClrMapping/>
  </p:clrMapOv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column gre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prstClr val="white"/>
              </a:solidFill>
            </a:endParaRPr>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prstClr val="white"/>
                </a:solidFill>
              </a:rPr>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969696"/>
                </a:solidFill>
                <a:latin typeface="Arial"/>
                <a:ea typeface="ＭＳ Ｐゴシック" charset="-128"/>
                <a:cs typeface="Arial"/>
              </a:rPr>
              <a:t>Swinburne</a:t>
            </a:r>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a:solidFill>
                  <a:prstClr val="white"/>
                </a:solidFill>
                <a:latin typeface="Arial" pitchFamily="34" charset="0"/>
                <a:ea typeface="+mn-ea"/>
                <a:cs typeface="+mn-cs"/>
              </a:rPr>
              <a:pPr>
                <a:defRPr/>
              </a:pPr>
              <a:t>‹#›</a:t>
            </a:fld>
            <a:endParaRPr lang="en-US" dirty="0">
              <a:solidFill>
                <a:prstClr val="white"/>
              </a:solidFill>
              <a:latin typeface="Arial" pitchFamily="34" charset="0"/>
              <a:ea typeface="+mn-ea"/>
              <a:cs typeface="+mn-cs"/>
            </a:endParaRP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4"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5"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2"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Tree>
    <p:extLst>
      <p:ext uri="{BB962C8B-B14F-4D97-AF65-F5344CB8AC3E}">
        <p14:creationId xmlns:p14="http://schemas.microsoft.com/office/powerpoint/2010/main" val="3883620412"/>
      </p:ext>
    </p:extLst>
  </p:cSld>
  <p:clrMapOvr>
    <a:masterClrMapping/>
  </p:clrMapOv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295274" y="371475"/>
            <a:ext cx="6553201" cy="914400"/>
          </a:xfrm>
          <a:prstGeom prst="rect">
            <a:avLst/>
          </a:prstGeom>
        </p:spPr>
        <p:txBody>
          <a:bodyPr/>
          <a:lstStyle>
            <a:lvl1pPr marL="0" indent="0">
              <a:defRPr>
                <a:solidFill>
                  <a:schemeClr val="accent1"/>
                </a:solidFill>
              </a:defRPr>
            </a:lvl1pPr>
          </a:lstStyle>
          <a:p>
            <a:pPr lvl="0"/>
            <a:r>
              <a:rPr lang="en-US" dirty="0" smtClean="0"/>
              <a:t>Presenter name</a:t>
            </a:r>
          </a:p>
        </p:txBody>
      </p:sp>
      <p:sp>
        <p:nvSpPr>
          <p:cNvPr id="14" name="Text Placeholder 13"/>
          <p:cNvSpPr>
            <a:spLocks noGrp="1"/>
          </p:cNvSpPr>
          <p:nvPr>
            <p:ph type="body" sz="quarter" idx="14" hasCustomPrompt="1"/>
          </p:nvPr>
        </p:nvSpPr>
        <p:spPr>
          <a:xfrm>
            <a:off x="304800" y="1438275"/>
            <a:ext cx="6591300" cy="1133475"/>
          </a:xfrm>
          <a:prstGeom prst="rect">
            <a:avLst/>
          </a:prstGeom>
        </p:spPr>
        <p:txBody>
          <a:bodyPr/>
          <a:lstStyle>
            <a:lvl1pPr marL="0" indent="0">
              <a:defRPr baseline="0"/>
            </a:lvl1pPr>
          </a:lstStyle>
          <a:p>
            <a:pPr lvl="0"/>
            <a:r>
              <a:rPr lang="en-US" dirty="0" smtClean="0"/>
              <a:t>Presentation title</a:t>
            </a:r>
          </a:p>
        </p:txBody>
      </p:sp>
      <p:pic>
        <p:nvPicPr>
          <p:cNvPr id="6" name="Picture 7" descr="swin logo v.png"/>
          <p:cNvPicPr>
            <a:picLocks noChangeAspect="1"/>
          </p:cNvPicPr>
          <p:nvPr userDrawn="1"/>
        </p:nvPicPr>
        <p:blipFill>
          <a:blip r:embed="rId2" cstate="print"/>
          <a:srcRect/>
          <a:stretch>
            <a:fillRect/>
          </a:stretch>
        </p:blipFill>
        <p:spPr bwMode="auto">
          <a:xfrm>
            <a:off x="7699375" y="0"/>
            <a:ext cx="1444625" cy="2882900"/>
          </a:xfrm>
          <a:prstGeom prst="rect">
            <a:avLst/>
          </a:prstGeom>
          <a:noFill/>
          <a:ln w="9525">
            <a:noFill/>
            <a:miter lim="800000"/>
            <a:headEnd/>
            <a:tailEnd/>
          </a:ln>
        </p:spPr>
      </p:pic>
    </p:spTree>
    <p:extLst>
      <p:ext uri="{BB962C8B-B14F-4D97-AF65-F5344CB8AC3E}">
        <p14:creationId xmlns:p14="http://schemas.microsoft.com/office/powerpoint/2010/main" val="4286688998"/>
      </p:ext>
    </p:extLst>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inal page">
    <p:spTree>
      <p:nvGrpSpPr>
        <p:cNvPr id="1" name=""/>
        <p:cNvGrpSpPr/>
        <p:nvPr/>
      </p:nvGrpSpPr>
      <p:grpSpPr>
        <a:xfrm>
          <a:off x="0" y="0"/>
          <a:ext cx="0" cy="0"/>
          <a:chOff x="0" y="0"/>
          <a:chExt cx="0" cy="0"/>
        </a:xfrm>
      </p:grpSpPr>
      <p:sp>
        <p:nvSpPr>
          <p:cNvPr id="7" name="Text Placeholder 13"/>
          <p:cNvSpPr>
            <a:spLocks noGrp="1"/>
          </p:cNvSpPr>
          <p:nvPr>
            <p:ph type="body" sz="quarter" idx="15" hasCustomPrompt="1"/>
          </p:nvPr>
        </p:nvSpPr>
        <p:spPr>
          <a:xfrm>
            <a:off x="266699" y="1743076"/>
            <a:ext cx="6591300" cy="2228850"/>
          </a:xfrm>
          <a:prstGeom prst="rect">
            <a:avLst/>
          </a:prstGeom>
        </p:spPr>
        <p:txBody>
          <a:bodyPr/>
          <a:lstStyle>
            <a:lvl1pPr marL="0" indent="0">
              <a:defRPr baseline="0"/>
            </a:lvl1pPr>
          </a:lstStyle>
          <a:p>
            <a:pPr lvl="0"/>
            <a:r>
              <a:rPr lang="en-US" dirty="0" smtClean="0"/>
              <a:t>Further contact details or call-to-action</a:t>
            </a:r>
          </a:p>
        </p:txBody>
      </p:sp>
      <p:pic>
        <p:nvPicPr>
          <p:cNvPr id="6" name="Picture 7" descr="swin logo v.png"/>
          <p:cNvPicPr>
            <a:picLocks noChangeAspect="1"/>
          </p:cNvPicPr>
          <p:nvPr userDrawn="1"/>
        </p:nvPicPr>
        <p:blipFill>
          <a:blip r:embed="rId2" cstate="print"/>
          <a:srcRect/>
          <a:stretch>
            <a:fillRect/>
          </a:stretch>
        </p:blipFill>
        <p:spPr bwMode="auto">
          <a:xfrm>
            <a:off x="7699375" y="0"/>
            <a:ext cx="1444625" cy="2882900"/>
          </a:xfrm>
          <a:prstGeom prst="rect">
            <a:avLst/>
          </a:prstGeom>
          <a:noFill/>
          <a:ln w="9525">
            <a:noFill/>
            <a:miter lim="800000"/>
            <a:headEnd/>
            <a:tailEnd/>
          </a:ln>
        </p:spPr>
      </p:pic>
      <p:sp>
        <p:nvSpPr>
          <p:cNvPr id="8" name="Text Placeholder 9"/>
          <p:cNvSpPr>
            <a:spLocks noGrp="1"/>
          </p:cNvSpPr>
          <p:nvPr>
            <p:ph type="body" sz="quarter" idx="13" hasCustomPrompt="1"/>
          </p:nvPr>
        </p:nvSpPr>
        <p:spPr>
          <a:xfrm>
            <a:off x="266699" y="342900"/>
            <a:ext cx="6553201" cy="571500"/>
          </a:xfrm>
          <a:prstGeom prst="rect">
            <a:avLst/>
          </a:prstGeom>
        </p:spPr>
        <p:txBody>
          <a:bodyPr/>
          <a:lstStyle>
            <a:lvl1pPr>
              <a:defRPr baseline="0">
                <a:solidFill>
                  <a:schemeClr val="accent1"/>
                </a:solidFill>
              </a:defRPr>
            </a:lvl1pPr>
          </a:lstStyle>
          <a:p>
            <a:pPr lvl="0"/>
            <a:r>
              <a:rPr lang="en-US" dirty="0" smtClean="0"/>
              <a:t>Presentation tile</a:t>
            </a:r>
          </a:p>
        </p:txBody>
      </p:sp>
    </p:spTree>
    <p:extLst>
      <p:ext uri="{BB962C8B-B14F-4D97-AF65-F5344CB8AC3E}">
        <p14:creationId xmlns:p14="http://schemas.microsoft.com/office/powerpoint/2010/main" val="2577149481"/>
      </p:ext>
    </p:extLst>
  </p:cSld>
  <p:clrMapOvr>
    <a:masterClrMapping/>
  </p:clrMapOv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190"/>
          <p:cNvGrpSpPr>
            <a:grpSpLocks/>
          </p:cNvGrpSpPr>
          <p:nvPr userDrawn="1"/>
        </p:nvGrpSpPr>
        <p:grpSpPr bwMode="auto">
          <a:xfrm>
            <a:off x="1588" y="0"/>
            <a:ext cx="9140825" cy="6859588"/>
            <a:chOff x="1" y="0"/>
            <a:chExt cx="5758" cy="4321"/>
          </a:xfrm>
        </p:grpSpPr>
        <p:pic>
          <p:nvPicPr>
            <p:cNvPr id="5" name="Picture 189" descr="P-04 BW 200dpi GY AA Q8"/>
            <p:cNvPicPr>
              <a:picLocks noChangeAspect="1" noChangeArrowheads="1"/>
            </p:cNvPicPr>
            <p:nvPr userDrawn="1"/>
          </p:nvPicPr>
          <p:blipFill>
            <a:blip r:embed="rId3" cstate="print"/>
            <a:srcRect/>
            <a:stretch>
              <a:fillRect/>
            </a:stretch>
          </p:blipFill>
          <p:spPr bwMode="auto">
            <a:xfrm>
              <a:off x="74" y="3585"/>
              <a:ext cx="4170" cy="677"/>
            </a:xfrm>
            <a:prstGeom prst="rect">
              <a:avLst/>
            </a:prstGeom>
            <a:noFill/>
            <a:ln w="9525">
              <a:noFill/>
              <a:miter lim="800000"/>
              <a:headEnd/>
              <a:tailEnd/>
            </a:ln>
          </p:spPr>
        </p:pic>
        <p:pic>
          <p:nvPicPr>
            <p:cNvPr id="6" name="Picture 41" descr="P-04 Bac 150dpi 8bit AA"/>
            <p:cNvPicPr>
              <a:picLocks noChangeAspect="1" noChangeArrowheads="1"/>
            </p:cNvPicPr>
            <p:nvPr userDrawn="1"/>
          </p:nvPicPr>
          <p:blipFill>
            <a:blip r:embed="rId4" cstate="print"/>
            <a:srcRect/>
            <a:stretch>
              <a:fillRect/>
            </a:stretch>
          </p:blipFill>
          <p:spPr bwMode="hidden">
            <a:xfrm>
              <a:off x="1" y="0"/>
              <a:ext cx="5758" cy="4321"/>
            </a:xfrm>
            <a:prstGeom prst="rect">
              <a:avLst/>
            </a:prstGeom>
            <a:noFill/>
            <a:ln w="9525">
              <a:noFill/>
              <a:miter lim="800000"/>
              <a:headEnd/>
              <a:tailEnd/>
            </a:ln>
          </p:spPr>
        </p:pic>
        <p:grpSp>
          <p:nvGrpSpPr>
            <p:cNvPr id="3" name="Group 115"/>
            <p:cNvGrpSpPr>
              <a:grpSpLocks/>
            </p:cNvGrpSpPr>
            <p:nvPr userDrawn="1"/>
          </p:nvGrpSpPr>
          <p:grpSpPr bwMode="auto">
            <a:xfrm>
              <a:off x="4858" y="0"/>
              <a:ext cx="756" cy="1512"/>
              <a:chOff x="2790" y="0"/>
              <a:chExt cx="756" cy="1512"/>
            </a:xfrm>
          </p:grpSpPr>
          <p:sp>
            <p:nvSpPr>
              <p:cNvPr id="45" name="Rectangle 116"/>
              <p:cNvSpPr>
                <a:spLocks noChangeAspect="1" noChangeArrowheads="1"/>
              </p:cNvSpPr>
              <p:nvPr userDrawn="1"/>
            </p:nvSpPr>
            <p:spPr bwMode="auto">
              <a:xfrm>
                <a:off x="2790" y="756"/>
                <a:ext cx="756" cy="756"/>
              </a:xfrm>
              <a:prstGeom prst="rect">
                <a:avLst/>
              </a:prstGeom>
              <a:solidFill>
                <a:srgbClr val="DCDCDC"/>
              </a:solidFill>
              <a:ln w="9525">
                <a:noFill/>
                <a:miter lim="800000"/>
                <a:headEnd/>
                <a:tailEnd/>
              </a:ln>
            </p:spPr>
            <p:txBody>
              <a:bodyPr/>
              <a:lstStyle/>
              <a:p>
                <a:pPr>
                  <a:defRPr/>
                </a:pPr>
                <a:endParaRPr lang="en-AU" sz="3200">
                  <a:solidFill>
                    <a:srgbClr val="FFFFFF"/>
                  </a:solidFill>
                  <a:ea typeface="+mn-ea"/>
                  <a:cs typeface="+mn-cs"/>
                </a:endParaRPr>
              </a:p>
            </p:txBody>
          </p:sp>
          <p:sp>
            <p:nvSpPr>
              <p:cNvPr id="46" name="Rectangle 117"/>
              <p:cNvSpPr>
                <a:spLocks noChangeAspect="1" noChangeArrowheads="1"/>
              </p:cNvSpPr>
              <p:nvPr userDrawn="1"/>
            </p:nvSpPr>
            <p:spPr bwMode="hidden">
              <a:xfrm>
                <a:off x="2790" y="756"/>
                <a:ext cx="756" cy="756"/>
              </a:xfrm>
              <a:prstGeom prst="rect">
                <a:avLst/>
              </a:prstGeom>
              <a:solidFill>
                <a:srgbClr val="ED1C2E"/>
              </a:solidFill>
              <a:ln w="9525">
                <a:noFill/>
                <a:miter lim="800000"/>
                <a:headEnd/>
                <a:tailEnd/>
              </a:ln>
            </p:spPr>
            <p:txBody>
              <a:bodyPr/>
              <a:lstStyle/>
              <a:p>
                <a:pPr>
                  <a:defRPr/>
                </a:pPr>
                <a:endParaRPr lang="en-AU" sz="3200">
                  <a:solidFill>
                    <a:srgbClr val="FFFFFF"/>
                  </a:solidFill>
                  <a:ea typeface="+mn-ea"/>
                  <a:cs typeface="+mn-cs"/>
                </a:endParaRPr>
              </a:p>
            </p:txBody>
          </p:sp>
          <p:grpSp>
            <p:nvGrpSpPr>
              <p:cNvPr id="4" name="Group 118"/>
              <p:cNvGrpSpPr>
                <a:grpSpLocks/>
              </p:cNvGrpSpPr>
              <p:nvPr userDrawn="1"/>
            </p:nvGrpSpPr>
            <p:grpSpPr bwMode="auto">
              <a:xfrm>
                <a:off x="2878" y="975"/>
                <a:ext cx="576" cy="261"/>
                <a:chOff x="4946" y="975"/>
                <a:chExt cx="576" cy="261"/>
              </a:xfrm>
            </p:grpSpPr>
            <p:sp>
              <p:nvSpPr>
                <p:cNvPr id="50" name="Freeform 119"/>
                <p:cNvSpPr>
                  <a:spLocks noChangeAspect="1"/>
                </p:cNvSpPr>
                <p:nvPr userDrawn="1"/>
              </p:nvSpPr>
              <p:spPr bwMode="black">
                <a:xfrm>
                  <a:off x="4946" y="1076"/>
                  <a:ext cx="48" cy="59"/>
                </a:xfrm>
                <a:custGeom>
                  <a:avLst/>
                  <a:gdLst/>
                  <a:ahLst/>
                  <a:cxnLst>
                    <a:cxn ang="0">
                      <a:pos x="277" y="671"/>
                    </a:cxn>
                    <a:cxn ang="0">
                      <a:pos x="523" y="446"/>
                    </a:cxn>
                    <a:cxn ang="0">
                      <a:pos x="523" y="66"/>
                    </a:cxn>
                    <a:cxn ang="0">
                      <a:pos x="523" y="50"/>
                    </a:cxn>
                    <a:cxn ang="0">
                      <a:pos x="524" y="36"/>
                    </a:cxn>
                    <a:cxn ang="0">
                      <a:pos x="519" y="35"/>
                    </a:cxn>
                    <a:cxn ang="0">
                      <a:pos x="519" y="35"/>
                    </a:cxn>
                    <a:cxn ang="0">
                      <a:pos x="524" y="35"/>
                    </a:cxn>
                    <a:cxn ang="0">
                      <a:pos x="531" y="8"/>
                    </a:cxn>
                    <a:cxn ang="0">
                      <a:pos x="533" y="0"/>
                    </a:cxn>
                    <a:cxn ang="0">
                      <a:pos x="435" y="0"/>
                    </a:cxn>
                    <a:cxn ang="0">
                      <a:pos x="427" y="0"/>
                    </a:cxn>
                    <a:cxn ang="0">
                      <a:pos x="430" y="8"/>
                    </a:cxn>
                    <a:cxn ang="0">
                      <a:pos x="438" y="36"/>
                    </a:cxn>
                    <a:cxn ang="0">
                      <a:pos x="440" y="68"/>
                    </a:cxn>
                    <a:cxn ang="0">
                      <a:pos x="440" y="440"/>
                    </a:cxn>
                    <a:cxn ang="0">
                      <a:pos x="276" y="603"/>
                    </a:cxn>
                    <a:cxn ang="0">
                      <a:pos x="270" y="603"/>
                    </a:cxn>
                    <a:cxn ang="0">
                      <a:pos x="93" y="435"/>
                    </a:cxn>
                    <a:cxn ang="0">
                      <a:pos x="93" y="63"/>
                    </a:cxn>
                    <a:cxn ang="0">
                      <a:pos x="93" y="51"/>
                    </a:cxn>
                    <a:cxn ang="0">
                      <a:pos x="94" y="34"/>
                    </a:cxn>
                    <a:cxn ang="0">
                      <a:pos x="102" y="8"/>
                    </a:cxn>
                    <a:cxn ang="0">
                      <a:pos x="105" y="0"/>
                    </a:cxn>
                    <a:cxn ang="0">
                      <a:pos x="8" y="0"/>
                    </a:cxn>
                    <a:cxn ang="0">
                      <a:pos x="0" y="0"/>
                    </a:cxn>
                    <a:cxn ang="0">
                      <a:pos x="3" y="8"/>
                    </a:cxn>
                    <a:cxn ang="0">
                      <a:pos x="10" y="41"/>
                    </a:cxn>
                    <a:cxn ang="0">
                      <a:pos x="11" y="55"/>
                    </a:cxn>
                    <a:cxn ang="0">
                      <a:pos x="11" y="69"/>
                    </a:cxn>
                    <a:cxn ang="0">
                      <a:pos x="11" y="443"/>
                    </a:cxn>
                    <a:cxn ang="0">
                      <a:pos x="272" y="671"/>
                    </a:cxn>
                    <a:cxn ang="0">
                      <a:pos x="277" y="671"/>
                    </a:cxn>
                  </a:cxnLst>
                  <a:rect l="0" t="0" r="r" b="b"/>
                  <a:pathLst>
                    <a:path w="533" h="671">
                      <a:moveTo>
                        <a:pt x="277" y="671"/>
                      </a:moveTo>
                      <a:cubicBezTo>
                        <a:pt x="413" y="668"/>
                        <a:pt x="523" y="575"/>
                        <a:pt x="523" y="446"/>
                      </a:cubicBezTo>
                      <a:cubicBezTo>
                        <a:pt x="523" y="66"/>
                        <a:pt x="523" y="66"/>
                        <a:pt x="523" y="66"/>
                      </a:cubicBezTo>
                      <a:cubicBezTo>
                        <a:pt x="523" y="60"/>
                        <a:pt x="523" y="55"/>
                        <a:pt x="523" y="50"/>
                      </a:cubicBezTo>
                      <a:cubicBezTo>
                        <a:pt x="523" y="46"/>
                        <a:pt x="523" y="41"/>
                        <a:pt x="524" y="36"/>
                      </a:cubicBezTo>
                      <a:cubicBezTo>
                        <a:pt x="519" y="35"/>
                        <a:pt x="519" y="35"/>
                        <a:pt x="519" y="35"/>
                      </a:cubicBezTo>
                      <a:cubicBezTo>
                        <a:pt x="519" y="35"/>
                        <a:pt x="519" y="35"/>
                        <a:pt x="519" y="35"/>
                      </a:cubicBezTo>
                      <a:cubicBezTo>
                        <a:pt x="524" y="35"/>
                        <a:pt x="524" y="35"/>
                        <a:pt x="524" y="35"/>
                      </a:cubicBezTo>
                      <a:cubicBezTo>
                        <a:pt x="526" y="24"/>
                        <a:pt x="527" y="18"/>
                        <a:pt x="531" y="8"/>
                      </a:cubicBezTo>
                      <a:cubicBezTo>
                        <a:pt x="533" y="0"/>
                        <a:pt x="533" y="0"/>
                        <a:pt x="533" y="0"/>
                      </a:cubicBezTo>
                      <a:cubicBezTo>
                        <a:pt x="435" y="0"/>
                        <a:pt x="435" y="0"/>
                        <a:pt x="435" y="0"/>
                      </a:cubicBezTo>
                      <a:cubicBezTo>
                        <a:pt x="427" y="0"/>
                        <a:pt x="427" y="0"/>
                        <a:pt x="427" y="0"/>
                      </a:cubicBezTo>
                      <a:cubicBezTo>
                        <a:pt x="430" y="8"/>
                        <a:pt x="430" y="8"/>
                        <a:pt x="430" y="8"/>
                      </a:cubicBezTo>
                      <a:cubicBezTo>
                        <a:pt x="434" y="18"/>
                        <a:pt x="436" y="25"/>
                        <a:pt x="438" y="36"/>
                      </a:cubicBezTo>
                      <a:cubicBezTo>
                        <a:pt x="440" y="47"/>
                        <a:pt x="440" y="55"/>
                        <a:pt x="440" y="68"/>
                      </a:cubicBezTo>
                      <a:cubicBezTo>
                        <a:pt x="440" y="440"/>
                        <a:pt x="440" y="440"/>
                        <a:pt x="440" y="440"/>
                      </a:cubicBezTo>
                      <a:cubicBezTo>
                        <a:pt x="440" y="529"/>
                        <a:pt x="373" y="600"/>
                        <a:pt x="276" y="603"/>
                      </a:cubicBezTo>
                      <a:cubicBezTo>
                        <a:pt x="274" y="603"/>
                        <a:pt x="272" y="603"/>
                        <a:pt x="270" y="603"/>
                      </a:cubicBezTo>
                      <a:cubicBezTo>
                        <a:pt x="176" y="603"/>
                        <a:pt x="93" y="529"/>
                        <a:pt x="93" y="435"/>
                      </a:cubicBezTo>
                      <a:cubicBezTo>
                        <a:pt x="93" y="63"/>
                        <a:pt x="93" y="63"/>
                        <a:pt x="93" y="63"/>
                      </a:cubicBezTo>
                      <a:cubicBezTo>
                        <a:pt x="93" y="59"/>
                        <a:pt x="93" y="55"/>
                        <a:pt x="93" y="51"/>
                      </a:cubicBezTo>
                      <a:cubicBezTo>
                        <a:pt x="93" y="46"/>
                        <a:pt x="93" y="41"/>
                        <a:pt x="94" y="34"/>
                      </a:cubicBezTo>
                      <a:cubicBezTo>
                        <a:pt x="96" y="23"/>
                        <a:pt x="98" y="18"/>
                        <a:pt x="102" y="8"/>
                      </a:cubicBezTo>
                      <a:cubicBezTo>
                        <a:pt x="105" y="0"/>
                        <a:pt x="105" y="0"/>
                        <a:pt x="105" y="0"/>
                      </a:cubicBezTo>
                      <a:cubicBezTo>
                        <a:pt x="8" y="0"/>
                        <a:pt x="8" y="0"/>
                        <a:pt x="8" y="0"/>
                      </a:cubicBezTo>
                      <a:cubicBezTo>
                        <a:pt x="0" y="0"/>
                        <a:pt x="0" y="0"/>
                        <a:pt x="0" y="0"/>
                      </a:cubicBezTo>
                      <a:cubicBezTo>
                        <a:pt x="3" y="8"/>
                        <a:pt x="3" y="8"/>
                        <a:pt x="3" y="8"/>
                      </a:cubicBezTo>
                      <a:cubicBezTo>
                        <a:pt x="7" y="20"/>
                        <a:pt x="9" y="27"/>
                        <a:pt x="10" y="41"/>
                      </a:cubicBezTo>
                      <a:cubicBezTo>
                        <a:pt x="11" y="46"/>
                        <a:pt x="11" y="50"/>
                        <a:pt x="11" y="55"/>
                      </a:cubicBezTo>
                      <a:cubicBezTo>
                        <a:pt x="11" y="59"/>
                        <a:pt x="11" y="64"/>
                        <a:pt x="11" y="69"/>
                      </a:cubicBezTo>
                      <a:cubicBezTo>
                        <a:pt x="11" y="443"/>
                        <a:pt x="11" y="443"/>
                        <a:pt x="11" y="443"/>
                      </a:cubicBezTo>
                      <a:cubicBezTo>
                        <a:pt x="11" y="577"/>
                        <a:pt x="129" y="671"/>
                        <a:pt x="272" y="671"/>
                      </a:cubicBezTo>
                      <a:cubicBezTo>
                        <a:pt x="274" y="671"/>
                        <a:pt x="275" y="671"/>
                        <a:pt x="277" y="67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1" name="Freeform 120"/>
                <p:cNvSpPr>
                  <a:spLocks noChangeAspect="1"/>
                </p:cNvSpPr>
                <p:nvPr userDrawn="1"/>
              </p:nvSpPr>
              <p:spPr bwMode="black">
                <a:xfrm>
                  <a:off x="5009" y="975"/>
                  <a:ext cx="37" cy="61"/>
                </a:xfrm>
                <a:custGeom>
                  <a:avLst/>
                  <a:gdLst/>
                  <a:ahLst/>
                  <a:cxnLst>
                    <a:cxn ang="0">
                      <a:pos x="105" y="320"/>
                    </a:cxn>
                    <a:cxn ang="0">
                      <a:pos x="223" y="388"/>
                    </a:cxn>
                    <a:cxn ang="0">
                      <a:pos x="321" y="508"/>
                    </a:cxn>
                    <a:cxn ang="0">
                      <a:pos x="172" y="626"/>
                    </a:cxn>
                    <a:cxn ang="0">
                      <a:pos x="161" y="626"/>
                    </a:cxn>
                    <a:cxn ang="0">
                      <a:pos x="12" y="583"/>
                    </a:cxn>
                    <a:cxn ang="0">
                      <a:pos x="3" y="575"/>
                    </a:cxn>
                    <a:cxn ang="0">
                      <a:pos x="3" y="656"/>
                    </a:cxn>
                    <a:cxn ang="0">
                      <a:pos x="154" y="680"/>
                    </a:cxn>
                    <a:cxn ang="0">
                      <a:pos x="165" y="680"/>
                    </a:cxn>
                    <a:cxn ang="0">
                      <a:pos x="413" y="505"/>
                    </a:cxn>
                    <a:cxn ang="0">
                      <a:pos x="413" y="497"/>
                    </a:cxn>
                    <a:cxn ang="0">
                      <a:pos x="262" y="312"/>
                    </a:cxn>
                    <a:cxn ang="0">
                      <a:pos x="159" y="252"/>
                    </a:cxn>
                    <a:cxn ang="0">
                      <a:pos x="85" y="162"/>
                    </a:cxn>
                    <a:cxn ang="0">
                      <a:pos x="84" y="155"/>
                    </a:cxn>
                    <a:cxn ang="0">
                      <a:pos x="214" y="53"/>
                    </a:cxn>
                    <a:cxn ang="0">
                      <a:pos x="222" y="53"/>
                    </a:cxn>
                    <a:cxn ang="0">
                      <a:pos x="342" y="96"/>
                    </a:cxn>
                    <a:cxn ang="0">
                      <a:pos x="352" y="105"/>
                    </a:cxn>
                    <a:cxn ang="0">
                      <a:pos x="352" y="25"/>
                    </a:cxn>
                    <a:cxn ang="0">
                      <a:pos x="216" y="0"/>
                    </a:cxn>
                    <a:cxn ang="0">
                      <a:pos x="207" y="0"/>
                    </a:cxn>
                    <a:cxn ang="0">
                      <a:pos x="0" y="165"/>
                    </a:cxn>
                    <a:cxn ang="0">
                      <a:pos x="1" y="167"/>
                    </a:cxn>
                    <a:cxn ang="0">
                      <a:pos x="105" y="320"/>
                    </a:cxn>
                  </a:cxnLst>
                  <a:rect l="0" t="0" r="r" b="b"/>
                  <a:pathLst>
                    <a:path w="413" h="681">
                      <a:moveTo>
                        <a:pt x="105" y="320"/>
                      </a:moveTo>
                      <a:cubicBezTo>
                        <a:pt x="223" y="388"/>
                        <a:pt x="223" y="388"/>
                        <a:pt x="223" y="388"/>
                      </a:cubicBezTo>
                      <a:cubicBezTo>
                        <a:pt x="277" y="419"/>
                        <a:pt x="321" y="449"/>
                        <a:pt x="321" y="508"/>
                      </a:cubicBezTo>
                      <a:cubicBezTo>
                        <a:pt x="320" y="582"/>
                        <a:pt x="266" y="625"/>
                        <a:pt x="172" y="626"/>
                      </a:cubicBezTo>
                      <a:cubicBezTo>
                        <a:pt x="168" y="626"/>
                        <a:pt x="165" y="626"/>
                        <a:pt x="161" y="626"/>
                      </a:cubicBezTo>
                      <a:cubicBezTo>
                        <a:pt x="99" y="625"/>
                        <a:pt x="59" y="621"/>
                        <a:pt x="12" y="583"/>
                      </a:cubicBezTo>
                      <a:cubicBezTo>
                        <a:pt x="3" y="575"/>
                        <a:pt x="3" y="575"/>
                        <a:pt x="3" y="575"/>
                      </a:cubicBezTo>
                      <a:cubicBezTo>
                        <a:pt x="3" y="656"/>
                        <a:pt x="3" y="656"/>
                        <a:pt x="3" y="656"/>
                      </a:cubicBezTo>
                      <a:cubicBezTo>
                        <a:pt x="61" y="681"/>
                        <a:pt x="98" y="679"/>
                        <a:pt x="154" y="680"/>
                      </a:cubicBezTo>
                      <a:cubicBezTo>
                        <a:pt x="158" y="680"/>
                        <a:pt x="162" y="680"/>
                        <a:pt x="165" y="680"/>
                      </a:cubicBezTo>
                      <a:cubicBezTo>
                        <a:pt x="279" y="680"/>
                        <a:pt x="412" y="642"/>
                        <a:pt x="413" y="505"/>
                      </a:cubicBezTo>
                      <a:cubicBezTo>
                        <a:pt x="413" y="502"/>
                        <a:pt x="413" y="500"/>
                        <a:pt x="413" y="497"/>
                      </a:cubicBezTo>
                      <a:cubicBezTo>
                        <a:pt x="409" y="384"/>
                        <a:pt x="339" y="357"/>
                        <a:pt x="262" y="312"/>
                      </a:cubicBezTo>
                      <a:cubicBezTo>
                        <a:pt x="159" y="252"/>
                        <a:pt x="159" y="252"/>
                        <a:pt x="159" y="252"/>
                      </a:cubicBezTo>
                      <a:cubicBezTo>
                        <a:pt x="118" y="229"/>
                        <a:pt x="89" y="205"/>
                        <a:pt x="85" y="162"/>
                      </a:cubicBezTo>
                      <a:cubicBezTo>
                        <a:pt x="84" y="159"/>
                        <a:pt x="84" y="157"/>
                        <a:pt x="84" y="155"/>
                      </a:cubicBezTo>
                      <a:cubicBezTo>
                        <a:pt x="85" y="95"/>
                        <a:pt x="150" y="53"/>
                        <a:pt x="214" y="53"/>
                      </a:cubicBezTo>
                      <a:cubicBezTo>
                        <a:pt x="216" y="53"/>
                        <a:pt x="219" y="53"/>
                        <a:pt x="222" y="53"/>
                      </a:cubicBezTo>
                      <a:cubicBezTo>
                        <a:pt x="273" y="55"/>
                        <a:pt x="307" y="62"/>
                        <a:pt x="342" y="96"/>
                      </a:cubicBezTo>
                      <a:cubicBezTo>
                        <a:pt x="352" y="105"/>
                        <a:pt x="352" y="105"/>
                        <a:pt x="352" y="105"/>
                      </a:cubicBezTo>
                      <a:cubicBezTo>
                        <a:pt x="352" y="25"/>
                        <a:pt x="352" y="25"/>
                        <a:pt x="352" y="25"/>
                      </a:cubicBezTo>
                      <a:cubicBezTo>
                        <a:pt x="300" y="0"/>
                        <a:pt x="267" y="2"/>
                        <a:pt x="216" y="0"/>
                      </a:cubicBezTo>
                      <a:cubicBezTo>
                        <a:pt x="213" y="0"/>
                        <a:pt x="210" y="0"/>
                        <a:pt x="207" y="0"/>
                      </a:cubicBezTo>
                      <a:cubicBezTo>
                        <a:pt x="99" y="0"/>
                        <a:pt x="0" y="61"/>
                        <a:pt x="0" y="165"/>
                      </a:cubicBezTo>
                      <a:cubicBezTo>
                        <a:pt x="0" y="166"/>
                        <a:pt x="0" y="166"/>
                        <a:pt x="1" y="167"/>
                      </a:cubicBezTo>
                      <a:cubicBezTo>
                        <a:pt x="1" y="238"/>
                        <a:pt x="41" y="283"/>
                        <a:pt x="105" y="32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2" name="Freeform 121"/>
                <p:cNvSpPr>
                  <a:spLocks noChangeAspect="1"/>
                </p:cNvSpPr>
                <p:nvPr userDrawn="1"/>
              </p:nvSpPr>
              <p:spPr bwMode="black">
                <a:xfrm>
                  <a:off x="4962" y="1175"/>
                  <a:ext cx="47" cy="59"/>
                </a:xfrm>
                <a:custGeom>
                  <a:avLst/>
                  <a:gdLst/>
                  <a:ahLst/>
                  <a:cxnLst>
                    <a:cxn ang="0">
                      <a:pos x="23" y="0"/>
                    </a:cxn>
                    <a:cxn ang="0">
                      <a:pos x="3" y="71"/>
                    </a:cxn>
                    <a:cxn ang="0">
                      <a:pos x="0" y="84"/>
                    </a:cxn>
                    <a:cxn ang="0">
                      <a:pos x="12" y="77"/>
                    </a:cxn>
                    <a:cxn ang="0">
                      <a:pos x="44" y="64"/>
                    </a:cxn>
                    <a:cxn ang="0">
                      <a:pos x="65" y="60"/>
                    </a:cxn>
                    <a:cxn ang="0">
                      <a:pos x="223" y="60"/>
                    </a:cxn>
                    <a:cxn ang="0">
                      <a:pos x="223" y="598"/>
                    </a:cxn>
                    <a:cxn ang="0">
                      <a:pos x="223" y="618"/>
                    </a:cxn>
                    <a:cxn ang="0">
                      <a:pos x="222" y="632"/>
                    </a:cxn>
                    <a:cxn ang="0">
                      <a:pos x="214" y="651"/>
                    </a:cxn>
                    <a:cxn ang="0">
                      <a:pos x="209" y="660"/>
                    </a:cxn>
                    <a:cxn ang="0">
                      <a:pos x="320" y="660"/>
                    </a:cxn>
                    <a:cxn ang="0">
                      <a:pos x="330" y="660"/>
                    </a:cxn>
                    <a:cxn ang="0">
                      <a:pos x="325" y="651"/>
                    </a:cxn>
                    <a:cxn ang="0">
                      <a:pos x="316" y="630"/>
                    </a:cxn>
                    <a:cxn ang="0">
                      <a:pos x="312" y="604"/>
                    </a:cxn>
                    <a:cxn ang="0">
                      <a:pos x="313" y="596"/>
                    </a:cxn>
                    <a:cxn ang="0">
                      <a:pos x="313" y="58"/>
                    </a:cxn>
                    <a:cxn ang="0">
                      <a:pos x="449" y="58"/>
                    </a:cxn>
                    <a:cxn ang="0">
                      <a:pos x="485" y="64"/>
                    </a:cxn>
                    <a:cxn ang="0">
                      <a:pos x="487" y="59"/>
                    </a:cxn>
                    <a:cxn ang="0">
                      <a:pos x="486" y="64"/>
                    </a:cxn>
                    <a:cxn ang="0">
                      <a:pos x="514" y="74"/>
                    </a:cxn>
                    <a:cxn ang="0">
                      <a:pos x="523" y="79"/>
                    </a:cxn>
                    <a:cxn ang="0">
                      <a:pos x="516" y="5"/>
                    </a:cxn>
                    <a:cxn ang="0">
                      <a:pos x="23" y="0"/>
                    </a:cxn>
                  </a:cxnLst>
                  <a:rect l="0" t="0" r="r" b="b"/>
                  <a:pathLst>
                    <a:path w="523" h="660">
                      <a:moveTo>
                        <a:pt x="23" y="0"/>
                      </a:moveTo>
                      <a:cubicBezTo>
                        <a:pt x="3" y="71"/>
                        <a:pt x="3" y="71"/>
                        <a:pt x="3" y="71"/>
                      </a:cubicBezTo>
                      <a:cubicBezTo>
                        <a:pt x="0" y="84"/>
                        <a:pt x="0" y="84"/>
                        <a:pt x="0" y="84"/>
                      </a:cubicBezTo>
                      <a:cubicBezTo>
                        <a:pt x="12" y="77"/>
                        <a:pt x="12" y="77"/>
                        <a:pt x="12" y="77"/>
                      </a:cubicBezTo>
                      <a:cubicBezTo>
                        <a:pt x="23" y="70"/>
                        <a:pt x="30" y="66"/>
                        <a:pt x="44" y="64"/>
                      </a:cubicBezTo>
                      <a:cubicBezTo>
                        <a:pt x="53" y="61"/>
                        <a:pt x="57" y="61"/>
                        <a:pt x="65" y="60"/>
                      </a:cubicBezTo>
                      <a:cubicBezTo>
                        <a:pt x="223" y="60"/>
                        <a:pt x="223" y="60"/>
                        <a:pt x="223" y="60"/>
                      </a:cubicBezTo>
                      <a:cubicBezTo>
                        <a:pt x="223" y="598"/>
                        <a:pt x="223" y="598"/>
                        <a:pt x="223" y="598"/>
                      </a:cubicBezTo>
                      <a:cubicBezTo>
                        <a:pt x="223" y="606"/>
                        <a:pt x="223" y="612"/>
                        <a:pt x="223" y="618"/>
                      </a:cubicBezTo>
                      <a:cubicBezTo>
                        <a:pt x="223" y="623"/>
                        <a:pt x="223" y="627"/>
                        <a:pt x="222" y="632"/>
                      </a:cubicBezTo>
                      <a:cubicBezTo>
                        <a:pt x="220" y="639"/>
                        <a:pt x="218" y="644"/>
                        <a:pt x="214" y="651"/>
                      </a:cubicBezTo>
                      <a:cubicBezTo>
                        <a:pt x="209" y="660"/>
                        <a:pt x="209" y="660"/>
                        <a:pt x="209" y="660"/>
                      </a:cubicBezTo>
                      <a:cubicBezTo>
                        <a:pt x="320" y="660"/>
                        <a:pt x="320" y="660"/>
                        <a:pt x="320" y="660"/>
                      </a:cubicBezTo>
                      <a:cubicBezTo>
                        <a:pt x="330" y="660"/>
                        <a:pt x="330" y="660"/>
                        <a:pt x="330" y="660"/>
                      </a:cubicBezTo>
                      <a:cubicBezTo>
                        <a:pt x="325" y="651"/>
                        <a:pt x="325" y="651"/>
                        <a:pt x="325" y="651"/>
                      </a:cubicBezTo>
                      <a:cubicBezTo>
                        <a:pt x="320" y="642"/>
                        <a:pt x="317" y="637"/>
                        <a:pt x="316" y="630"/>
                      </a:cubicBezTo>
                      <a:cubicBezTo>
                        <a:pt x="313" y="612"/>
                        <a:pt x="312" y="609"/>
                        <a:pt x="312" y="604"/>
                      </a:cubicBezTo>
                      <a:cubicBezTo>
                        <a:pt x="312" y="602"/>
                        <a:pt x="313" y="600"/>
                        <a:pt x="313" y="596"/>
                      </a:cubicBezTo>
                      <a:cubicBezTo>
                        <a:pt x="313" y="58"/>
                        <a:pt x="313" y="58"/>
                        <a:pt x="313" y="58"/>
                      </a:cubicBezTo>
                      <a:cubicBezTo>
                        <a:pt x="449" y="58"/>
                        <a:pt x="449" y="58"/>
                        <a:pt x="449" y="58"/>
                      </a:cubicBezTo>
                      <a:cubicBezTo>
                        <a:pt x="463" y="58"/>
                        <a:pt x="472" y="59"/>
                        <a:pt x="485" y="64"/>
                      </a:cubicBezTo>
                      <a:cubicBezTo>
                        <a:pt x="487" y="59"/>
                        <a:pt x="487" y="59"/>
                        <a:pt x="487" y="59"/>
                      </a:cubicBezTo>
                      <a:cubicBezTo>
                        <a:pt x="486" y="64"/>
                        <a:pt x="486" y="64"/>
                        <a:pt x="486" y="64"/>
                      </a:cubicBezTo>
                      <a:cubicBezTo>
                        <a:pt x="497" y="66"/>
                        <a:pt x="504" y="69"/>
                        <a:pt x="514" y="74"/>
                      </a:cubicBezTo>
                      <a:cubicBezTo>
                        <a:pt x="523" y="79"/>
                        <a:pt x="523" y="79"/>
                        <a:pt x="523" y="79"/>
                      </a:cubicBezTo>
                      <a:cubicBezTo>
                        <a:pt x="516" y="5"/>
                        <a:pt x="516" y="5"/>
                        <a:pt x="516" y="5"/>
                      </a:cubicBezTo>
                      <a:lnTo>
                        <a:pt x="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3" name="Freeform 122"/>
                <p:cNvSpPr>
                  <a:spLocks noChangeAspect="1"/>
                </p:cNvSpPr>
                <p:nvPr userDrawn="1"/>
              </p:nvSpPr>
              <p:spPr bwMode="black">
                <a:xfrm>
                  <a:off x="5130" y="976"/>
                  <a:ext cx="11" cy="59"/>
                </a:xfrm>
                <a:custGeom>
                  <a:avLst/>
                  <a:gdLst/>
                  <a:ahLst/>
                  <a:cxnLst>
                    <a:cxn ang="0">
                      <a:pos x="19" y="37"/>
                    </a:cxn>
                    <a:cxn ang="0">
                      <a:pos x="24" y="69"/>
                    </a:cxn>
                    <a:cxn ang="0">
                      <a:pos x="24" y="598"/>
                    </a:cxn>
                    <a:cxn ang="0">
                      <a:pos x="19" y="629"/>
                    </a:cxn>
                    <a:cxn ang="0">
                      <a:pos x="9" y="650"/>
                    </a:cxn>
                    <a:cxn ang="0">
                      <a:pos x="3" y="659"/>
                    </a:cxn>
                    <a:cxn ang="0">
                      <a:pos x="116" y="659"/>
                    </a:cxn>
                    <a:cxn ang="0">
                      <a:pos x="126" y="659"/>
                    </a:cxn>
                    <a:cxn ang="0">
                      <a:pos x="120" y="651"/>
                    </a:cxn>
                    <a:cxn ang="0">
                      <a:pos x="109" y="628"/>
                    </a:cxn>
                    <a:cxn ang="0">
                      <a:pos x="106" y="545"/>
                    </a:cxn>
                    <a:cxn ang="0">
                      <a:pos x="106" y="67"/>
                    </a:cxn>
                    <a:cxn ang="0">
                      <a:pos x="112" y="32"/>
                    </a:cxn>
                    <a:cxn ang="0">
                      <a:pos x="112" y="32"/>
                    </a:cxn>
                    <a:cxn ang="0">
                      <a:pos x="122" y="8"/>
                    </a:cxn>
                    <a:cxn ang="0">
                      <a:pos x="126" y="0"/>
                    </a:cxn>
                    <a:cxn ang="0">
                      <a:pos x="10" y="0"/>
                    </a:cxn>
                    <a:cxn ang="0">
                      <a:pos x="0" y="0"/>
                    </a:cxn>
                    <a:cxn ang="0">
                      <a:pos x="6" y="9"/>
                    </a:cxn>
                    <a:cxn ang="0">
                      <a:pos x="19" y="37"/>
                    </a:cxn>
                  </a:cxnLst>
                  <a:rect l="0" t="0" r="r" b="b"/>
                  <a:pathLst>
                    <a:path w="126" h="659">
                      <a:moveTo>
                        <a:pt x="19" y="37"/>
                      </a:moveTo>
                      <a:cubicBezTo>
                        <a:pt x="23" y="49"/>
                        <a:pt x="24" y="56"/>
                        <a:pt x="24" y="69"/>
                      </a:cubicBezTo>
                      <a:cubicBezTo>
                        <a:pt x="24" y="598"/>
                        <a:pt x="24" y="598"/>
                        <a:pt x="24" y="598"/>
                      </a:cubicBezTo>
                      <a:cubicBezTo>
                        <a:pt x="24" y="611"/>
                        <a:pt x="24" y="618"/>
                        <a:pt x="19" y="629"/>
                      </a:cubicBezTo>
                      <a:cubicBezTo>
                        <a:pt x="16" y="638"/>
                        <a:pt x="14" y="643"/>
                        <a:pt x="9" y="650"/>
                      </a:cubicBezTo>
                      <a:cubicBezTo>
                        <a:pt x="3" y="659"/>
                        <a:pt x="3" y="659"/>
                        <a:pt x="3" y="659"/>
                      </a:cubicBezTo>
                      <a:cubicBezTo>
                        <a:pt x="116" y="659"/>
                        <a:pt x="116" y="659"/>
                        <a:pt x="116" y="659"/>
                      </a:cubicBezTo>
                      <a:cubicBezTo>
                        <a:pt x="126" y="659"/>
                        <a:pt x="126" y="659"/>
                        <a:pt x="126" y="659"/>
                      </a:cubicBezTo>
                      <a:cubicBezTo>
                        <a:pt x="120" y="651"/>
                        <a:pt x="120" y="651"/>
                        <a:pt x="120" y="651"/>
                      </a:cubicBezTo>
                      <a:cubicBezTo>
                        <a:pt x="115" y="641"/>
                        <a:pt x="110" y="637"/>
                        <a:pt x="109" y="628"/>
                      </a:cubicBezTo>
                      <a:cubicBezTo>
                        <a:pt x="107" y="607"/>
                        <a:pt x="106" y="578"/>
                        <a:pt x="106" y="545"/>
                      </a:cubicBezTo>
                      <a:cubicBezTo>
                        <a:pt x="106" y="67"/>
                        <a:pt x="106" y="67"/>
                        <a:pt x="106" y="67"/>
                      </a:cubicBezTo>
                      <a:cubicBezTo>
                        <a:pt x="107" y="58"/>
                        <a:pt x="106" y="53"/>
                        <a:pt x="112" y="32"/>
                      </a:cubicBezTo>
                      <a:cubicBezTo>
                        <a:pt x="112" y="32"/>
                        <a:pt x="112" y="32"/>
                        <a:pt x="112" y="32"/>
                      </a:cubicBezTo>
                      <a:cubicBezTo>
                        <a:pt x="116" y="23"/>
                        <a:pt x="118" y="16"/>
                        <a:pt x="122" y="8"/>
                      </a:cubicBezTo>
                      <a:cubicBezTo>
                        <a:pt x="126" y="0"/>
                        <a:pt x="126" y="0"/>
                        <a:pt x="126" y="0"/>
                      </a:cubicBezTo>
                      <a:cubicBezTo>
                        <a:pt x="10" y="0"/>
                        <a:pt x="10" y="0"/>
                        <a:pt x="10" y="0"/>
                      </a:cubicBezTo>
                      <a:cubicBezTo>
                        <a:pt x="0" y="0"/>
                        <a:pt x="0" y="0"/>
                        <a:pt x="0" y="0"/>
                      </a:cubicBezTo>
                      <a:cubicBezTo>
                        <a:pt x="6" y="9"/>
                        <a:pt x="6" y="9"/>
                        <a:pt x="6" y="9"/>
                      </a:cubicBezTo>
                      <a:cubicBezTo>
                        <a:pt x="12" y="19"/>
                        <a:pt x="16" y="26"/>
                        <a:pt x="19" y="3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4" name="Freeform 123"/>
                <p:cNvSpPr>
                  <a:spLocks noChangeAspect="1"/>
                </p:cNvSpPr>
                <p:nvPr userDrawn="1"/>
              </p:nvSpPr>
              <p:spPr bwMode="black">
                <a:xfrm>
                  <a:off x="5016" y="1175"/>
                  <a:ext cx="38" cy="59"/>
                </a:xfrm>
                <a:custGeom>
                  <a:avLst/>
                  <a:gdLst/>
                  <a:ahLst/>
                  <a:cxnLst>
                    <a:cxn ang="0">
                      <a:pos x="384" y="589"/>
                    </a:cxn>
                    <a:cxn ang="0">
                      <a:pos x="314" y="599"/>
                    </a:cxn>
                    <a:cxn ang="0">
                      <a:pos x="111" y="599"/>
                    </a:cxn>
                    <a:cxn ang="0">
                      <a:pos x="111" y="320"/>
                    </a:cxn>
                    <a:cxn ang="0">
                      <a:pos x="280" y="320"/>
                    </a:cxn>
                    <a:cxn ang="0">
                      <a:pos x="308" y="321"/>
                    </a:cxn>
                    <a:cxn ang="0">
                      <a:pos x="343" y="333"/>
                    </a:cxn>
                    <a:cxn ang="0">
                      <a:pos x="350" y="337"/>
                    </a:cxn>
                    <a:cxn ang="0">
                      <a:pos x="350" y="266"/>
                    </a:cxn>
                    <a:cxn ang="0">
                      <a:pos x="350" y="260"/>
                    </a:cxn>
                    <a:cxn ang="0">
                      <a:pos x="109" y="260"/>
                    </a:cxn>
                    <a:cxn ang="0">
                      <a:pos x="109" y="58"/>
                    </a:cxn>
                    <a:cxn ang="0">
                      <a:pos x="280" y="58"/>
                    </a:cxn>
                    <a:cxn ang="0">
                      <a:pos x="300" y="57"/>
                    </a:cxn>
                    <a:cxn ang="0">
                      <a:pos x="318" y="60"/>
                    </a:cxn>
                    <a:cxn ang="0">
                      <a:pos x="341" y="75"/>
                    </a:cxn>
                    <a:cxn ang="0">
                      <a:pos x="350" y="84"/>
                    </a:cxn>
                    <a:cxn ang="0">
                      <a:pos x="350" y="5"/>
                    </a:cxn>
                    <a:cxn ang="0">
                      <a:pos x="350" y="0"/>
                    </a:cxn>
                    <a:cxn ang="0">
                      <a:pos x="0" y="0"/>
                    </a:cxn>
                    <a:cxn ang="0">
                      <a:pos x="10" y="9"/>
                    </a:cxn>
                    <a:cxn ang="0">
                      <a:pos x="21" y="26"/>
                    </a:cxn>
                    <a:cxn ang="0">
                      <a:pos x="25" y="51"/>
                    </a:cxn>
                    <a:cxn ang="0">
                      <a:pos x="25" y="596"/>
                    </a:cxn>
                    <a:cxn ang="0">
                      <a:pos x="26" y="612"/>
                    </a:cxn>
                    <a:cxn ang="0">
                      <a:pos x="24" y="627"/>
                    </a:cxn>
                    <a:cxn ang="0">
                      <a:pos x="13" y="650"/>
                    </a:cxn>
                    <a:cxn ang="0">
                      <a:pos x="7" y="659"/>
                    </a:cxn>
                    <a:cxn ang="0">
                      <a:pos x="393" y="659"/>
                    </a:cxn>
                    <a:cxn ang="0">
                      <a:pos x="393" y="653"/>
                    </a:cxn>
                    <a:cxn ang="0">
                      <a:pos x="393" y="653"/>
                    </a:cxn>
                    <a:cxn ang="0">
                      <a:pos x="398" y="655"/>
                    </a:cxn>
                    <a:cxn ang="0">
                      <a:pos x="421" y="582"/>
                    </a:cxn>
                    <a:cxn ang="0">
                      <a:pos x="425" y="566"/>
                    </a:cxn>
                    <a:cxn ang="0">
                      <a:pos x="412" y="575"/>
                    </a:cxn>
                    <a:cxn ang="0">
                      <a:pos x="384" y="589"/>
                    </a:cxn>
                  </a:cxnLst>
                  <a:rect l="0" t="0" r="r" b="b"/>
                  <a:pathLst>
                    <a:path w="425" h="659">
                      <a:moveTo>
                        <a:pt x="384" y="589"/>
                      </a:move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0" y="337"/>
                        <a:pt x="350" y="337"/>
                        <a:pt x="350" y="337"/>
                      </a:cubicBezTo>
                      <a:cubicBezTo>
                        <a:pt x="350" y="266"/>
                        <a:pt x="350" y="266"/>
                        <a:pt x="350" y="266"/>
                      </a:cubicBezTo>
                      <a:cubicBezTo>
                        <a:pt x="350" y="260"/>
                        <a:pt x="350" y="260"/>
                        <a:pt x="350" y="260"/>
                      </a:cubicBezTo>
                      <a:cubicBezTo>
                        <a:pt x="109" y="260"/>
                        <a:pt x="109" y="260"/>
                        <a:pt x="109" y="260"/>
                      </a:cubicBezTo>
                      <a:cubicBezTo>
                        <a:pt x="109" y="58"/>
                        <a:pt x="109" y="58"/>
                        <a:pt x="109" y="58"/>
                      </a:cubicBezTo>
                      <a:cubicBezTo>
                        <a:pt x="280" y="58"/>
                        <a:pt x="280" y="58"/>
                        <a:pt x="280" y="58"/>
                      </a:cubicBezTo>
                      <a:cubicBezTo>
                        <a:pt x="287" y="58"/>
                        <a:pt x="294" y="57"/>
                        <a:pt x="300" y="57"/>
                      </a:cubicBezTo>
                      <a:cubicBezTo>
                        <a:pt x="306" y="57"/>
                        <a:pt x="311" y="58"/>
                        <a:pt x="318" y="60"/>
                      </a:cubicBezTo>
                      <a:cubicBezTo>
                        <a:pt x="328" y="64"/>
                        <a:pt x="334" y="67"/>
                        <a:pt x="341" y="75"/>
                      </a:cubicBezTo>
                      <a:cubicBezTo>
                        <a:pt x="350" y="84"/>
                        <a:pt x="350" y="84"/>
                        <a:pt x="350" y="84"/>
                      </a:cubicBezTo>
                      <a:cubicBezTo>
                        <a:pt x="350" y="5"/>
                        <a:pt x="350" y="5"/>
                        <a:pt x="350" y="5"/>
                      </a:cubicBezTo>
                      <a:cubicBezTo>
                        <a:pt x="350" y="0"/>
                        <a:pt x="350" y="0"/>
                        <a:pt x="350" y="0"/>
                      </a:cubicBezTo>
                      <a:cubicBezTo>
                        <a:pt x="0" y="0"/>
                        <a:pt x="0" y="0"/>
                        <a:pt x="0" y="0"/>
                      </a:cubicBezTo>
                      <a:cubicBezTo>
                        <a:pt x="10" y="9"/>
                        <a:pt x="10" y="9"/>
                        <a:pt x="10" y="9"/>
                      </a:cubicBezTo>
                      <a:cubicBezTo>
                        <a:pt x="15" y="15"/>
                        <a:pt x="17" y="18"/>
                        <a:pt x="21" y="26"/>
                      </a:cubicBezTo>
                      <a:cubicBezTo>
                        <a:pt x="24" y="35"/>
                        <a:pt x="25" y="41"/>
                        <a:pt x="25" y="51"/>
                      </a:cubicBezTo>
                      <a:cubicBezTo>
                        <a:pt x="25" y="596"/>
                        <a:pt x="25" y="596"/>
                        <a:pt x="25" y="596"/>
                      </a:cubicBezTo>
                      <a:cubicBezTo>
                        <a:pt x="25" y="602"/>
                        <a:pt x="26" y="607"/>
                        <a:pt x="26" y="612"/>
                      </a:cubicBezTo>
                      <a:cubicBezTo>
                        <a:pt x="26" y="617"/>
                        <a:pt x="25" y="622"/>
                        <a:pt x="24" y="627"/>
                      </a:cubicBezTo>
                      <a:cubicBezTo>
                        <a:pt x="21" y="636"/>
                        <a:pt x="19" y="641"/>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6"/>
                        <a:pt x="425" y="566"/>
                        <a:pt x="425" y="566"/>
                      </a:cubicBezTo>
                      <a:cubicBezTo>
                        <a:pt x="412" y="575"/>
                        <a:pt x="412" y="575"/>
                        <a:pt x="412" y="575"/>
                      </a:cubicBezTo>
                      <a:cubicBezTo>
                        <a:pt x="402" y="582"/>
                        <a:pt x="396" y="585"/>
                        <a:pt x="384" y="58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5" name="Freeform 124"/>
                <p:cNvSpPr>
                  <a:spLocks noChangeAspect="1"/>
                </p:cNvSpPr>
                <p:nvPr userDrawn="1"/>
              </p:nvSpPr>
              <p:spPr bwMode="black">
                <a:xfrm>
                  <a:off x="5066" y="1076"/>
                  <a:ext cx="11" cy="58"/>
                </a:xfrm>
                <a:custGeom>
                  <a:avLst/>
                  <a:gdLst/>
                  <a:ahLst/>
                  <a:cxnLst>
                    <a:cxn ang="0">
                      <a:pos x="126" y="0"/>
                    </a:cxn>
                    <a:cxn ang="0">
                      <a:pos x="10" y="0"/>
                    </a:cxn>
                    <a:cxn ang="0">
                      <a:pos x="0" y="0"/>
                    </a:cxn>
                    <a:cxn ang="0">
                      <a:pos x="5" y="9"/>
                    </a:cxn>
                    <a:cxn ang="0">
                      <a:pos x="18" y="37"/>
                    </a:cxn>
                    <a:cxn ang="0">
                      <a:pos x="23" y="69"/>
                    </a:cxn>
                    <a:cxn ang="0">
                      <a:pos x="23" y="598"/>
                    </a:cxn>
                    <a:cxn ang="0">
                      <a:pos x="19" y="630"/>
                    </a:cxn>
                    <a:cxn ang="0">
                      <a:pos x="9" y="651"/>
                    </a:cxn>
                    <a:cxn ang="0">
                      <a:pos x="3" y="659"/>
                    </a:cxn>
                    <a:cxn ang="0">
                      <a:pos x="115" y="659"/>
                    </a:cxn>
                    <a:cxn ang="0">
                      <a:pos x="125" y="659"/>
                    </a:cxn>
                    <a:cxn ang="0">
                      <a:pos x="120" y="651"/>
                    </a:cxn>
                    <a:cxn ang="0">
                      <a:pos x="108" y="628"/>
                    </a:cxn>
                    <a:cxn ang="0">
                      <a:pos x="106" y="545"/>
                    </a:cxn>
                    <a:cxn ang="0">
                      <a:pos x="106" y="68"/>
                    </a:cxn>
                    <a:cxn ang="0">
                      <a:pos x="112" y="33"/>
                    </a:cxn>
                    <a:cxn ang="0">
                      <a:pos x="112" y="33"/>
                    </a:cxn>
                    <a:cxn ang="0">
                      <a:pos x="122" y="8"/>
                    </a:cxn>
                    <a:cxn ang="0">
                      <a:pos x="126" y="0"/>
                    </a:cxn>
                  </a:cxnLst>
                  <a:rect l="0" t="0" r="r" b="b"/>
                  <a:pathLst>
                    <a:path w="126" h="659">
                      <a:moveTo>
                        <a:pt x="126" y="0"/>
                      </a:moveTo>
                      <a:cubicBezTo>
                        <a:pt x="10" y="0"/>
                        <a:pt x="10" y="0"/>
                        <a:pt x="10" y="0"/>
                      </a:cubicBezTo>
                      <a:cubicBezTo>
                        <a:pt x="0" y="0"/>
                        <a:pt x="0" y="0"/>
                        <a:pt x="0" y="0"/>
                      </a:cubicBezTo>
                      <a:cubicBezTo>
                        <a:pt x="5" y="9"/>
                        <a:pt x="5" y="9"/>
                        <a:pt x="5" y="9"/>
                      </a:cubicBezTo>
                      <a:cubicBezTo>
                        <a:pt x="12" y="19"/>
                        <a:pt x="15" y="26"/>
                        <a:pt x="18" y="37"/>
                      </a:cubicBezTo>
                      <a:cubicBezTo>
                        <a:pt x="23" y="50"/>
                        <a:pt x="23" y="56"/>
                        <a:pt x="23" y="69"/>
                      </a:cubicBezTo>
                      <a:cubicBezTo>
                        <a:pt x="23" y="598"/>
                        <a:pt x="23" y="598"/>
                        <a:pt x="23" y="598"/>
                      </a:cubicBezTo>
                      <a:cubicBezTo>
                        <a:pt x="23" y="611"/>
                        <a:pt x="23"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4" y="642"/>
                        <a:pt x="110" y="637"/>
                        <a:pt x="108" y="628"/>
                      </a:cubicBezTo>
                      <a:cubicBezTo>
                        <a:pt x="106" y="608"/>
                        <a:pt x="106" y="578"/>
                        <a:pt x="106" y="545"/>
                      </a:cubicBezTo>
                      <a:cubicBezTo>
                        <a:pt x="106" y="68"/>
                        <a:pt x="106" y="68"/>
                        <a:pt x="106" y="68"/>
                      </a:cubicBezTo>
                      <a:cubicBezTo>
                        <a:pt x="106" y="58"/>
                        <a:pt x="106" y="53"/>
                        <a:pt x="112" y="33"/>
                      </a:cubicBezTo>
                      <a:cubicBezTo>
                        <a:pt x="112" y="33"/>
                        <a:pt x="112" y="33"/>
                        <a:pt x="112" y="33"/>
                      </a:cubicBezTo>
                      <a:cubicBezTo>
                        <a:pt x="115" y="23"/>
                        <a:pt x="118" y="17"/>
                        <a:pt x="122" y="8"/>
                      </a:cubicBezTo>
                      <a:lnTo>
                        <a:pt x="126"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6" name="Freeform 125"/>
                <p:cNvSpPr>
                  <a:spLocks noChangeAspect="1"/>
                </p:cNvSpPr>
                <p:nvPr userDrawn="1"/>
              </p:nvSpPr>
              <p:spPr bwMode="black">
                <a:xfrm>
                  <a:off x="5045" y="976"/>
                  <a:ext cx="79" cy="61"/>
                </a:xfrm>
                <a:custGeom>
                  <a:avLst/>
                  <a:gdLst/>
                  <a:ahLst/>
                  <a:cxnLst>
                    <a:cxn ang="0">
                      <a:pos x="39" y="31"/>
                    </a:cxn>
                    <a:cxn ang="0">
                      <a:pos x="51" y="53"/>
                    </a:cxn>
                    <a:cxn ang="0">
                      <a:pos x="286" y="686"/>
                    </a:cxn>
                    <a:cxn ang="0">
                      <a:pos x="453" y="224"/>
                    </a:cxn>
                    <a:cxn ang="0">
                      <a:pos x="625" y="683"/>
                    </a:cxn>
                    <a:cxn ang="0">
                      <a:pos x="847" y="65"/>
                    </a:cxn>
                    <a:cxn ang="0">
                      <a:pos x="859" y="40"/>
                    </a:cxn>
                    <a:cxn ang="0">
                      <a:pos x="859" y="40"/>
                    </a:cxn>
                    <a:cxn ang="0">
                      <a:pos x="881" y="9"/>
                    </a:cxn>
                    <a:cxn ang="0">
                      <a:pos x="889" y="0"/>
                    </a:cxn>
                    <a:cxn ang="0">
                      <a:pos x="781" y="0"/>
                    </a:cxn>
                    <a:cxn ang="0">
                      <a:pos x="771" y="0"/>
                    </a:cxn>
                    <a:cxn ang="0">
                      <a:pos x="777" y="9"/>
                    </a:cxn>
                    <a:cxn ang="0">
                      <a:pos x="783" y="30"/>
                    </a:cxn>
                    <a:cxn ang="0">
                      <a:pos x="783" y="33"/>
                    </a:cxn>
                    <a:cxn ang="0">
                      <a:pos x="776" y="57"/>
                    </a:cxn>
                    <a:cxn ang="0">
                      <a:pos x="633" y="482"/>
                    </a:cxn>
                    <a:cxn ang="0">
                      <a:pos x="479" y="53"/>
                    </a:cxn>
                    <a:cxn ang="0">
                      <a:pos x="475" y="34"/>
                    </a:cxn>
                    <a:cxn ang="0">
                      <a:pos x="476" y="25"/>
                    </a:cxn>
                    <a:cxn ang="0">
                      <a:pos x="483" y="10"/>
                    </a:cxn>
                    <a:cxn ang="0">
                      <a:pos x="488" y="1"/>
                    </a:cxn>
                    <a:cxn ang="0">
                      <a:pos x="346" y="1"/>
                    </a:cxn>
                    <a:cxn ang="0">
                      <a:pos x="356" y="11"/>
                    </a:cxn>
                    <a:cxn ang="0">
                      <a:pos x="373" y="30"/>
                    </a:cxn>
                    <a:cxn ang="0">
                      <a:pos x="390" y="54"/>
                    </a:cxn>
                    <a:cxn ang="0">
                      <a:pos x="422" y="136"/>
                    </a:cxn>
                    <a:cxn ang="0">
                      <a:pos x="291" y="481"/>
                    </a:cxn>
                    <a:cxn ang="0">
                      <a:pos x="137" y="43"/>
                    </a:cxn>
                    <a:cxn ang="0">
                      <a:pos x="136" y="36"/>
                    </a:cxn>
                    <a:cxn ang="0">
                      <a:pos x="137" y="27"/>
                    </a:cxn>
                    <a:cxn ang="0">
                      <a:pos x="144" y="10"/>
                    </a:cxn>
                    <a:cxn ang="0">
                      <a:pos x="149" y="1"/>
                    </a:cxn>
                    <a:cxn ang="0">
                      <a:pos x="0" y="1"/>
                    </a:cxn>
                    <a:cxn ang="0">
                      <a:pos x="17" y="11"/>
                    </a:cxn>
                    <a:cxn ang="0">
                      <a:pos x="39" y="31"/>
                    </a:cxn>
                  </a:cxnLst>
                  <a:rect l="0" t="0" r="r" b="b"/>
                  <a:pathLst>
                    <a:path w="889" h="686">
                      <a:moveTo>
                        <a:pt x="39" y="31"/>
                      </a:moveTo>
                      <a:cubicBezTo>
                        <a:pt x="46" y="39"/>
                        <a:pt x="48" y="44"/>
                        <a:pt x="51" y="53"/>
                      </a:cubicBezTo>
                      <a:cubicBezTo>
                        <a:pt x="286" y="686"/>
                        <a:pt x="286" y="686"/>
                        <a:pt x="286" y="686"/>
                      </a:cubicBezTo>
                      <a:cubicBezTo>
                        <a:pt x="453" y="224"/>
                        <a:pt x="453" y="224"/>
                        <a:pt x="453" y="224"/>
                      </a:cubicBezTo>
                      <a:cubicBezTo>
                        <a:pt x="625" y="683"/>
                        <a:pt x="625" y="683"/>
                        <a:pt x="625" y="683"/>
                      </a:cubicBezTo>
                      <a:cubicBezTo>
                        <a:pt x="847" y="65"/>
                        <a:pt x="847" y="65"/>
                        <a:pt x="847" y="65"/>
                      </a:cubicBezTo>
                      <a:cubicBezTo>
                        <a:pt x="850" y="55"/>
                        <a:pt x="854" y="50"/>
                        <a:pt x="859" y="40"/>
                      </a:cubicBezTo>
                      <a:cubicBezTo>
                        <a:pt x="859" y="40"/>
                        <a:pt x="859" y="40"/>
                        <a:pt x="859" y="40"/>
                      </a:cubicBezTo>
                      <a:cubicBezTo>
                        <a:pt x="867" y="28"/>
                        <a:pt x="872" y="20"/>
                        <a:pt x="881" y="9"/>
                      </a:cubicBezTo>
                      <a:cubicBezTo>
                        <a:pt x="889" y="0"/>
                        <a:pt x="889" y="0"/>
                        <a:pt x="889" y="0"/>
                      </a:cubicBezTo>
                      <a:cubicBezTo>
                        <a:pt x="781" y="0"/>
                        <a:pt x="781" y="0"/>
                        <a:pt x="781" y="0"/>
                      </a:cubicBezTo>
                      <a:cubicBezTo>
                        <a:pt x="771" y="0"/>
                        <a:pt x="771" y="0"/>
                        <a:pt x="771" y="0"/>
                      </a:cubicBezTo>
                      <a:cubicBezTo>
                        <a:pt x="777" y="9"/>
                        <a:pt x="777" y="9"/>
                        <a:pt x="777" y="9"/>
                      </a:cubicBezTo>
                      <a:cubicBezTo>
                        <a:pt x="781" y="16"/>
                        <a:pt x="783" y="21"/>
                        <a:pt x="783" y="30"/>
                      </a:cubicBezTo>
                      <a:cubicBezTo>
                        <a:pt x="783" y="30"/>
                        <a:pt x="783" y="32"/>
                        <a:pt x="783" y="33"/>
                      </a:cubicBezTo>
                      <a:cubicBezTo>
                        <a:pt x="783" y="41"/>
                        <a:pt x="781" y="47"/>
                        <a:pt x="776" y="57"/>
                      </a:cubicBezTo>
                      <a:cubicBezTo>
                        <a:pt x="633" y="482"/>
                        <a:pt x="633" y="482"/>
                        <a:pt x="633" y="482"/>
                      </a:cubicBezTo>
                      <a:cubicBezTo>
                        <a:pt x="479" y="53"/>
                        <a:pt x="479" y="53"/>
                        <a:pt x="479" y="53"/>
                      </a:cubicBezTo>
                      <a:cubicBezTo>
                        <a:pt x="476" y="45"/>
                        <a:pt x="475" y="40"/>
                        <a:pt x="475" y="34"/>
                      </a:cubicBezTo>
                      <a:cubicBezTo>
                        <a:pt x="475" y="31"/>
                        <a:pt x="475" y="28"/>
                        <a:pt x="476" y="25"/>
                      </a:cubicBezTo>
                      <a:cubicBezTo>
                        <a:pt x="478" y="18"/>
                        <a:pt x="479" y="16"/>
                        <a:pt x="483" y="10"/>
                      </a:cubicBezTo>
                      <a:cubicBezTo>
                        <a:pt x="488" y="1"/>
                        <a:pt x="488" y="1"/>
                        <a:pt x="488" y="1"/>
                      </a:cubicBezTo>
                      <a:cubicBezTo>
                        <a:pt x="346" y="1"/>
                        <a:pt x="346" y="1"/>
                        <a:pt x="346" y="1"/>
                      </a:cubicBezTo>
                      <a:cubicBezTo>
                        <a:pt x="356" y="11"/>
                        <a:pt x="356" y="11"/>
                        <a:pt x="356" y="11"/>
                      </a:cubicBezTo>
                      <a:cubicBezTo>
                        <a:pt x="363" y="17"/>
                        <a:pt x="367" y="22"/>
                        <a:pt x="373" y="30"/>
                      </a:cubicBezTo>
                      <a:cubicBezTo>
                        <a:pt x="381" y="39"/>
                        <a:pt x="386" y="44"/>
                        <a:pt x="390" y="54"/>
                      </a:cubicBezTo>
                      <a:cubicBezTo>
                        <a:pt x="422" y="136"/>
                        <a:pt x="422" y="136"/>
                        <a:pt x="422" y="136"/>
                      </a:cubicBezTo>
                      <a:cubicBezTo>
                        <a:pt x="291" y="481"/>
                        <a:pt x="291" y="481"/>
                        <a:pt x="291" y="481"/>
                      </a:cubicBezTo>
                      <a:cubicBezTo>
                        <a:pt x="137" y="43"/>
                        <a:pt x="137" y="43"/>
                        <a:pt x="137" y="43"/>
                      </a:cubicBezTo>
                      <a:cubicBezTo>
                        <a:pt x="136" y="40"/>
                        <a:pt x="136" y="38"/>
                        <a:pt x="136" y="36"/>
                      </a:cubicBezTo>
                      <a:cubicBezTo>
                        <a:pt x="136" y="34"/>
                        <a:pt x="136" y="31"/>
                        <a:pt x="137" y="27"/>
                      </a:cubicBezTo>
                      <a:cubicBezTo>
                        <a:pt x="138" y="20"/>
                        <a:pt x="140" y="17"/>
                        <a:pt x="144" y="10"/>
                      </a:cubicBezTo>
                      <a:cubicBezTo>
                        <a:pt x="149" y="1"/>
                        <a:pt x="149" y="1"/>
                        <a:pt x="149" y="1"/>
                      </a:cubicBezTo>
                      <a:cubicBezTo>
                        <a:pt x="0" y="1"/>
                        <a:pt x="0" y="1"/>
                        <a:pt x="0" y="1"/>
                      </a:cubicBezTo>
                      <a:cubicBezTo>
                        <a:pt x="17" y="11"/>
                        <a:pt x="17" y="11"/>
                        <a:pt x="17" y="11"/>
                      </a:cubicBezTo>
                      <a:cubicBezTo>
                        <a:pt x="27" y="17"/>
                        <a:pt x="32" y="22"/>
                        <a:pt x="39" y="3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7" name="Freeform 126"/>
                <p:cNvSpPr>
                  <a:spLocks noChangeAspect="1"/>
                </p:cNvSpPr>
                <p:nvPr userDrawn="1"/>
              </p:nvSpPr>
              <p:spPr bwMode="black">
                <a:xfrm>
                  <a:off x="5298" y="1076"/>
                  <a:ext cx="46" cy="58"/>
                </a:xfrm>
                <a:custGeom>
                  <a:avLst/>
                  <a:gdLst/>
                  <a:ahLst/>
                  <a:cxnLst>
                    <a:cxn ang="0">
                      <a:pos x="64" y="61"/>
                    </a:cxn>
                    <a:cxn ang="0">
                      <a:pos x="222" y="61"/>
                    </a:cxn>
                    <a:cxn ang="0">
                      <a:pos x="222" y="598"/>
                    </a:cxn>
                    <a:cxn ang="0">
                      <a:pos x="223" y="619"/>
                    </a:cxn>
                    <a:cxn ang="0">
                      <a:pos x="222" y="633"/>
                    </a:cxn>
                    <a:cxn ang="0">
                      <a:pos x="213" y="652"/>
                    </a:cxn>
                    <a:cxn ang="0">
                      <a:pos x="209" y="660"/>
                    </a:cxn>
                    <a:cxn ang="0">
                      <a:pos x="319" y="660"/>
                    </a:cxn>
                    <a:cxn ang="0">
                      <a:pos x="329" y="660"/>
                    </a:cxn>
                    <a:cxn ang="0">
                      <a:pos x="324" y="652"/>
                    </a:cxn>
                    <a:cxn ang="0">
                      <a:pos x="315" y="631"/>
                    </a:cxn>
                    <a:cxn ang="0">
                      <a:pos x="312" y="604"/>
                    </a:cxn>
                    <a:cxn ang="0">
                      <a:pos x="312" y="596"/>
                    </a:cxn>
                    <a:cxn ang="0">
                      <a:pos x="312" y="59"/>
                    </a:cxn>
                    <a:cxn ang="0">
                      <a:pos x="448" y="59"/>
                    </a:cxn>
                    <a:cxn ang="0">
                      <a:pos x="485" y="64"/>
                    </a:cxn>
                    <a:cxn ang="0">
                      <a:pos x="486" y="59"/>
                    </a:cxn>
                    <a:cxn ang="0">
                      <a:pos x="486" y="59"/>
                    </a:cxn>
                    <a:cxn ang="0">
                      <a:pos x="485" y="65"/>
                    </a:cxn>
                    <a:cxn ang="0">
                      <a:pos x="513" y="74"/>
                    </a:cxn>
                    <a:cxn ang="0">
                      <a:pos x="522" y="79"/>
                    </a:cxn>
                    <a:cxn ang="0">
                      <a:pos x="515" y="5"/>
                    </a:cxn>
                    <a:cxn ang="0">
                      <a:pos x="22" y="0"/>
                    </a:cxn>
                    <a:cxn ang="0">
                      <a:pos x="2" y="72"/>
                    </a:cxn>
                    <a:cxn ang="0">
                      <a:pos x="0" y="84"/>
                    </a:cxn>
                    <a:cxn ang="0">
                      <a:pos x="11" y="78"/>
                    </a:cxn>
                    <a:cxn ang="0">
                      <a:pos x="43" y="65"/>
                    </a:cxn>
                    <a:cxn ang="0">
                      <a:pos x="64" y="61"/>
                    </a:cxn>
                  </a:cxnLst>
                  <a:rect l="0" t="0" r="r" b="b"/>
                  <a:pathLst>
                    <a:path w="522" h="660">
                      <a:moveTo>
                        <a:pt x="64" y="61"/>
                      </a:moveTo>
                      <a:cubicBezTo>
                        <a:pt x="222" y="61"/>
                        <a:pt x="222" y="61"/>
                        <a:pt x="222" y="61"/>
                      </a:cubicBezTo>
                      <a:cubicBezTo>
                        <a:pt x="222" y="598"/>
                        <a:pt x="222" y="598"/>
                        <a:pt x="222" y="598"/>
                      </a:cubicBezTo>
                      <a:cubicBezTo>
                        <a:pt x="222" y="606"/>
                        <a:pt x="223" y="613"/>
                        <a:pt x="223" y="619"/>
                      </a:cubicBezTo>
                      <a:cubicBezTo>
                        <a:pt x="223" y="623"/>
                        <a:pt x="223" y="628"/>
                        <a:pt x="222" y="633"/>
                      </a:cubicBezTo>
                      <a:cubicBezTo>
                        <a:pt x="219" y="640"/>
                        <a:pt x="218" y="644"/>
                        <a:pt x="213" y="652"/>
                      </a:cubicBezTo>
                      <a:cubicBezTo>
                        <a:pt x="209" y="660"/>
                        <a:pt x="209" y="660"/>
                        <a:pt x="209" y="660"/>
                      </a:cubicBezTo>
                      <a:cubicBezTo>
                        <a:pt x="319" y="660"/>
                        <a:pt x="319" y="660"/>
                        <a:pt x="319" y="660"/>
                      </a:cubicBezTo>
                      <a:cubicBezTo>
                        <a:pt x="329" y="660"/>
                        <a:pt x="329" y="660"/>
                        <a:pt x="329" y="660"/>
                      </a:cubicBezTo>
                      <a:cubicBezTo>
                        <a:pt x="324" y="652"/>
                        <a:pt x="324" y="652"/>
                        <a:pt x="324" y="652"/>
                      </a:cubicBezTo>
                      <a:cubicBezTo>
                        <a:pt x="319" y="643"/>
                        <a:pt x="316" y="638"/>
                        <a:pt x="315" y="631"/>
                      </a:cubicBezTo>
                      <a:cubicBezTo>
                        <a:pt x="312" y="612"/>
                        <a:pt x="312" y="610"/>
                        <a:pt x="312" y="604"/>
                      </a:cubicBezTo>
                      <a:cubicBezTo>
                        <a:pt x="312" y="602"/>
                        <a:pt x="312" y="600"/>
                        <a:pt x="312" y="596"/>
                      </a:cubicBezTo>
                      <a:cubicBezTo>
                        <a:pt x="312" y="59"/>
                        <a:pt x="312" y="59"/>
                        <a:pt x="312" y="59"/>
                      </a:cubicBezTo>
                      <a:cubicBezTo>
                        <a:pt x="448" y="59"/>
                        <a:pt x="448" y="59"/>
                        <a:pt x="448" y="59"/>
                      </a:cubicBezTo>
                      <a:cubicBezTo>
                        <a:pt x="462" y="59"/>
                        <a:pt x="471" y="60"/>
                        <a:pt x="485" y="64"/>
                      </a:cubicBezTo>
                      <a:cubicBezTo>
                        <a:pt x="486" y="59"/>
                        <a:pt x="486" y="59"/>
                        <a:pt x="486" y="59"/>
                      </a:cubicBezTo>
                      <a:cubicBezTo>
                        <a:pt x="486" y="59"/>
                        <a:pt x="486" y="59"/>
                        <a:pt x="486" y="59"/>
                      </a:cubicBezTo>
                      <a:cubicBezTo>
                        <a:pt x="485" y="65"/>
                        <a:pt x="485" y="65"/>
                        <a:pt x="485" y="65"/>
                      </a:cubicBezTo>
                      <a:cubicBezTo>
                        <a:pt x="496" y="67"/>
                        <a:pt x="503" y="69"/>
                        <a:pt x="513" y="74"/>
                      </a:cubicBezTo>
                      <a:cubicBezTo>
                        <a:pt x="522" y="79"/>
                        <a:pt x="522" y="79"/>
                        <a:pt x="522" y="79"/>
                      </a:cubicBezTo>
                      <a:cubicBezTo>
                        <a:pt x="515" y="5"/>
                        <a:pt x="515" y="5"/>
                        <a:pt x="515" y="5"/>
                      </a:cubicBezTo>
                      <a:cubicBezTo>
                        <a:pt x="22" y="0"/>
                        <a:pt x="22" y="0"/>
                        <a:pt x="22" y="0"/>
                      </a:cubicBezTo>
                      <a:cubicBezTo>
                        <a:pt x="2" y="72"/>
                        <a:pt x="2" y="72"/>
                        <a:pt x="2" y="72"/>
                      </a:cubicBezTo>
                      <a:cubicBezTo>
                        <a:pt x="0" y="84"/>
                        <a:pt x="0" y="84"/>
                        <a:pt x="0" y="84"/>
                      </a:cubicBezTo>
                      <a:cubicBezTo>
                        <a:pt x="11" y="78"/>
                        <a:pt x="11" y="78"/>
                        <a:pt x="11" y="78"/>
                      </a:cubicBezTo>
                      <a:cubicBezTo>
                        <a:pt x="22" y="71"/>
                        <a:pt x="30" y="67"/>
                        <a:pt x="43" y="65"/>
                      </a:cubicBezTo>
                      <a:cubicBezTo>
                        <a:pt x="52" y="62"/>
                        <a:pt x="56" y="61"/>
                        <a:pt x="64" y="6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8" name="Freeform 127"/>
                <p:cNvSpPr>
                  <a:spLocks noChangeAspect="1"/>
                </p:cNvSpPr>
                <p:nvPr userDrawn="1"/>
              </p:nvSpPr>
              <p:spPr bwMode="black">
                <a:xfrm>
                  <a:off x="5082" y="1076"/>
                  <a:ext cx="61" cy="60"/>
                </a:xfrm>
                <a:custGeom>
                  <a:avLst/>
                  <a:gdLst/>
                  <a:ahLst/>
                  <a:cxnLst>
                    <a:cxn ang="0">
                      <a:pos x="657" y="42"/>
                    </a:cxn>
                    <a:cxn ang="0">
                      <a:pos x="678" y="10"/>
                    </a:cxn>
                    <a:cxn ang="0">
                      <a:pos x="684" y="1"/>
                    </a:cxn>
                    <a:cxn ang="0">
                      <a:pos x="583" y="1"/>
                    </a:cxn>
                    <a:cxn ang="0">
                      <a:pos x="575" y="1"/>
                    </a:cxn>
                    <a:cxn ang="0">
                      <a:pos x="577" y="9"/>
                    </a:cxn>
                    <a:cxn ang="0">
                      <a:pos x="581" y="30"/>
                    </a:cxn>
                    <a:cxn ang="0">
                      <a:pos x="571" y="58"/>
                    </a:cxn>
                    <a:cxn ang="0">
                      <a:pos x="357" y="517"/>
                    </a:cxn>
                    <a:cxn ang="0">
                      <a:pos x="129" y="38"/>
                    </a:cxn>
                    <a:cxn ang="0">
                      <a:pos x="125" y="22"/>
                    </a:cxn>
                    <a:cxn ang="0">
                      <a:pos x="128" y="9"/>
                    </a:cxn>
                    <a:cxn ang="0">
                      <a:pos x="133" y="0"/>
                    </a:cxn>
                    <a:cxn ang="0">
                      <a:pos x="19" y="0"/>
                    </a:cxn>
                    <a:cxn ang="0">
                      <a:pos x="0" y="0"/>
                    </a:cxn>
                    <a:cxn ang="0">
                      <a:pos x="16" y="11"/>
                    </a:cxn>
                    <a:cxn ang="0">
                      <a:pos x="35" y="30"/>
                    </a:cxn>
                    <a:cxn ang="0">
                      <a:pos x="45" y="51"/>
                    </a:cxn>
                    <a:cxn ang="0">
                      <a:pos x="354" y="682"/>
                    </a:cxn>
                    <a:cxn ang="0">
                      <a:pos x="644" y="67"/>
                    </a:cxn>
                    <a:cxn ang="0">
                      <a:pos x="657" y="42"/>
                    </a:cxn>
                    <a:cxn ang="0">
                      <a:pos x="652" y="39"/>
                    </a:cxn>
                    <a:cxn ang="0">
                      <a:pos x="652" y="39"/>
                    </a:cxn>
                    <a:cxn ang="0">
                      <a:pos x="657" y="42"/>
                    </a:cxn>
                  </a:cxnLst>
                  <a:rect l="0" t="0" r="r" b="b"/>
                  <a:pathLst>
                    <a:path w="684" h="682">
                      <a:moveTo>
                        <a:pt x="657" y="42"/>
                      </a:moveTo>
                      <a:cubicBezTo>
                        <a:pt x="664" y="29"/>
                        <a:pt x="669" y="22"/>
                        <a:pt x="678" y="10"/>
                      </a:cubicBezTo>
                      <a:cubicBezTo>
                        <a:pt x="684" y="1"/>
                        <a:pt x="684" y="1"/>
                        <a:pt x="684" y="1"/>
                      </a:cubicBezTo>
                      <a:cubicBezTo>
                        <a:pt x="583" y="1"/>
                        <a:pt x="583" y="1"/>
                        <a:pt x="583" y="1"/>
                      </a:cubicBezTo>
                      <a:cubicBezTo>
                        <a:pt x="575" y="1"/>
                        <a:pt x="575" y="1"/>
                        <a:pt x="575" y="1"/>
                      </a:cubicBezTo>
                      <a:cubicBezTo>
                        <a:pt x="577" y="9"/>
                        <a:pt x="577" y="9"/>
                        <a:pt x="577" y="9"/>
                      </a:cubicBezTo>
                      <a:cubicBezTo>
                        <a:pt x="580" y="17"/>
                        <a:pt x="581" y="22"/>
                        <a:pt x="581" y="30"/>
                      </a:cubicBezTo>
                      <a:cubicBezTo>
                        <a:pt x="580" y="41"/>
                        <a:pt x="575" y="47"/>
                        <a:pt x="571" y="58"/>
                      </a:cubicBezTo>
                      <a:cubicBezTo>
                        <a:pt x="357" y="517"/>
                        <a:pt x="357" y="517"/>
                        <a:pt x="357" y="517"/>
                      </a:cubicBezTo>
                      <a:cubicBezTo>
                        <a:pt x="129" y="38"/>
                        <a:pt x="129" y="38"/>
                        <a:pt x="129" y="38"/>
                      </a:cubicBezTo>
                      <a:cubicBezTo>
                        <a:pt x="126" y="31"/>
                        <a:pt x="125" y="28"/>
                        <a:pt x="125" y="22"/>
                      </a:cubicBezTo>
                      <a:cubicBezTo>
                        <a:pt x="125" y="17"/>
                        <a:pt x="126" y="15"/>
                        <a:pt x="128" y="9"/>
                      </a:cubicBezTo>
                      <a:cubicBezTo>
                        <a:pt x="133" y="0"/>
                        <a:pt x="133" y="0"/>
                        <a:pt x="133" y="0"/>
                      </a:cubicBezTo>
                      <a:cubicBezTo>
                        <a:pt x="19" y="0"/>
                        <a:pt x="19" y="0"/>
                        <a:pt x="19" y="0"/>
                      </a:cubicBezTo>
                      <a:cubicBezTo>
                        <a:pt x="0" y="0"/>
                        <a:pt x="0" y="0"/>
                        <a:pt x="0" y="0"/>
                      </a:cubicBezTo>
                      <a:cubicBezTo>
                        <a:pt x="16" y="11"/>
                        <a:pt x="16" y="11"/>
                        <a:pt x="16" y="11"/>
                      </a:cubicBezTo>
                      <a:cubicBezTo>
                        <a:pt x="25" y="17"/>
                        <a:pt x="30" y="21"/>
                        <a:pt x="35" y="30"/>
                      </a:cubicBezTo>
                      <a:cubicBezTo>
                        <a:pt x="40" y="37"/>
                        <a:pt x="42" y="43"/>
                        <a:pt x="45" y="51"/>
                      </a:cubicBezTo>
                      <a:cubicBezTo>
                        <a:pt x="354" y="682"/>
                        <a:pt x="354" y="682"/>
                        <a:pt x="354" y="682"/>
                      </a:cubicBezTo>
                      <a:cubicBezTo>
                        <a:pt x="644" y="67"/>
                        <a:pt x="644" y="67"/>
                        <a:pt x="644" y="67"/>
                      </a:cubicBezTo>
                      <a:cubicBezTo>
                        <a:pt x="648" y="57"/>
                        <a:pt x="651" y="52"/>
                        <a:pt x="657" y="42"/>
                      </a:cubicBezTo>
                      <a:cubicBezTo>
                        <a:pt x="652" y="39"/>
                        <a:pt x="652" y="39"/>
                        <a:pt x="652" y="39"/>
                      </a:cubicBezTo>
                      <a:cubicBezTo>
                        <a:pt x="653" y="39"/>
                        <a:pt x="652" y="39"/>
                        <a:pt x="652" y="39"/>
                      </a:cubicBezTo>
                      <a:lnTo>
                        <a:pt x="657" y="4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9" name="Freeform 128"/>
                <p:cNvSpPr>
                  <a:spLocks noChangeAspect="1" noEditPoints="1"/>
                </p:cNvSpPr>
                <p:nvPr userDrawn="1"/>
              </p:nvSpPr>
              <p:spPr bwMode="black">
                <a:xfrm>
                  <a:off x="5193" y="1076"/>
                  <a:ext cx="45" cy="58"/>
                </a:xfrm>
                <a:custGeom>
                  <a:avLst/>
                  <a:gdLst/>
                  <a:ahLst/>
                  <a:cxnLst>
                    <a:cxn ang="0">
                      <a:pos x="490" y="663"/>
                    </a:cxn>
                    <a:cxn ang="0">
                      <a:pos x="507" y="663"/>
                    </a:cxn>
                    <a:cxn ang="0">
                      <a:pos x="493" y="653"/>
                    </a:cxn>
                    <a:cxn ang="0">
                      <a:pos x="460" y="627"/>
                    </a:cxn>
                    <a:cxn ang="0">
                      <a:pos x="405" y="564"/>
                    </a:cxn>
                    <a:cxn ang="0">
                      <a:pos x="251" y="367"/>
                    </a:cxn>
                    <a:cxn ang="0">
                      <a:pos x="205" y="317"/>
                    </a:cxn>
                    <a:cxn ang="0">
                      <a:pos x="204" y="316"/>
                    </a:cxn>
                    <a:cxn ang="0">
                      <a:pos x="211" y="316"/>
                    </a:cxn>
                    <a:cxn ang="0">
                      <a:pos x="370" y="156"/>
                    </a:cxn>
                    <a:cxn ang="0">
                      <a:pos x="370" y="151"/>
                    </a:cxn>
                    <a:cxn ang="0">
                      <a:pos x="205" y="0"/>
                    </a:cxn>
                    <a:cxn ang="0">
                      <a:pos x="0" y="0"/>
                    </a:cxn>
                    <a:cxn ang="0">
                      <a:pos x="5" y="9"/>
                    </a:cxn>
                    <a:cxn ang="0">
                      <a:pos x="16" y="34"/>
                    </a:cxn>
                    <a:cxn ang="0">
                      <a:pos x="21" y="96"/>
                    </a:cxn>
                    <a:cxn ang="0">
                      <a:pos x="21" y="562"/>
                    </a:cxn>
                    <a:cxn ang="0">
                      <a:pos x="19" y="627"/>
                    </a:cxn>
                    <a:cxn ang="0">
                      <a:pos x="9" y="652"/>
                    </a:cxn>
                    <a:cxn ang="0">
                      <a:pos x="5" y="661"/>
                    </a:cxn>
                    <a:cxn ang="0">
                      <a:pos x="110" y="661"/>
                    </a:cxn>
                    <a:cxn ang="0">
                      <a:pos x="117" y="661"/>
                    </a:cxn>
                    <a:cxn ang="0">
                      <a:pos x="115" y="653"/>
                    </a:cxn>
                    <a:cxn ang="0">
                      <a:pos x="105" y="623"/>
                    </a:cxn>
                    <a:cxn ang="0">
                      <a:pos x="103" y="601"/>
                    </a:cxn>
                    <a:cxn ang="0">
                      <a:pos x="103" y="588"/>
                    </a:cxn>
                    <a:cxn ang="0">
                      <a:pos x="103" y="300"/>
                    </a:cxn>
                    <a:cxn ang="0">
                      <a:pos x="105" y="302"/>
                    </a:cxn>
                    <a:cxn ang="0">
                      <a:pos x="122" y="322"/>
                    </a:cxn>
                    <a:cxn ang="0">
                      <a:pos x="383" y="661"/>
                    </a:cxn>
                    <a:cxn ang="0">
                      <a:pos x="387" y="658"/>
                    </a:cxn>
                    <a:cxn ang="0">
                      <a:pos x="387" y="658"/>
                    </a:cxn>
                    <a:cxn ang="0">
                      <a:pos x="387" y="663"/>
                    </a:cxn>
                    <a:cxn ang="0">
                      <a:pos x="490" y="663"/>
                    </a:cxn>
                    <a:cxn ang="0">
                      <a:pos x="104" y="57"/>
                    </a:cxn>
                    <a:cxn ang="0">
                      <a:pos x="167" y="51"/>
                    </a:cxn>
                    <a:cxn ang="0">
                      <a:pos x="288" y="158"/>
                    </a:cxn>
                    <a:cxn ang="0">
                      <a:pos x="288" y="167"/>
                    </a:cxn>
                    <a:cxn ang="0">
                      <a:pos x="154" y="278"/>
                    </a:cxn>
                    <a:cxn ang="0">
                      <a:pos x="138" y="278"/>
                    </a:cxn>
                    <a:cxn ang="0">
                      <a:pos x="104" y="277"/>
                    </a:cxn>
                    <a:cxn ang="0">
                      <a:pos x="104" y="57"/>
                    </a:cxn>
                  </a:cxnLst>
                  <a:rect l="0" t="0" r="r" b="b"/>
                  <a:pathLst>
                    <a:path w="507" h="663">
                      <a:moveTo>
                        <a:pt x="490" y="663"/>
                      </a:moveTo>
                      <a:cubicBezTo>
                        <a:pt x="507" y="663"/>
                        <a:pt x="507" y="663"/>
                        <a:pt x="507" y="663"/>
                      </a:cubicBezTo>
                      <a:cubicBezTo>
                        <a:pt x="493" y="653"/>
                        <a:pt x="493" y="653"/>
                        <a:pt x="493" y="653"/>
                      </a:cubicBezTo>
                      <a:cubicBezTo>
                        <a:pt x="480" y="643"/>
                        <a:pt x="472" y="637"/>
                        <a:pt x="460" y="627"/>
                      </a:cubicBezTo>
                      <a:cubicBezTo>
                        <a:pt x="441" y="610"/>
                        <a:pt x="425" y="590"/>
                        <a:pt x="405" y="564"/>
                      </a:cubicBezTo>
                      <a:cubicBezTo>
                        <a:pt x="251" y="367"/>
                        <a:pt x="251" y="367"/>
                        <a:pt x="251" y="367"/>
                      </a:cubicBezTo>
                      <a:cubicBezTo>
                        <a:pt x="234" y="346"/>
                        <a:pt x="223" y="334"/>
                        <a:pt x="205" y="317"/>
                      </a:cubicBezTo>
                      <a:cubicBezTo>
                        <a:pt x="204" y="317"/>
                        <a:pt x="204" y="316"/>
                        <a:pt x="204" y="316"/>
                      </a:cubicBezTo>
                      <a:cubicBezTo>
                        <a:pt x="206" y="316"/>
                        <a:pt x="209" y="316"/>
                        <a:pt x="211" y="316"/>
                      </a:cubicBezTo>
                      <a:cubicBezTo>
                        <a:pt x="300" y="316"/>
                        <a:pt x="368" y="242"/>
                        <a:pt x="370" y="156"/>
                      </a:cubicBezTo>
                      <a:cubicBezTo>
                        <a:pt x="370" y="154"/>
                        <a:pt x="370" y="153"/>
                        <a:pt x="370" y="151"/>
                      </a:cubicBezTo>
                      <a:cubicBezTo>
                        <a:pt x="370" y="57"/>
                        <a:pt x="291" y="1"/>
                        <a:pt x="205" y="0"/>
                      </a:cubicBezTo>
                      <a:cubicBezTo>
                        <a:pt x="0" y="0"/>
                        <a:pt x="0" y="0"/>
                        <a:pt x="0" y="0"/>
                      </a:cubicBezTo>
                      <a:cubicBezTo>
                        <a:pt x="5" y="9"/>
                        <a:pt x="5" y="9"/>
                        <a:pt x="5" y="9"/>
                      </a:cubicBezTo>
                      <a:cubicBezTo>
                        <a:pt x="10" y="19"/>
                        <a:pt x="14" y="24"/>
                        <a:pt x="16" y="34"/>
                      </a:cubicBezTo>
                      <a:cubicBezTo>
                        <a:pt x="21" y="58"/>
                        <a:pt x="21" y="71"/>
                        <a:pt x="21" y="96"/>
                      </a:cubicBezTo>
                      <a:cubicBezTo>
                        <a:pt x="21" y="562"/>
                        <a:pt x="21" y="562"/>
                        <a:pt x="21" y="562"/>
                      </a:cubicBezTo>
                      <a:cubicBezTo>
                        <a:pt x="21" y="586"/>
                        <a:pt x="21" y="615"/>
                        <a:pt x="19" y="627"/>
                      </a:cubicBezTo>
                      <a:cubicBezTo>
                        <a:pt x="18" y="636"/>
                        <a:pt x="14" y="641"/>
                        <a:pt x="9" y="652"/>
                      </a:cubicBezTo>
                      <a:cubicBezTo>
                        <a:pt x="5" y="661"/>
                        <a:pt x="5" y="661"/>
                        <a:pt x="5" y="661"/>
                      </a:cubicBezTo>
                      <a:cubicBezTo>
                        <a:pt x="110" y="661"/>
                        <a:pt x="110" y="661"/>
                        <a:pt x="110" y="661"/>
                      </a:cubicBezTo>
                      <a:cubicBezTo>
                        <a:pt x="117" y="661"/>
                        <a:pt x="117" y="661"/>
                        <a:pt x="117" y="661"/>
                      </a:cubicBezTo>
                      <a:cubicBezTo>
                        <a:pt x="115" y="653"/>
                        <a:pt x="115" y="653"/>
                        <a:pt x="115" y="653"/>
                      </a:cubicBezTo>
                      <a:cubicBezTo>
                        <a:pt x="110" y="640"/>
                        <a:pt x="107" y="634"/>
                        <a:pt x="105" y="623"/>
                      </a:cubicBezTo>
                      <a:cubicBezTo>
                        <a:pt x="103" y="614"/>
                        <a:pt x="103" y="608"/>
                        <a:pt x="103" y="601"/>
                      </a:cubicBezTo>
                      <a:cubicBezTo>
                        <a:pt x="103" y="597"/>
                        <a:pt x="103" y="593"/>
                        <a:pt x="103" y="588"/>
                      </a:cubicBezTo>
                      <a:cubicBezTo>
                        <a:pt x="103" y="300"/>
                        <a:pt x="103" y="300"/>
                        <a:pt x="103" y="300"/>
                      </a:cubicBezTo>
                      <a:cubicBezTo>
                        <a:pt x="104" y="301"/>
                        <a:pt x="104" y="301"/>
                        <a:pt x="105" y="302"/>
                      </a:cubicBezTo>
                      <a:cubicBezTo>
                        <a:pt x="112" y="307"/>
                        <a:pt x="114" y="313"/>
                        <a:pt x="122" y="322"/>
                      </a:cubicBezTo>
                      <a:cubicBezTo>
                        <a:pt x="383" y="661"/>
                        <a:pt x="383" y="661"/>
                        <a:pt x="383" y="661"/>
                      </a:cubicBezTo>
                      <a:cubicBezTo>
                        <a:pt x="387" y="658"/>
                        <a:pt x="387" y="658"/>
                        <a:pt x="387" y="658"/>
                      </a:cubicBezTo>
                      <a:cubicBezTo>
                        <a:pt x="387" y="658"/>
                        <a:pt x="387" y="658"/>
                        <a:pt x="387" y="658"/>
                      </a:cubicBezTo>
                      <a:cubicBezTo>
                        <a:pt x="387" y="663"/>
                        <a:pt x="387" y="663"/>
                        <a:pt x="387" y="663"/>
                      </a:cubicBezTo>
                      <a:lnTo>
                        <a:pt x="490" y="663"/>
                      </a:lnTo>
                      <a:close/>
                      <a:moveTo>
                        <a:pt x="104" y="57"/>
                      </a:moveTo>
                      <a:cubicBezTo>
                        <a:pt x="125" y="52"/>
                        <a:pt x="140" y="51"/>
                        <a:pt x="167" y="51"/>
                      </a:cubicBezTo>
                      <a:cubicBezTo>
                        <a:pt x="270" y="56"/>
                        <a:pt x="283" y="107"/>
                        <a:pt x="288" y="158"/>
                      </a:cubicBezTo>
                      <a:cubicBezTo>
                        <a:pt x="288" y="161"/>
                        <a:pt x="288" y="164"/>
                        <a:pt x="288" y="167"/>
                      </a:cubicBezTo>
                      <a:cubicBezTo>
                        <a:pt x="288" y="230"/>
                        <a:pt x="239" y="271"/>
                        <a:pt x="154" y="278"/>
                      </a:cubicBezTo>
                      <a:cubicBezTo>
                        <a:pt x="149" y="278"/>
                        <a:pt x="143" y="278"/>
                        <a:pt x="138" y="278"/>
                      </a:cubicBezTo>
                      <a:cubicBezTo>
                        <a:pt x="125" y="278"/>
                        <a:pt x="113" y="278"/>
                        <a:pt x="104" y="277"/>
                      </a:cubicBezTo>
                      <a:lnTo>
                        <a:pt x="104" y="57"/>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0" name="Freeform 129"/>
                <p:cNvSpPr>
                  <a:spLocks noChangeAspect="1" noEditPoints="1"/>
                </p:cNvSpPr>
                <p:nvPr userDrawn="1"/>
              </p:nvSpPr>
              <p:spPr bwMode="black">
                <a:xfrm>
                  <a:off x="5232" y="1174"/>
                  <a:ext cx="60" cy="60"/>
                </a:xfrm>
                <a:custGeom>
                  <a:avLst/>
                  <a:gdLst/>
                  <a:ahLst/>
                  <a:cxnLst>
                    <a:cxn ang="0">
                      <a:pos x="345" y="0"/>
                    </a:cxn>
                    <a:cxn ang="0">
                      <a:pos x="335" y="0"/>
                    </a:cxn>
                    <a:cxn ang="0">
                      <a:pos x="0" y="337"/>
                    </a:cxn>
                    <a:cxn ang="0">
                      <a:pos x="330" y="675"/>
                    </a:cxn>
                    <a:cxn ang="0">
                      <a:pos x="330" y="669"/>
                    </a:cxn>
                    <a:cxn ang="0">
                      <a:pos x="330" y="675"/>
                    </a:cxn>
                    <a:cxn ang="0">
                      <a:pos x="338" y="674"/>
                    </a:cxn>
                    <a:cxn ang="0">
                      <a:pos x="674" y="341"/>
                    </a:cxn>
                    <a:cxn ang="0">
                      <a:pos x="674" y="335"/>
                    </a:cxn>
                    <a:cxn ang="0">
                      <a:pos x="345" y="0"/>
                    </a:cxn>
                    <a:cxn ang="0">
                      <a:pos x="336" y="64"/>
                    </a:cxn>
                    <a:cxn ang="0">
                      <a:pos x="339" y="64"/>
                    </a:cxn>
                    <a:cxn ang="0">
                      <a:pos x="592" y="335"/>
                    </a:cxn>
                    <a:cxn ang="0">
                      <a:pos x="337" y="610"/>
                    </a:cxn>
                    <a:cxn ang="0">
                      <a:pos x="332" y="610"/>
                    </a:cxn>
                    <a:cxn ang="0">
                      <a:pos x="85" y="339"/>
                    </a:cxn>
                    <a:cxn ang="0">
                      <a:pos x="85" y="334"/>
                    </a:cxn>
                    <a:cxn ang="0">
                      <a:pos x="336" y="64"/>
                    </a:cxn>
                  </a:cxnLst>
                  <a:rect l="0" t="0" r="r" b="b"/>
                  <a:pathLst>
                    <a:path w="674" h="675">
                      <a:moveTo>
                        <a:pt x="345" y="0"/>
                      </a:moveTo>
                      <a:cubicBezTo>
                        <a:pt x="341"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4"/>
                        <a:pt x="338" y="674"/>
                      </a:cubicBezTo>
                      <a:cubicBezTo>
                        <a:pt x="520" y="674"/>
                        <a:pt x="674" y="533"/>
                        <a:pt x="674" y="341"/>
                      </a:cubicBezTo>
                      <a:cubicBezTo>
                        <a:pt x="674" y="339"/>
                        <a:pt x="674" y="337"/>
                        <a:pt x="674" y="335"/>
                      </a:cubicBezTo>
                      <a:cubicBezTo>
                        <a:pt x="670" y="154"/>
                        <a:pt x="533" y="7"/>
                        <a:pt x="345" y="0"/>
                      </a:cubicBezTo>
                      <a:close/>
                      <a:moveTo>
                        <a:pt x="336" y="64"/>
                      </a:moveTo>
                      <a:cubicBezTo>
                        <a:pt x="337" y="64"/>
                        <a:pt x="338" y="64"/>
                        <a:pt x="339" y="64"/>
                      </a:cubicBezTo>
                      <a:cubicBezTo>
                        <a:pt x="488" y="67"/>
                        <a:pt x="590" y="191"/>
                        <a:pt x="592" y="335"/>
                      </a:cubicBezTo>
                      <a:cubicBezTo>
                        <a:pt x="592" y="479"/>
                        <a:pt x="481" y="609"/>
                        <a:pt x="337" y="610"/>
                      </a:cubicBezTo>
                      <a:cubicBezTo>
                        <a:pt x="335" y="610"/>
                        <a:pt x="333" y="610"/>
                        <a:pt x="332" y="610"/>
                      </a:cubicBezTo>
                      <a:cubicBezTo>
                        <a:pt x="186" y="606"/>
                        <a:pt x="85" y="480"/>
                        <a:pt x="85" y="339"/>
                      </a:cubicBezTo>
                      <a:cubicBezTo>
                        <a:pt x="85" y="337"/>
                        <a:pt x="85" y="335"/>
                        <a:pt x="85" y="334"/>
                      </a:cubicBezTo>
                      <a:cubicBezTo>
                        <a:pt x="88" y="191"/>
                        <a:pt x="186" y="64"/>
                        <a:pt x="336" y="6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1" name="Freeform 130"/>
                <p:cNvSpPr>
                  <a:spLocks noChangeAspect="1"/>
                </p:cNvSpPr>
                <p:nvPr userDrawn="1"/>
              </p:nvSpPr>
              <p:spPr bwMode="black">
                <a:xfrm>
                  <a:off x="5055" y="1174"/>
                  <a:ext cx="52" cy="61"/>
                </a:xfrm>
                <a:custGeom>
                  <a:avLst/>
                  <a:gdLst/>
                  <a:ahLst/>
                  <a:cxnLst>
                    <a:cxn ang="0">
                      <a:pos x="379" y="617"/>
                    </a:cxn>
                    <a:cxn ang="0">
                      <a:pos x="370" y="617"/>
                    </a:cxn>
                    <a:cxn ang="0">
                      <a:pos x="84" y="347"/>
                    </a:cxn>
                    <a:cxn ang="0">
                      <a:pos x="84" y="342"/>
                    </a:cxn>
                    <a:cxn ang="0">
                      <a:pos x="368" y="62"/>
                    </a:cxn>
                    <a:cxn ang="0">
                      <a:pos x="375" y="62"/>
                    </a:cxn>
                    <a:cxn ang="0">
                      <a:pos x="523" y="102"/>
                    </a:cxn>
                    <a:cxn ang="0">
                      <a:pos x="532" y="107"/>
                    </a:cxn>
                    <a:cxn ang="0">
                      <a:pos x="532" y="34"/>
                    </a:cxn>
                    <a:cxn ang="0">
                      <a:pos x="373" y="0"/>
                    </a:cxn>
                    <a:cxn ang="0">
                      <a:pos x="369" y="0"/>
                    </a:cxn>
                    <a:cxn ang="0">
                      <a:pos x="0" y="341"/>
                    </a:cxn>
                    <a:cxn ang="0">
                      <a:pos x="1" y="343"/>
                    </a:cxn>
                    <a:cxn ang="0">
                      <a:pos x="360" y="681"/>
                    </a:cxn>
                    <a:cxn ang="0">
                      <a:pos x="380" y="680"/>
                    </a:cxn>
                    <a:cxn ang="0">
                      <a:pos x="538" y="657"/>
                    </a:cxn>
                    <a:cxn ang="0">
                      <a:pos x="537" y="652"/>
                    </a:cxn>
                    <a:cxn ang="0">
                      <a:pos x="542" y="654"/>
                    </a:cxn>
                    <a:cxn ang="0">
                      <a:pos x="583" y="550"/>
                    </a:cxn>
                    <a:cxn ang="0">
                      <a:pos x="568" y="561"/>
                    </a:cxn>
                    <a:cxn ang="0">
                      <a:pos x="379" y="617"/>
                    </a:cxn>
                  </a:cxnLst>
                  <a:rect l="0" t="0" r="r" b="b"/>
                  <a:pathLst>
                    <a:path w="583" h="681">
                      <a:moveTo>
                        <a:pt x="379" y="617"/>
                      </a:moveTo>
                      <a:cubicBezTo>
                        <a:pt x="376" y="617"/>
                        <a:pt x="373" y="617"/>
                        <a:pt x="370" y="617"/>
                      </a:cubicBezTo>
                      <a:cubicBezTo>
                        <a:pt x="208" y="617"/>
                        <a:pt x="84" y="507"/>
                        <a:pt x="84" y="347"/>
                      </a:cubicBezTo>
                      <a:cubicBezTo>
                        <a:pt x="84" y="346"/>
                        <a:pt x="84" y="344"/>
                        <a:pt x="84" y="342"/>
                      </a:cubicBezTo>
                      <a:cubicBezTo>
                        <a:pt x="85" y="187"/>
                        <a:pt x="200" y="62"/>
                        <a:pt x="368" y="62"/>
                      </a:cubicBezTo>
                      <a:cubicBezTo>
                        <a:pt x="370" y="62"/>
                        <a:pt x="372" y="62"/>
                        <a:pt x="375" y="62"/>
                      </a:cubicBezTo>
                      <a:cubicBezTo>
                        <a:pt x="435" y="63"/>
                        <a:pt x="472" y="73"/>
                        <a:pt x="523" y="102"/>
                      </a:cubicBezTo>
                      <a:cubicBezTo>
                        <a:pt x="532" y="107"/>
                        <a:pt x="532" y="107"/>
                        <a:pt x="532" y="107"/>
                      </a:cubicBezTo>
                      <a:cubicBezTo>
                        <a:pt x="532" y="34"/>
                        <a:pt x="532" y="34"/>
                        <a:pt x="532" y="34"/>
                      </a:cubicBezTo>
                      <a:cubicBezTo>
                        <a:pt x="472" y="4"/>
                        <a:pt x="432" y="1"/>
                        <a:pt x="373" y="0"/>
                      </a:cubicBezTo>
                      <a:cubicBezTo>
                        <a:pt x="372" y="0"/>
                        <a:pt x="370" y="0"/>
                        <a:pt x="369" y="0"/>
                      </a:cubicBezTo>
                      <a:cubicBezTo>
                        <a:pt x="159" y="0"/>
                        <a:pt x="1" y="145"/>
                        <a:pt x="0" y="341"/>
                      </a:cubicBezTo>
                      <a:cubicBezTo>
                        <a:pt x="0" y="342"/>
                        <a:pt x="0" y="343"/>
                        <a:pt x="1" y="343"/>
                      </a:cubicBezTo>
                      <a:cubicBezTo>
                        <a:pt x="1" y="533"/>
                        <a:pt x="151" y="681"/>
                        <a:pt x="360" y="681"/>
                      </a:cubicBezTo>
                      <a:cubicBezTo>
                        <a:pt x="367" y="681"/>
                        <a:pt x="373" y="680"/>
                        <a:pt x="380" y="680"/>
                      </a:cubicBezTo>
                      <a:cubicBezTo>
                        <a:pt x="442" y="678"/>
                        <a:pt x="480" y="678"/>
                        <a:pt x="538" y="657"/>
                      </a:cubicBezTo>
                      <a:cubicBezTo>
                        <a:pt x="537" y="652"/>
                        <a:pt x="537" y="652"/>
                        <a:pt x="537" y="652"/>
                      </a:cubicBezTo>
                      <a:cubicBezTo>
                        <a:pt x="542" y="654"/>
                        <a:pt x="542" y="654"/>
                        <a:pt x="542" y="654"/>
                      </a:cubicBezTo>
                      <a:cubicBezTo>
                        <a:pt x="583" y="550"/>
                        <a:pt x="583" y="550"/>
                        <a:pt x="583" y="550"/>
                      </a:cubicBezTo>
                      <a:cubicBezTo>
                        <a:pt x="568" y="561"/>
                        <a:pt x="568" y="561"/>
                        <a:pt x="568" y="561"/>
                      </a:cubicBezTo>
                      <a:cubicBezTo>
                        <a:pt x="506" y="605"/>
                        <a:pt x="438" y="616"/>
                        <a:pt x="379" y="61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2" name="Freeform 131"/>
                <p:cNvSpPr>
                  <a:spLocks noChangeAspect="1"/>
                </p:cNvSpPr>
                <p:nvPr userDrawn="1"/>
              </p:nvSpPr>
              <p:spPr bwMode="black">
                <a:xfrm>
                  <a:off x="5112" y="1175"/>
                  <a:ext cx="48" cy="59"/>
                </a:xfrm>
                <a:custGeom>
                  <a:avLst/>
                  <a:gdLst/>
                  <a:ahLst/>
                  <a:cxnLst>
                    <a:cxn ang="0">
                      <a:pos x="529" y="626"/>
                    </a:cxn>
                    <a:cxn ang="0">
                      <a:pos x="526" y="598"/>
                    </a:cxn>
                    <a:cxn ang="0">
                      <a:pos x="526" y="90"/>
                    </a:cxn>
                    <a:cxn ang="0">
                      <a:pos x="525" y="66"/>
                    </a:cxn>
                    <a:cxn ang="0">
                      <a:pos x="529" y="35"/>
                    </a:cxn>
                    <a:cxn ang="0">
                      <a:pos x="538" y="9"/>
                    </a:cxn>
                    <a:cxn ang="0">
                      <a:pos x="542" y="1"/>
                    </a:cxn>
                    <a:cxn ang="0">
                      <a:pos x="432" y="1"/>
                    </a:cxn>
                    <a:cxn ang="0">
                      <a:pos x="419" y="1"/>
                    </a:cxn>
                    <a:cxn ang="0">
                      <a:pos x="427" y="10"/>
                    </a:cxn>
                    <a:cxn ang="0">
                      <a:pos x="443" y="38"/>
                    </a:cxn>
                    <a:cxn ang="0">
                      <a:pos x="445" y="56"/>
                    </a:cxn>
                    <a:cxn ang="0">
                      <a:pos x="445" y="72"/>
                    </a:cxn>
                    <a:cxn ang="0">
                      <a:pos x="445" y="259"/>
                    </a:cxn>
                    <a:cxn ang="0">
                      <a:pos x="103" y="259"/>
                    </a:cxn>
                    <a:cxn ang="0">
                      <a:pos x="103" y="81"/>
                    </a:cxn>
                    <a:cxn ang="0">
                      <a:pos x="103" y="67"/>
                    </a:cxn>
                    <a:cxn ang="0">
                      <a:pos x="108" y="30"/>
                    </a:cxn>
                    <a:cxn ang="0">
                      <a:pos x="118" y="8"/>
                    </a:cxn>
                    <a:cxn ang="0">
                      <a:pos x="123" y="0"/>
                    </a:cxn>
                    <a:cxn ang="0">
                      <a:pos x="11" y="0"/>
                    </a:cxn>
                    <a:cxn ang="0">
                      <a:pos x="0" y="0"/>
                    </a:cxn>
                    <a:cxn ang="0">
                      <a:pos x="7" y="9"/>
                    </a:cxn>
                    <a:cxn ang="0">
                      <a:pos x="21" y="34"/>
                    </a:cxn>
                    <a:cxn ang="0">
                      <a:pos x="24" y="65"/>
                    </a:cxn>
                    <a:cxn ang="0">
                      <a:pos x="24" y="603"/>
                    </a:cxn>
                    <a:cxn ang="0">
                      <a:pos x="24" y="613"/>
                    </a:cxn>
                    <a:cxn ang="0">
                      <a:pos x="21" y="635"/>
                    </a:cxn>
                    <a:cxn ang="0">
                      <a:pos x="10" y="652"/>
                    </a:cxn>
                    <a:cxn ang="0">
                      <a:pos x="4" y="661"/>
                    </a:cxn>
                    <a:cxn ang="0">
                      <a:pos x="115" y="661"/>
                    </a:cxn>
                    <a:cxn ang="0">
                      <a:pos x="126" y="661"/>
                    </a:cxn>
                    <a:cxn ang="0">
                      <a:pos x="120" y="652"/>
                    </a:cxn>
                    <a:cxn ang="0">
                      <a:pos x="108" y="632"/>
                    </a:cxn>
                    <a:cxn ang="0">
                      <a:pos x="103" y="598"/>
                    </a:cxn>
                    <a:cxn ang="0">
                      <a:pos x="104" y="575"/>
                    </a:cxn>
                    <a:cxn ang="0">
                      <a:pos x="104" y="318"/>
                    </a:cxn>
                    <a:cxn ang="0">
                      <a:pos x="445" y="318"/>
                    </a:cxn>
                    <a:cxn ang="0">
                      <a:pos x="445" y="603"/>
                    </a:cxn>
                    <a:cxn ang="0">
                      <a:pos x="445" y="618"/>
                    </a:cxn>
                    <a:cxn ang="0">
                      <a:pos x="445" y="625"/>
                    </a:cxn>
                    <a:cxn ang="0">
                      <a:pos x="433" y="650"/>
                    </a:cxn>
                    <a:cxn ang="0">
                      <a:pos x="426" y="659"/>
                    </a:cxn>
                    <a:cxn ang="0">
                      <a:pos x="438" y="659"/>
                    </a:cxn>
                    <a:cxn ang="0">
                      <a:pos x="534" y="659"/>
                    </a:cxn>
                    <a:cxn ang="0">
                      <a:pos x="544" y="659"/>
                    </a:cxn>
                    <a:cxn ang="0">
                      <a:pos x="539" y="651"/>
                    </a:cxn>
                    <a:cxn ang="0">
                      <a:pos x="529" y="626"/>
                    </a:cxn>
                  </a:cxnLst>
                  <a:rect l="0" t="0" r="r" b="b"/>
                  <a:pathLst>
                    <a:path w="544" h="661">
                      <a:moveTo>
                        <a:pt x="529" y="626"/>
                      </a:moveTo>
                      <a:cubicBezTo>
                        <a:pt x="527" y="615"/>
                        <a:pt x="526" y="608"/>
                        <a:pt x="526" y="598"/>
                      </a:cubicBezTo>
                      <a:cubicBezTo>
                        <a:pt x="526" y="90"/>
                        <a:pt x="526" y="90"/>
                        <a:pt x="526" y="90"/>
                      </a:cubicBezTo>
                      <a:cubicBezTo>
                        <a:pt x="526" y="81"/>
                        <a:pt x="525" y="73"/>
                        <a:pt x="525" y="66"/>
                      </a:cubicBezTo>
                      <a:cubicBezTo>
                        <a:pt x="525" y="56"/>
                        <a:pt x="526" y="46"/>
                        <a:pt x="529" y="35"/>
                      </a:cubicBezTo>
                      <a:cubicBezTo>
                        <a:pt x="532" y="24"/>
                        <a:pt x="534" y="18"/>
                        <a:pt x="538" y="9"/>
                      </a:cubicBezTo>
                      <a:cubicBezTo>
                        <a:pt x="542" y="1"/>
                        <a:pt x="542" y="1"/>
                        <a:pt x="542" y="1"/>
                      </a:cubicBezTo>
                      <a:cubicBezTo>
                        <a:pt x="432" y="1"/>
                        <a:pt x="432" y="1"/>
                        <a:pt x="432" y="1"/>
                      </a:cubicBezTo>
                      <a:cubicBezTo>
                        <a:pt x="419" y="1"/>
                        <a:pt x="419" y="1"/>
                        <a:pt x="419" y="1"/>
                      </a:cubicBezTo>
                      <a:cubicBezTo>
                        <a:pt x="427" y="10"/>
                        <a:pt x="427" y="10"/>
                        <a:pt x="427" y="10"/>
                      </a:cubicBezTo>
                      <a:cubicBezTo>
                        <a:pt x="436" y="19"/>
                        <a:pt x="439" y="26"/>
                        <a:pt x="443" y="38"/>
                      </a:cubicBezTo>
                      <a:cubicBezTo>
                        <a:pt x="445" y="44"/>
                        <a:pt x="445" y="49"/>
                        <a:pt x="445" y="56"/>
                      </a:cubicBezTo>
                      <a:cubicBezTo>
                        <a:pt x="445" y="61"/>
                        <a:pt x="445" y="66"/>
                        <a:pt x="445" y="72"/>
                      </a:cubicBezTo>
                      <a:cubicBezTo>
                        <a:pt x="445" y="259"/>
                        <a:pt x="445" y="259"/>
                        <a:pt x="445" y="259"/>
                      </a:cubicBezTo>
                      <a:cubicBezTo>
                        <a:pt x="103" y="259"/>
                        <a:pt x="103" y="259"/>
                        <a:pt x="103" y="259"/>
                      </a:cubicBezTo>
                      <a:cubicBezTo>
                        <a:pt x="103" y="81"/>
                        <a:pt x="103" y="81"/>
                        <a:pt x="103" y="81"/>
                      </a:cubicBezTo>
                      <a:cubicBezTo>
                        <a:pt x="103" y="76"/>
                        <a:pt x="103" y="71"/>
                        <a:pt x="103" y="67"/>
                      </a:cubicBezTo>
                      <a:cubicBezTo>
                        <a:pt x="103" y="54"/>
                        <a:pt x="104" y="43"/>
                        <a:pt x="108" y="30"/>
                      </a:cubicBezTo>
                      <a:cubicBezTo>
                        <a:pt x="111" y="21"/>
                        <a:pt x="113" y="16"/>
                        <a:pt x="118" y="8"/>
                      </a:cubicBezTo>
                      <a:cubicBezTo>
                        <a:pt x="123" y="0"/>
                        <a:pt x="123" y="0"/>
                        <a:pt x="123" y="0"/>
                      </a:cubicBezTo>
                      <a:cubicBezTo>
                        <a:pt x="11" y="0"/>
                        <a:pt x="11" y="0"/>
                        <a:pt x="11" y="0"/>
                      </a:cubicBezTo>
                      <a:cubicBezTo>
                        <a:pt x="0" y="0"/>
                        <a:pt x="0" y="0"/>
                        <a:pt x="0" y="0"/>
                      </a:cubicBezTo>
                      <a:cubicBezTo>
                        <a:pt x="7" y="9"/>
                        <a:pt x="7" y="9"/>
                        <a:pt x="7" y="9"/>
                      </a:cubicBezTo>
                      <a:cubicBezTo>
                        <a:pt x="14" y="18"/>
                        <a:pt x="17" y="23"/>
                        <a:pt x="21" y="34"/>
                      </a:cubicBezTo>
                      <a:cubicBezTo>
                        <a:pt x="24" y="44"/>
                        <a:pt x="24" y="52"/>
                        <a:pt x="24" y="65"/>
                      </a:cubicBezTo>
                      <a:cubicBezTo>
                        <a:pt x="24" y="603"/>
                        <a:pt x="24" y="603"/>
                        <a:pt x="24" y="603"/>
                      </a:cubicBezTo>
                      <a:cubicBezTo>
                        <a:pt x="24" y="606"/>
                        <a:pt x="24" y="610"/>
                        <a:pt x="24" y="613"/>
                      </a:cubicBezTo>
                      <a:cubicBezTo>
                        <a:pt x="24" y="621"/>
                        <a:pt x="24" y="627"/>
                        <a:pt x="21" y="635"/>
                      </a:cubicBezTo>
                      <a:cubicBezTo>
                        <a:pt x="18" y="641"/>
                        <a:pt x="15" y="645"/>
                        <a:pt x="10" y="652"/>
                      </a:cubicBezTo>
                      <a:cubicBezTo>
                        <a:pt x="4" y="661"/>
                        <a:pt x="4" y="661"/>
                        <a:pt x="4" y="661"/>
                      </a:cubicBezTo>
                      <a:cubicBezTo>
                        <a:pt x="115" y="661"/>
                        <a:pt x="115" y="661"/>
                        <a:pt x="115" y="661"/>
                      </a:cubicBezTo>
                      <a:cubicBezTo>
                        <a:pt x="126" y="661"/>
                        <a:pt x="126" y="661"/>
                        <a:pt x="126" y="661"/>
                      </a:cubicBezTo>
                      <a:cubicBezTo>
                        <a:pt x="120" y="652"/>
                        <a:pt x="120" y="652"/>
                        <a:pt x="120" y="652"/>
                      </a:cubicBezTo>
                      <a:cubicBezTo>
                        <a:pt x="114" y="644"/>
                        <a:pt x="110" y="639"/>
                        <a:pt x="108" y="632"/>
                      </a:cubicBezTo>
                      <a:cubicBezTo>
                        <a:pt x="104" y="616"/>
                        <a:pt x="104" y="607"/>
                        <a:pt x="103" y="598"/>
                      </a:cubicBezTo>
                      <a:cubicBezTo>
                        <a:pt x="103" y="592"/>
                        <a:pt x="104" y="585"/>
                        <a:pt x="104" y="575"/>
                      </a:cubicBezTo>
                      <a:cubicBezTo>
                        <a:pt x="104" y="318"/>
                        <a:pt x="104" y="318"/>
                        <a:pt x="104" y="318"/>
                      </a:cubicBezTo>
                      <a:cubicBezTo>
                        <a:pt x="445" y="318"/>
                        <a:pt x="445" y="318"/>
                        <a:pt x="445" y="318"/>
                      </a:cubicBezTo>
                      <a:cubicBezTo>
                        <a:pt x="445" y="603"/>
                        <a:pt x="445" y="603"/>
                        <a:pt x="445" y="603"/>
                      </a:cubicBezTo>
                      <a:cubicBezTo>
                        <a:pt x="445" y="609"/>
                        <a:pt x="445" y="614"/>
                        <a:pt x="445" y="618"/>
                      </a:cubicBezTo>
                      <a:cubicBezTo>
                        <a:pt x="445" y="620"/>
                        <a:pt x="445" y="622"/>
                        <a:pt x="445" y="625"/>
                      </a:cubicBezTo>
                      <a:cubicBezTo>
                        <a:pt x="443" y="635"/>
                        <a:pt x="440" y="641"/>
                        <a:pt x="433" y="650"/>
                      </a:cubicBezTo>
                      <a:cubicBezTo>
                        <a:pt x="426" y="659"/>
                        <a:pt x="426" y="659"/>
                        <a:pt x="426" y="659"/>
                      </a:cubicBezTo>
                      <a:cubicBezTo>
                        <a:pt x="438" y="659"/>
                        <a:pt x="438" y="659"/>
                        <a:pt x="438" y="659"/>
                      </a:cubicBezTo>
                      <a:cubicBezTo>
                        <a:pt x="534" y="659"/>
                        <a:pt x="534" y="659"/>
                        <a:pt x="534" y="659"/>
                      </a:cubicBezTo>
                      <a:cubicBezTo>
                        <a:pt x="544" y="659"/>
                        <a:pt x="544" y="659"/>
                        <a:pt x="544" y="659"/>
                      </a:cubicBezTo>
                      <a:cubicBezTo>
                        <a:pt x="539" y="651"/>
                        <a:pt x="539" y="651"/>
                        <a:pt x="539" y="651"/>
                      </a:cubicBezTo>
                      <a:cubicBezTo>
                        <a:pt x="534" y="641"/>
                        <a:pt x="532" y="635"/>
                        <a:pt x="529" y="6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3" name="Freeform 132"/>
                <p:cNvSpPr>
                  <a:spLocks noChangeAspect="1"/>
                </p:cNvSpPr>
                <p:nvPr userDrawn="1"/>
              </p:nvSpPr>
              <p:spPr bwMode="black">
                <a:xfrm>
                  <a:off x="5300" y="1175"/>
                  <a:ext cx="38" cy="59"/>
                </a:xfrm>
                <a:custGeom>
                  <a:avLst/>
                  <a:gdLst/>
                  <a:ahLst/>
                  <a:cxnLst>
                    <a:cxn ang="0">
                      <a:pos x="387" y="590"/>
                    </a:cxn>
                    <a:cxn ang="0">
                      <a:pos x="351" y="596"/>
                    </a:cxn>
                    <a:cxn ang="0">
                      <a:pos x="106" y="597"/>
                    </a:cxn>
                    <a:cxn ang="0">
                      <a:pos x="105" y="84"/>
                    </a:cxn>
                    <a:cxn ang="0">
                      <a:pos x="104" y="61"/>
                    </a:cxn>
                    <a:cxn ang="0">
                      <a:pos x="108" y="31"/>
                    </a:cxn>
                    <a:cxn ang="0">
                      <a:pos x="117" y="8"/>
                    </a:cxn>
                    <a:cxn ang="0">
                      <a:pos x="121" y="0"/>
                    </a:cxn>
                    <a:cxn ang="0">
                      <a:pos x="11" y="0"/>
                    </a:cxn>
                    <a:cxn ang="0">
                      <a:pos x="0" y="0"/>
                    </a:cxn>
                    <a:cxn ang="0">
                      <a:pos x="7" y="9"/>
                    </a:cxn>
                    <a:cxn ang="0">
                      <a:pos x="20" y="36"/>
                    </a:cxn>
                    <a:cxn ang="0">
                      <a:pos x="24" y="67"/>
                    </a:cxn>
                    <a:cxn ang="0">
                      <a:pos x="24" y="599"/>
                    </a:cxn>
                    <a:cxn ang="0">
                      <a:pos x="24" y="609"/>
                    </a:cxn>
                    <a:cxn ang="0">
                      <a:pos x="20" y="632"/>
                    </a:cxn>
                    <a:cxn ang="0">
                      <a:pos x="10" y="649"/>
                    </a:cxn>
                    <a:cxn ang="0">
                      <a:pos x="4" y="658"/>
                    </a:cxn>
                    <a:cxn ang="0">
                      <a:pos x="391" y="658"/>
                    </a:cxn>
                    <a:cxn ang="0">
                      <a:pos x="391" y="652"/>
                    </a:cxn>
                    <a:cxn ang="0">
                      <a:pos x="392" y="652"/>
                    </a:cxn>
                    <a:cxn ang="0">
                      <a:pos x="392" y="652"/>
                    </a:cxn>
                    <a:cxn ang="0">
                      <a:pos x="397" y="654"/>
                    </a:cxn>
                    <a:cxn ang="0">
                      <a:pos x="425" y="580"/>
                    </a:cxn>
                    <a:cxn ang="0">
                      <a:pos x="415" y="573"/>
                    </a:cxn>
                    <a:cxn ang="0">
                      <a:pos x="387" y="590"/>
                    </a:cxn>
                  </a:cxnLst>
                  <a:rect l="0" t="0" r="r" b="b"/>
                  <a:pathLst>
                    <a:path w="425" h="658">
                      <a:moveTo>
                        <a:pt x="387" y="590"/>
                      </a:moveTo>
                      <a:cubicBezTo>
                        <a:pt x="372" y="596"/>
                        <a:pt x="365" y="596"/>
                        <a:pt x="351" y="596"/>
                      </a:cubicBezTo>
                      <a:cubicBezTo>
                        <a:pt x="106" y="597"/>
                        <a:pt x="106" y="597"/>
                        <a:pt x="106" y="597"/>
                      </a:cubicBezTo>
                      <a:cubicBezTo>
                        <a:pt x="105" y="84"/>
                        <a:pt x="105" y="84"/>
                        <a:pt x="105" y="84"/>
                      </a:cubicBezTo>
                      <a:cubicBezTo>
                        <a:pt x="105" y="75"/>
                        <a:pt x="104" y="68"/>
                        <a:pt x="104" y="61"/>
                      </a:cubicBezTo>
                      <a:cubicBezTo>
                        <a:pt x="104" y="51"/>
                        <a:pt x="105" y="42"/>
                        <a:pt x="108" y="31"/>
                      </a:cubicBezTo>
                      <a:cubicBezTo>
                        <a:pt x="111" y="22"/>
                        <a:pt x="113" y="16"/>
                        <a:pt x="117" y="8"/>
                      </a:cubicBezTo>
                      <a:cubicBezTo>
                        <a:pt x="121" y="0"/>
                        <a:pt x="121" y="0"/>
                        <a:pt x="121" y="0"/>
                      </a:cubicBezTo>
                      <a:cubicBezTo>
                        <a:pt x="11" y="0"/>
                        <a:pt x="11" y="0"/>
                        <a:pt x="11" y="0"/>
                      </a:cubicBezTo>
                      <a:cubicBezTo>
                        <a:pt x="0" y="0"/>
                        <a:pt x="0" y="0"/>
                        <a:pt x="0" y="0"/>
                      </a:cubicBezTo>
                      <a:cubicBezTo>
                        <a:pt x="7" y="9"/>
                        <a:pt x="7" y="9"/>
                        <a:pt x="7" y="9"/>
                      </a:cubicBezTo>
                      <a:cubicBezTo>
                        <a:pt x="14" y="18"/>
                        <a:pt x="16" y="25"/>
                        <a:pt x="20" y="36"/>
                      </a:cubicBezTo>
                      <a:cubicBezTo>
                        <a:pt x="23" y="48"/>
                        <a:pt x="24" y="54"/>
                        <a:pt x="24" y="67"/>
                      </a:cubicBezTo>
                      <a:cubicBezTo>
                        <a:pt x="24" y="599"/>
                        <a:pt x="24" y="599"/>
                        <a:pt x="24" y="599"/>
                      </a:cubicBezTo>
                      <a:cubicBezTo>
                        <a:pt x="24" y="603"/>
                        <a:pt x="24" y="606"/>
                        <a:pt x="24" y="609"/>
                      </a:cubicBezTo>
                      <a:cubicBezTo>
                        <a:pt x="24" y="618"/>
                        <a:pt x="24" y="624"/>
                        <a:pt x="20" y="632"/>
                      </a:cubicBezTo>
                      <a:cubicBezTo>
                        <a:pt x="18" y="638"/>
                        <a:pt x="15" y="643"/>
                        <a:pt x="10" y="649"/>
                      </a:cubicBezTo>
                      <a:cubicBezTo>
                        <a:pt x="4" y="658"/>
                        <a:pt x="4" y="658"/>
                        <a:pt x="4" y="658"/>
                      </a:cubicBezTo>
                      <a:cubicBezTo>
                        <a:pt x="391" y="658"/>
                        <a:pt x="391" y="658"/>
                        <a:pt x="391" y="658"/>
                      </a:cubicBezTo>
                      <a:cubicBezTo>
                        <a:pt x="391" y="652"/>
                        <a:pt x="391" y="652"/>
                        <a:pt x="391" y="652"/>
                      </a:cubicBezTo>
                      <a:cubicBezTo>
                        <a:pt x="392" y="652"/>
                        <a:pt x="392" y="652"/>
                        <a:pt x="392" y="652"/>
                      </a:cubicBezTo>
                      <a:cubicBezTo>
                        <a:pt x="392" y="652"/>
                        <a:pt x="392" y="652"/>
                        <a:pt x="392" y="652"/>
                      </a:cubicBezTo>
                      <a:cubicBezTo>
                        <a:pt x="397" y="654"/>
                        <a:pt x="397" y="654"/>
                        <a:pt x="397" y="654"/>
                      </a:cubicBezTo>
                      <a:cubicBezTo>
                        <a:pt x="425" y="580"/>
                        <a:pt x="425" y="580"/>
                        <a:pt x="425" y="580"/>
                      </a:cubicBezTo>
                      <a:cubicBezTo>
                        <a:pt x="415" y="573"/>
                        <a:pt x="415" y="573"/>
                        <a:pt x="415" y="573"/>
                      </a:cubicBezTo>
                      <a:cubicBezTo>
                        <a:pt x="393" y="593"/>
                        <a:pt x="402" y="585"/>
                        <a:pt x="387" y="59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4" name="Freeform 133"/>
                <p:cNvSpPr>
                  <a:spLocks noChangeAspect="1"/>
                </p:cNvSpPr>
                <p:nvPr userDrawn="1"/>
              </p:nvSpPr>
              <p:spPr bwMode="black">
                <a:xfrm>
                  <a:off x="5168" y="1175"/>
                  <a:ext cx="57" cy="61"/>
                </a:xfrm>
                <a:custGeom>
                  <a:avLst/>
                  <a:gdLst/>
                  <a:ahLst/>
                  <a:cxnLst>
                    <a:cxn ang="0">
                      <a:pos x="553" y="0"/>
                    </a:cxn>
                    <a:cxn ang="0">
                      <a:pos x="555" y="7"/>
                    </a:cxn>
                    <a:cxn ang="0">
                      <a:pos x="561" y="32"/>
                    </a:cxn>
                    <a:cxn ang="0">
                      <a:pos x="565" y="82"/>
                    </a:cxn>
                    <a:cxn ang="0">
                      <a:pos x="565" y="113"/>
                    </a:cxn>
                    <a:cxn ang="0">
                      <a:pos x="565" y="511"/>
                    </a:cxn>
                    <a:cxn ang="0">
                      <a:pos x="120" y="3"/>
                    </a:cxn>
                    <a:cxn ang="0">
                      <a:pos x="20" y="1"/>
                    </a:cxn>
                    <a:cxn ang="0">
                      <a:pos x="0" y="1"/>
                    </a:cxn>
                    <a:cxn ang="0">
                      <a:pos x="17" y="11"/>
                    </a:cxn>
                    <a:cxn ang="0">
                      <a:pos x="33" y="29"/>
                    </a:cxn>
                    <a:cxn ang="0">
                      <a:pos x="40" y="54"/>
                    </a:cxn>
                    <a:cxn ang="0">
                      <a:pos x="40" y="597"/>
                    </a:cxn>
                    <a:cxn ang="0">
                      <a:pos x="37" y="630"/>
                    </a:cxn>
                    <a:cxn ang="0">
                      <a:pos x="26" y="652"/>
                    </a:cxn>
                    <a:cxn ang="0">
                      <a:pos x="19" y="661"/>
                    </a:cxn>
                    <a:cxn ang="0">
                      <a:pos x="113" y="661"/>
                    </a:cxn>
                    <a:cxn ang="0">
                      <a:pos x="121" y="661"/>
                    </a:cxn>
                    <a:cxn ang="0">
                      <a:pos x="119" y="653"/>
                    </a:cxn>
                    <a:cxn ang="0">
                      <a:pos x="111" y="626"/>
                    </a:cxn>
                    <a:cxn ang="0">
                      <a:pos x="105" y="579"/>
                    </a:cxn>
                    <a:cxn ang="0">
                      <a:pos x="105" y="111"/>
                    </a:cxn>
                    <a:cxn ang="0">
                      <a:pos x="630" y="692"/>
                    </a:cxn>
                    <a:cxn ang="0">
                      <a:pos x="629" y="69"/>
                    </a:cxn>
                    <a:cxn ang="0">
                      <a:pos x="632" y="35"/>
                    </a:cxn>
                    <a:cxn ang="0">
                      <a:pos x="626" y="34"/>
                    </a:cxn>
                    <a:cxn ang="0">
                      <a:pos x="626" y="34"/>
                    </a:cxn>
                    <a:cxn ang="0">
                      <a:pos x="632" y="35"/>
                    </a:cxn>
                    <a:cxn ang="0">
                      <a:pos x="639" y="7"/>
                    </a:cxn>
                    <a:cxn ang="0">
                      <a:pos x="641" y="0"/>
                    </a:cxn>
                    <a:cxn ang="0">
                      <a:pos x="560" y="0"/>
                    </a:cxn>
                    <a:cxn ang="0">
                      <a:pos x="553" y="0"/>
                    </a:cxn>
                  </a:cxnLst>
                  <a:rect l="0" t="0" r="r" b="b"/>
                  <a:pathLst>
                    <a:path w="641" h="692">
                      <a:moveTo>
                        <a:pt x="553" y="0"/>
                      </a:moveTo>
                      <a:cubicBezTo>
                        <a:pt x="555" y="7"/>
                        <a:pt x="555" y="7"/>
                        <a:pt x="555" y="7"/>
                      </a:cubicBezTo>
                      <a:cubicBezTo>
                        <a:pt x="557" y="17"/>
                        <a:pt x="559" y="22"/>
                        <a:pt x="561" y="32"/>
                      </a:cubicBezTo>
                      <a:cubicBezTo>
                        <a:pt x="565" y="51"/>
                        <a:pt x="565" y="66"/>
                        <a:pt x="565" y="82"/>
                      </a:cubicBezTo>
                      <a:cubicBezTo>
                        <a:pt x="565" y="92"/>
                        <a:pt x="565" y="102"/>
                        <a:pt x="565" y="113"/>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ubicBezTo>
                        <a:pt x="38" y="38"/>
                        <a:pt x="40" y="44"/>
                        <a:pt x="40" y="54"/>
                      </a:cubicBezTo>
                      <a:cubicBezTo>
                        <a:pt x="40" y="597"/>
                        <a:pt x="40" y="597"/>
                        <a:pt x="40" y="597"/>
                      </a:cubicBezTo>
                      <a:cubicBezTo>
                        <a:pt x="40" y="610"/>
                        <a:pt x="40" y="618"/>
                        <a:pt x="37" y="630"/>
                      </a:cubicBezTo>
                      <a:cubicBezTo>
                        <a:pt x="35" y="639"/>
                        <a:pt x="32" y="643"/>
                        <a:pt x="26" y="652"/>
                      </a:cubicBezTo>
                      <a:cubicBezTo>
                        <a:pt x="19" y="661"/>
                        <a:pt x="19" y="661"/>
                        <a:pt x="19" y="661"/>
                      </a:cubicBezTo>
                      <a:cubicBezTo>
                        <a:pt x="113" y="661"/>
                        <a:pt x="113" y="661"/>
                        <a:pt x="113" y="661"/>
                      </a:cubicBezTo>
                      <a:cubicBezTo>
                        <a:pt x="121" y="661"/>
                        <a:pt x="121" y="661"/>
                        <a:pt x="121" y="661"/>
                      </a:cubicBezTo>
                      <a:cubicBezTo>
                        <a:pt x="119" y="653"/>
                        <a:pt x="119" y="653"/>
                        <a:pt x="119" y="653"/>
                      </a:cubicBezTo>
                      <a:cubicBezTo>
                        <a:pt x="115" y="642"/>
                        <a:pt x="113" y="636"/>
                        <a:pt x="111" y="626"/>
                      </a:cubicBezTo>
                      <a:cubicBezTo>
                        <a:pt x="105" y="597"/>
                        <a:pt x="105" y="599"/>
                        <a:pt x="105" y="579"/>
                      </a:cubicBezTo>
                      <a:cubicBezTo>
                        <a:pt x="105" y="111"/>
                        <a:pt x="105" y="111"/>
                        <a:pt x="105" y="111"/>
                      </a:cubicBezTo>
                      <a:cubicBezTo>
                        <a:pt x="630" y="692"/>
                        <a:pt x="630" y="692"/>
                        <a:pt x="630" y="692"/>
                      </a:cubicBezTo>
                      <a:cubicBezTo>
                        <a:pt x="629" y="69"/>
                        <a:pt x="629" y="69"/>
                        <a:pt x="629" y="69"/>
                      </a:cubicBezTo>
                      <a:cubicBezTo>
                        <a:pt x="629" y="56"/>
                        <a:pt x="629" y="49"/>
                        <a:pt x="632" y="35"/>
                      </a:cubicBezTo>
                      <a:cubicBezTo>
                        <a:pt x="626" y="34"/>
                        <a:pt x="626" y="34"/>
                        <a:pt x="626" y="34"/>
                      </a:cubicBezTo>
                      <a:cubicBezTo>
                        <a:pt x="626" y="34"/>
                        <a:pt x="626" y="34"/>
                        <a:pt x="626" y="34"/>
                      </a:cubicBezTo>
                      <a:cubicBezTo>
                        <a:pt x="632" y="35"/>
                        <a:pt x="632" y="35"/>
                        <a:pt x="632" y="35"/>
                      </a:cubicBezTo>
                      <a:cubicBezTo>
                        <a:pt x="634" y="24"/>
                        <a:pt x="635" y="17"/>
                        <a:pt x="639" y="7"/>
                      </a:cubicBezTo>
                      <a:cubicBezTo>
                        <a:pt x="641" y="0"/>
                        <a:pt x="641" y="0"/>
                        <a:pt x="641" y="0"/>
                      </a:cubicBezTo>
                      <a:cubicBezTo>
                        <a:pt x="560" y="0"/>
                        <a:pt x="560" y="0"/>
                        <a:pt x="560" y="0"/>
                      </a:cubicBezTo>
                      <a:lnTo>
                        <a:pt x="55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5" name="Freeform 134"/>
                <p:cNvSpPr>
                  <a:spLocks noChangeAspect="1"/>
                </p:cNvSpPr>
                <p:nvPr userDrawn="1"/>
              </p:nvSpPr>
              <p:spPr bwMode="black">
                <a:xfrm>
                  <a:off x="5000" y="1076"/>
                  <a:ext cx="57" cy="61"/>
                </a:xfrm>
                <a:custGeom>
                  <a:avLst/>
                  <a:gdLst/>
                  <a:ahLst/>
                  <a:cxnLst>
                    <a:cxn ang="0">
                      <a:pos x="111" y="627"/>
                    </a:cxn>
                    <a:cxn ang="0">
                      <a:pos x="105" y="580"/>
                    </a:cxn>
                    <a:cxn ang="0">
                      <a:pos x="105" y="112"/>
                    </a:cxn>
                    <a:cxn ang="0">
                      <a:pos x="630" y="693"/>
                    </a:cxn>
                    <a:cxn ang="0">
                      <a:pos x="629" y="70"/>
                    </a:cxn>
                    <a:cxn ang="0">
                      <a:pos x="632" y="36"/>
                    </a:cxn>
                    <a:cxn ang="0">
                      <a:pos x="627" y="35"/>
                    </a:cxn>
                    <a:cxn ang="0">
                      <a:pos x="627" y="35"/>
                    </a:cxn>
                    <a:cxn ang="0">
                      <a:pos x="632" y="36"/>
                    </a:cxn>
                    <a:cxn ang="0">
                      <a:pos x="639" y="8"/>
                    </a:cxn>
                    <a:cxn ang="0">
                      <a:pos x="641" y="0"/>
                    </a:cxn>
                    <a:cxn ang="0">
                      <a:pos x="560" y="0"/>
                    </a:cxn>
                    <a:cxn ang="0">
                      <a:pos x="553" y="0"/>
                    </a:cxn>
                    <a:cxn ang="0">
                      <a:pos x="555" y="8"/>
                    </a:cxn>
                    <a:cxn ang="0">
                      <a:pos x="561" y="32"/>
                    </a:cxn>
                    <a:cxn ang="0">
                      <a:pos x="565" y="83"/>
                    </a:cxn>
                    <a:cxn ang="0">
                      <a:pos x="565" y="114"/>
                    </a:cxn>
                    <a:cxn ang="0">
                      <a:pos x="565" y="511"/>
                    </a:cxn>
                    <a:cxn ang="0">
                      <a:pos x="120" y="3"/>
                    </a:cxn>
                    <a:cxn ang="0">
                      <a:pos x="20" y="1"/>
                    </a:cxn>
                    <a:cxn ang="0">
                      <a:pos x="0" y="1"/>
                    </a:cxn>
                    <a:cxn ang="0">
                      <a:pos x="18" y="12"/>
                    </a:cxn>
                    <a:cxn ang="0">
                      <a:pos x="33" y="29"/>
                    </a:cxn>
                    <a:cxn ang="0">
                      <a:pos x="40" y="55"/>
                    </a:cxn>
                    <a:cxn ang="0">
                      <a:pos x="40" y="597"/>
                    </a:cxn>
                    <a:cxn ang="0">
                      <a:pos x="37" y="631"/>
                    </a:cxn>
                    <a:cxn ang="0">
                      <a:pos x="26" y="652"/>
                    </a:cxn>
                    <a:cxn ang="0">
                      <a:pos x="20" y="661"/>
                    </a:cxn>
                    <a:cxn ang="0">
                      <a:pos x="113" y="661"/>
                    </a:cxn>
                    <a:cxn ang="0">
                      <a:pos x="121" y="661"/>
                    </a:cxn>
                    <a:cxn ang="0">
                      <a:pos x="119" y="654"/>
                    </a:cxn>
                    <a:cxn ang="0">
                      <a:pos x="111" y="627"/>
                    </a:cxn>
                  </a:cxnLst>
                  <a:rect l="0" t="0" r="r" b="b"/>
                  <a:pathLst>
                    <a:path w="641" h="693">
                      <a:moveTo>
                        <a:pt x="111" y="627"/>
                      </a:moveTo>
                      <a:cubicBezTo>
                        <a:pt x="105" y="598"/>
                        <a:pt x="105" y="599"/>
                        <a:pt x="105" y="580"/>
                      </a:cubicBezTo>
                      <a:cubicBezTo>
                        <a:pt x="105" y="112"/>
                        <a:pt x="105" y="112"/>
                        <a:pt x="105" y="112"/>
                      </a:cubicBezTo>
                      <a:cubicBezTo>
                        <a:pt x="630" y="693"/>
                        <a:pt x="630" y="693"/>
                        <a:pt x="630" y="693"/>
                      </a:cubicBezTo>
                      <a:cubicBezTo>
                        <a:pt x="629" y="70"/>
                        <a:pt x="629" y="70"/>
                        <a:pt x="629" y="70"/>
                      </a:cubicBezTo>
                      <a:cubicBezTo>
                        <a:pt x="629" y="57"/>
                        <a:pt x="629" y="49"/>
                        <a:pt x="632" y="36"/>
                      </a:cubicBezTo>
                      <a:cubicBezTo>
                        <a:pt x="627" y="35"/>
                        <a:pt x="627" y="35"/>
                        <a:pt x="627" y="35"/>
                      </a:cubicBezTo>
                      <a:cubicBezTo>
                        <a:pt x="627" y="35"/>
                        <a:pt x="627" y="35"/>
                        <a:pt x="627" y="35"/>
                      </a:cubicBezTo>
                      <a:cubicBezTo>
                        <a:pt x="632" y="36"/>
                        <a:pt x="632" y="36"/>
                        <a:pt x="632" y="36"/>
                      </a:cubicBezTo>
                      <a:cubicBezTo>
                        <a:pt x="634" y="25"/>
                        <a:pt x="635" y="18"/>
                        <a:pt x="639" y="8"/>
                      </a:cubicBezTo>
                      <a:cubicBezTo>
                        <a:pt x="641" y="0"/>
                        <a:pt x="641" y="0"/>
                        <a:pt x="641" y="0"/>
                      </a:cubicBezTo>
                      <a:cubicBezTo>
                        <a:pt x="560" y="0"/>
                        <a:pt x="560" y="0"/>
                        <a:pt x="560" y="0"/>
                      </a:cubicBezTo>
                      <a:cubicBezTo>
                        <a:pt x="553" y="0"/>
                        <a:pt x="553" y="0"/>
                        <a:pt x="553" y="0"/>
                      </a:cubicBezTo>
                      <a:cubicBezTo>
                        <a:pt x="555" y="8"/>
                        <a:pt x="555" y="8"/>
                        <a:pt x="555" y="8"/>
                      </a:cubicBezTo>
                      <a:cubicBezTo>
                        <a:pt x="558" y="17"/>
                        <a:pt x="559" y="23"/>
                        <a:pt x="561" y="32"/>
                      </a:cubicBezTo>
                      <a:cubicBezTo>
                        <a:pt x="564" y="52"/>
                        <a:pt x="565" y="67"/>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8" y="12"/>
                        <a:pt x="18" y="12"/>
                        <a:pt x="18" y="12"/>
                      </a:cubicBezTo>
                      <a:cubicBezTo>
                        <a:pt x="25" y="17"/>
                        <a:pt x="29" y="20"/>
                        <a:pt x="33" y="29"/>
                      </a:cubicBezTo>
                      <a:cubicBezTo>
                        <a:pt x="38" y="39"/>
                        <a:pt x="40" y="45"/>
                        <a:pt x="40" y="55"/>
                      </a:cubicBezTo>
                      <a:cubicBezTo>
                        <a:pt x="40" y="597"/>
                        <a:pt x="40" y="597"/>
                        <a:pt x="40" y="597"/>
                      </a:cubicBezTo>
                      <a:cubicBezTo>
                        <a:pt x="40" y="611"/>
                        <a:pt x="40" y="618"/>
                        <a:pt x="37" y="631"/>
                      </a:cubicBezTo>
                      <a:cubicBezTo>
                        <a:pt x="35" y="640"/>
                        <a:pt x="32" y="644"/>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3"/>
                        <a:pt x="113" y="637"/>
                        <a:pt x="111" y="62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6" name="Freeform 135"/>
                <p:cNvSpPr>
                  <a:spLocks noChangeAspect="1"/>
                </p:cNvSpPr>
                <p:nvPr userDrawn="1"/>
              </p:nvSpPr>
              <p:spPr bwMode="black">
                <a:xfrm>
                  <a:off x="5424" y="976"/>
                  <a:ext cx="37" cy="59"/>
                </a:xfrm>
                <a:custGeom>
                  <a:avLst/>
                  <a:gdLst/>
                  <a:ahLst/>
                  <a:cxnLst>
                    <a:cxn ang="0">
                      <a:pos x="21" y="26"/>
                    </a:cxn>
                    <a:cxn ang="0">
                      <a:pos x="26" y="52"/>
                    </a:cxn>
                    <a:cxn ang="0">
                      <a:pos x="26" y="596"/>
                    </a:cxn>
                    <a:cxn ang="0">
                      <a:pos x="26" y="612"/>
                    </a:cxn>
                    <a:cxn ang="0">
                      <a:pos x="24" y="628"/>
                    </a:cxn>
                    <a:cxn ang="0">
                      <a:pos x="13" y="650"/>
                    </a:cxn>
                    <a:cxn ang="0">
                      <a:pos x="7" y="659"/>
                    </a:cxn>
                    <a:cxn ang="0">
                      <a:pos x="393" y="659"/>
                    </a:cxn>
                    <a:cxn ang="0">
                      <a:pos x="393" y="653"/>
                    </a:cxn>
                    <a:cxn ang="0">
                      <a:pos x="393" y="653"/>
                    </a:cxn>
                    <a:cxn ang="0">
                      <a:pos x="393" y="653"/>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8" y="321"/>
                    </a:cxn>
                    <a:cxn ang="0">
                      <a:pos x="343" y="333"/>
                    </a:cxn>
                    <a:cxn ang="0">
                      <a:pos x="351" y="337"/>
                    </a:cxn>
                    <a:cxn ang="0">
                      <a:pos x="351" y="266"/>
                    </a:cxn>
                    <a:cxn ang="0">
                      <a:pos x="351" y="261"/>
                    </a:cxn>
                    <a:cxn ang="0">
                      <a:pos x="109" y="261"/>
                    </a:cxn>
                    <a:cxn ang="0">
                      <a:pos x="109" y="58"/>
                    </a:cxn>
                    <a:cxn ang="0">
                      <a:pos x="280" y="58"/>
                    </a:cxn>
                    <a:cxn ang="0">
                      <a:pos x="300" y="57"/>
                    </a:cxn>
                    <a:cxn ang="0">
                      <a:pos x="318" y="60"/>
                    </a:cxn>
                    <a:cxn ang="0">
                      <a:pos x="341" y="75"/>
                    </a:cxn>
                    <a:cxn ang="0">
                      <a:pos x="351" y="85"/>
                    </a:cxn>
                    <a:cxn ang="0">
                      <a:pos x="351" y="6"/>
                    </a:cxn>
                    <a:cxn ang="0">
                      <a:pos x="351" y="0"/>
                    </a:cxn>
                    <a:cxn ang="0">
                      <a:pos x="0" y="0"/>
                    </a:cxn>
                    <a:cxn ang="0">
                      <a:pos x="10" y="9"/>
                    </a:cxn>
                    <a:cxn ang="0">
                      <a:pos x="21" y="26"/>
                    </a:cxn>
                  </a:cxnLst>
                  <a:rect l="0" t="0" r="r" b="b"/>
                  <a:pathLst>
                    <a:path w="425" h="659">
                      <a:moveTo>
                        <a:pt x="21" y="26"/>
                      </a:moveTo>
                      <a:cubicBezTo>
                        <a:pt x="24" y="35"/>
                        <a:pt x="26" y="41"/>
                        <a:pt x="26" y="52"/>
                      </a:cubicBezTo>
                      <a:cubicBezTo>
                        <a:pt x="26" y="596"/>
                        <a:pt x="26" y="596"/>
                        <a:pt x="26" y="596"/>
                      </a:cubicBezTo>
                      <a:cubicBezTo>
                        <a:pt x="26" y="602"/>
                        <a:pt x="26" y="607"/>
                        <a:pt x="26" y="612"/>
                      </a:cubicBezTo>
                      <a:cubicBezTo>
                        <a:pt x="26" y="617"/>
                        <a:pt x="26" y="622"/>
                        <a:pt x="24" y="628"/>
                      </a:cubicBezTo>
                      <a:cubicBezTo>
                        <a:pt x="21" y="637"/>
                        <a:pt x="19" y="642"/>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1" y="337"/>
                        <a:pt x="351" y="337"/>
                        <a:pt x="351" y="337"/>
                      </a:cubicBezTo>
                      <a:cubicBezTo>
                        <a:pt x="351" y="266"/>
                        <a:pt x="351" y="266"/>
                        <a:pt x="351" y="266"/>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8" y="58"/>
                        <a:pt x="294" y="57"/>
                        <a:pt x="300" y="57"/>
                      </a:cubicBezTo>
                      <a:cubicBezTo>
                        <a:pt x="306" y="57"/>
                        <a:pt x="311" y="58"/>
                        <a:pt x="318" y="60"/>
                      </a:cubicBezTo>
                      <a:cubicBezTo>
                        <a:pt x="328" y="64"/>
                        <a:pt x="334" y="67"/>
                        <a:pt x="341" y="75"/>
                      </a:cubicBezTo>
                      <a:cubicBezTo>
                        <a:pt x="351" y="85"/>
                        <a:pt x="351" y="85"/>
                        <a:pt x="351" y="85"/>
                      </a:cubicBezTo>
                      <a:cubicBezTo>
                        <a:pt x="351" y="6"/>
                        <a:pt x="351" y="6"/>
                        <a:pt x="351" y="6"/>
                      </a:cubicBezTo>
                      <a:cubicBezTo>
                        <a:pt x="351" y="0"/>
                        <a:pt x="351" y="0"/>
                        <a:pt x="351" y="0"/>
                      </a:cubicBezTo>
                      <a:cubicBezTo>
                        <a:pt x="0" y="0"/>
                        <a:pt x="0" y="0"/>
                        <a:pt x="0" y="0"/>
                      </a:cubicBezTo>
                      <a:cubicBezTo>
                        <a:pt x="10" y="9"/>
                        <a:pt x="10" y="9"/>
                        <a:pt x="10" y="9"/>
                      </a:cubicBezTo>
                      <a:cubicBezTo>
                        <a:pt x="16" y="15"/>
                        <a:pt x="17" y="18"/>
                        <a:pt x="21" y="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7" name="Freeform 136"/>
                <p:cNvSpPr>
                  <a:spLocks noChangeAspect="1"/>
                </p:cNvSpPr>
                <p:nvPr userDrawn="1"/>
              </p:nvSpPr>
              <p:spPr bwMode="black">
                <a:xfrm>
                  <a:off x="5359" y="976"/>
                  <a:ext cx="57" cy="62"/>
                </a:xfrm>
                <a:custGeom>
                  <a:avLst/>
                  <a:gdLst/>
                  <a:ahLst/>
                  <a:cxnLst>
                    <a:cxn ang="0">
                      <a:pos x="33" y="29"/>
                    </a:cxn>
                    <a:cxn ang="0">
                      <a:pos x="40" y="54"/>
                    </a:cxn>
                    <a:cxn ang="0">
                      <a:pos x="40" y="597"/>
                    </a:cxn>
                    <a:cxn ang="0">
                      <a:pos x="36" y="631"/>
                    </a:cxn>
                    <a:cxn ang="0">
                      <a:pos x="26" y="652"/>
                    </a:cxn>
                    <a:cxn ang="0">
                      <a:pos x="20" y="661"/>
                    </a:cxn>
                    <a:cxn ang="0">
                      <a:pos x="113" y="661"/>
                    </a:cxn>
                    <a:cxn ang="0">
                      <a:pos x="121" y="661"/>
                    </a:cxn>
                    <a:cxn ang="0">
                      <a:pos x="119" y="654"/>
                    </a:cxn>
                    <a:cxn ang="0">
                      <a:pos x="111" y="627"/>
                    </a:cxn>
                    <a:cxn ang="0">
                      <a:pos x="105" y="580"/>
                    </a:cxn>
                    <a:cxn ang="0">
                      <a:pos x="105" y="112"/>
                    </a:cxn>
                    <a:cxn ang="0">
                      <a:pos x="630" y="692"/>
                    </a:cxn>
                    <a:cxn ang="0">
                      <a:pos x="629" y="69"/>
                    </a:cxn>
                    <a:cxn ang="0">
                      <a:pos x="632" y="36"/>
                    </a:cxn>
                    <a:cxn ang="0">
                      <a:pos x="626" y="34"/>
                    </a:cxn>
                    <a:cxn ang="0">
                      <a:pos x="626" y="34"/>
                    </a:cxn>
                    <a:cxn ang="0">
                      <a:pos x="632" y="35"/>
                    </a:cxn>
                    <a:cxn ang="0">
                      <a:pos x="638"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0" y="1"/>
                    </a:cxn>
                    <a:cxn ang="0">
                      <a:pos x="0" y="1"/>
                    </a:cxn>
                    <a:cxn ang="0">
                      <a:pos x="17" y="11"/>
                    </a:cxn>
                    <a:cxn ang="0">
                      <a:pos x="33" y="29"/>
                    </a:cxn>
                  </a:cxnLst>
                  <a:rect l="0" t="0" r="r" b="b"/>
                  <a:pathLst>
                    <a:path w="641" h="692">
                      <a:moveTo>
                        <a:pt x="33" y="29"/>
                      </a:moveTo>
                      <a:cubicBezTo>
                        <a:pt x="38" y="38"/>
                        <a:pt x="40" y="45"/>
                        <a:pt x="40" y="54"/>
                      </a:cubicBezTo>
                      <a:cubicBezTo>
                        <a:pt x="40" y="597"/>
                        <a:pt x="40" y="597"/>
                        <a:pt x="40" y="597"/>
                      </a:cubicBezTo>
                      <a:cubicBezTo>
                        <a:pt x="40" y="610"/>
                        <a:pt x="40" y="618"/>
                        <a:pt x="36" y="631"/>
                      </a:cubicBezTo>
                      <a:cubicBezTo>
                        <a:pt x="34" y="639"/>
                        <a:pt x="32" y="643"/>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2"/>
                        <a:pt x="112" y="637"/>
                        <a:pt x="111" y="627"/>
                      </a:cubicBezTo>
                      <a:cubicBezTo>
                        <a:pt x="105" y="597"/>
                        <a:pt x="105" y="599"/>
                        <a:pt x="105" y="580"/>
                      </a:cubicBezTo>
                      <a:cubicBezTo>
                        <a:pt x="105" y="112"/>
                        <a:pt x="105" y="112"/>
                        <a:pt x="105" y="112"/>
                      </a:cubicBezTo>
                      <a:cubicBezTo>
                        <a:pt x="630" y="692"/>
                        <a:pt x="630" y="692"/>
                        <a:pt x="630" y="692"/>
                      </a:cubicBezTo>
                      <a:cubicBezTo>
                        <a:pt x="629" y="69"/>
                        <a:pt x="629" y="69"/>
                        <a:pt x="629" y="69"/>
                      </a:cubicBezTo>
                      <a:cubicBezTo>
                        <a:pt x="629" y="56"/>
                        <a:pt x="629" y="49"/>
                        <a:pt x="632" y="36"/>
                      </a:cubicBezTo>
                      <a:cubicBezTo>
                        <a:pt x="626" y="34"/>
                        <a:pt x="626" y="34"/>
                        <a:pt x="626" y="34"/>
                      </a:cubicBezTo>
                      <a:cubicBezTo>
                        <a:pt x="626" y="34"/>
                        <a:pt x="626" y="34"/>
                        <a:pt x="626" y="34"/>
                      </a:cubicBezTo>
                      <a:cubicBezTo>
                        <a:pt x="632" y="35"/>
                        <a:pt x="632" y="35"/>
                        <a:pt x="632" y="35"/>
                      </a:cubicBezTo>
                      <a:cubicBezTo>
                        <a:pt x="633" y="24"/>
                        <a:pt x="635" y="18"/>
                        <a:pt x="638" y="7"/>
                      </a:cubicBezTo>
                      <a:cubicBezTo>
                        <a:pt x="641" y="0"/>
                        <a:pt x="641" y="0"/>
                        <a:pt x="641" y="0"/>
                      </a:cubicBezTo>
                      <a:cubicBezTo>
                        <a:pt x="560" y="0"/>
                        <a:pt x="560" y="0"/>
                        <a:pt x="560" y="0"/>
                      </a:cubicBezTo>
                      <a:cubicBezTo>
                        <a:pt x="553" y="0"/>
                        <a:pt x="553" y="0"/>
                        <a:pt x="553" y="0"/>
                      </a:cubicBezTo>
                      <a:cubicBezTo>
                        <a:pt x="555" y="7"/>
                        <a:pt x="555" y="7"/>
                        <a:pt x="555" y="7"/>
                      </a:cubicBezTo>
                      <a:cubicBezTo>
                        <a:pt x="557" y="17"/>
                        <a:pt x="559" y="23"/>
                        <a:pt x="561" y="32"/>
                      </a:cubicBezTo>
                      <a:cubicBezTo>
                        <a:pt x="564" y="52"/>
                        <a:pt x="565" y="66"/>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8" name="Freeform 137"/>
                <p:cNvSpPr>
                  <a:spLocks noChangeAspect="1"/>
                </p:cNvSpPr>
                <p:nvPr userDrawn="1"/>
              </p:nvSpPr>
              <p:spPr bwMode="black">
                <a:xfrm>
                  <a:off x="5348" y="1076"/>
                  <a:ext cx="48" cy="58"/>
                </a:xfrm>
                <a:custGeom>
                  <a:avLst/>
                  <a:gdLst/>
                  <a:ahLst/>
                  <a:cxnLst>
                    <a:cxn ang="0">
                      <a:pos x="481" y="62"/>
                    </a:cxn>
                    <a:cxn ang="0">
                      <a:pos x="500" y="34"/>
                    </a:cxn>
                    <a:cxn ang="0">
                      <a:pos x="522" y="10"/>
                    </a:cxn>
                    <a:cxn ang="0">
                      <a:pos x="532" y="0"/>
                    </a:cxn>
                    <a:cxn ang="0">
                      <a:pos x="429" y="0"/>
                    </a:cxn>
                    <a:cxn ang="0">
                      <a:pos x="423" y="0"/>
                    </a:cxn>
                    <a:cxn ang="0">
                      <a:pos x="423" y="7"/>
                    </a:cxn>
                    <a:cxn ang="0">
                      <a:pos x="424" y="14"/>
                    </a:cxn>
                    <a:cxn ang="0">
                      <a:pos x="423" y="22"/>
                    </a:cxn>
                    <a:cxn ang="0">
                      <a:pos x="415" y="40"/>
                    </a:cxn>
                    <a:cxn ang="0">
                      <a:pos x="272" y="266"/>
                    </a:cxn>
                    <a:cxn ang="0">
                      <a:pos x="141" y="54"/>
                    </a:cxn>
                    <a:cxn ang="0">
                      <a:pos x="127" y="28"/>
                    </a:cxn>
                    <a:cxn ang="0">
                      <a:pos x="125" y="14"/>
                    </a:cxn>
                    <a:cxn ang="0">
                      <a:pos x="126" y="8"/>
                    </a:cxn>
                    <a:cxn ang="0">
                      <a:pos x="126" y="1"/>
                    </a:cxn>
                    <a:cxn ang="0">
                      <a:pos x="16" y="1"/>
                    </a:cxn>
                    <a:cxn ang="0">
                      <a:pos x="0" y="1"/>
                    </a:cxn>
                    <a:cxn ang="0">
                      <a:pos x="12" y="11"/>
                    </a:cxn>
                    <a:cxn ang="0">
                      <a:pos x="31" y="30"/>
                    </a:cxn>
                    <a:cxn ang="0">
                      <a:pos x="47" y="53"/>
                    </a:cxn>
                    <a:cxn ang="0">
                      <a:pos x="223" y="331"/>
                    </a:cxn>
                    <a:cxn ang="0">
                      <a:pos x="223" y="619"/>
                    </a:cxn>
                    <a:cxn ang="0">
                      <a:pos x="223" y="628"/>
                    </a:cxn>
                    <a:cxn ang="0">
                      <a:pos x="222" y="635"/>
                    </a:cxn>
                    <a:cxn ang="0">
                      <a:pos x="216" y="654"/>
                    </a:cxn>
                    <a:cxn ang="0">
                      <a:pos x="212" y="662"/>
                    </a:cxn>
                    <a:cxn ang="0">
                      <a:pos x="306" y="662"/>
                    </a:cxn>
                    <a:cxn ang="0">
                      <a:pos x="313" y="662"/>
                    </a:cxn>
                    <a:cxn ang="0">
                      <a:pos x="311" y="655"/>
                    </a:cxn>
                    <a:cxn ang="0">
                      <a:pos x="306" y="636"/>
                    </a:cxn>
                    <a:cxn ang="0">
                      <a:pos x="303" y="616"/>
                    </a:cxn>
                    <a:cxn ang="0">
                      <a:pos x="303" y="328"/>
                    </a:cxn>
                    <a:cxn ang="0">
                      <a:pos x="481" y="62"/>
                    </a:cxn>
                  </a:cxnLst>
                  <a:rect l="0" t="0" r="r" b="b"/>
                  <a:pathLst>
                    <a:path w="532" h="662">
                      <a:moveTo>
                        <a:pt x="481" y="62"/>
                      </a:moveTo>
                      <a:cubicBezTo>
                        <a:pt x="489" y="51"/>
                        <a:pt x="493" y="44"/>
                        <a:pt x="500" y="34"/>
                      </a:cubicBezTo>
                      <a:cubicBezTo>
                        <a:pt x="507" y="24"/>
                        <a:pt x="512" y="19"/>
                        <a:pt x="522" y="10"/>
                      </a:cubicBezTo>
                      <a:cubicBezTo>
                        <a:pt x="532" y="0"/>
                        <a:pt x="532" y="0"/>
                        <a:pt x="532" y="0"/>
                      </a:cubicBezTo>
                      <a:cubicBezTo>
                        <a:pt x="429" y="0"/>
                        <a:pt x="429" y="0"/>
                        <a:pt x="429" y="0"/>
                      </a:cubicBezTo>
                      <a:cubicBezTo>
                        <a:pt x="423" y="0"/>
                        <a:pt x="423" y="0"/>
                        <a:pt x="423" y="0"/>
                      </a:cubicBezTo>
                      <a:cubicBezTo>
                        <a:pt x="423" y="7"/>
                        <a:pt x="423" y="7"/>
                        <a:pt x="423" y="7"/>
                      </a:cubicBezTo>
                      <a:cubicBezTo>
                        <a:pt x="424" y="10"/>
                        <a:pt x="424" y="12"/>
                        <a:pt x="424" y="14"/>
                      </a:cubicBezTo>
                      <a:cubicBezTo>
                        <a:pt x="424" y="17"/>
                        <a:pt x="424" y="19"/>
                        <a:pt x="423" y="22"/>
                      </a:cubicBezTo>
                      <a:cubicBezTo>
                        <a:pt x="422" y="28"/>
                        <a:pt x="419" y="33"/>
                        <a:pt x="415" y="40"/>
                      </a:cubicBezTo>
                      <a:cubicBezTo>
                        <a:pt x="272" y="266"/>
                        <a:pt x="272" y="266"/>
                        <a:pt x="272" y="266"/>
                      </a:cubicBezTo>
                      <a:cubicBezTo>
                        <a:pt x="141" y="54"/>
                        <a:pt x="141" y="54"/>
                        <a:pt x="141" y="54"/>
                      </a:cubicBezTo>
                      <a:cubicBezTo>
                        <a:pt x="135" y="44"/>
                        <a:pt x="131" y="38"/>
                        <a:pt x="127" y="28"/>
                      </a:cubicBezTo>
                      <a:cubicBezTo>
                        <a:pt x="126" y="23"/>
                        <a:pt x="125" y="19"/>
                        <a:pt x="125" y="14"/>
                      </a:cubicBezTo>
                      <a:cubicBezTo>
                        <a:pt x="125" y="12"/>
                        <a:pt x="126" y="10"/>
                        <a:pt x="126" y="8"/>
                      </a:cubicBezTo>
                      <a:cubicBezTo>
                        <a:pt x="126" y="1"/>
                        <a:pt x="126" y="1"/>
                        <a:pt x="126" y="1"/>
                      </a:cubicBezTo>
                      <a:cubicBezTo>
                        <a:pt x="16" y="1"/>
                        <a:pt x="16" y="1"/>
                        <a:pt x="16" y="1"/>
                      </a:cubicBezTo>
                      <a:cubicBezTo>
                        <a:pt x="0" y="1"/>
                        <a:pt x="0" y="1"/>
                        <a:pt x="0" y="1"/>
                      </a:cubicBezTo>
                      <a:cubicBezTo>
                        <a:pt x="12" y="11"/>
                        <a:pt x="12" y="11"/>
                        <a:pt x="12" y="11"/>
                      </a:cubicBezTo>
                      <a:cubicBezTo>
                        <a:pt x="21" y="18"/>
                        <a:pt x="25" y="23"/>
                        <a:pt x="31" y="30"/>
                      </a:cubicBezTo>
                      <a:cubicBezTo>
                        <a:pt x="37" y="39"/>
                        <a:pt x="41" y="44"/>
                        <a:pt x="47" y="53"/>
                      </a:cubicBezTo>
                      <a:cubicBezTo>
                        <a:pt x="223" y="331"/>
                        <a:pt x="223" y="331"/>
                        <a:pt x="223" y="331"/>
                      </a:cubicBezTo>
                      <a:cubicBezTo>
                        <a:pt x="223" y="619"/>
                        <a:pt x="223" y="619"/>
                        <a:pt x="223" y="619"/>
                      </a:cubicBezTo>
                      <a:cubicBezTo>
                        <a:pt x="223" y="623"/>
                        <a:pt x="223" y="626"/>
                        <a:pt x="223" y="628"/>
                      </a:cubicBezTo>
                      <a:cubicBezTo>
                        <a:pt x="223" y="631"/>
                        <a:pt x="223" y="633"/>
                        <a:pt x="222" y="635"/>
                      </a:cubicBezTo>
                      <a:cubicBezTo>
                        <a:pt x="221" y="642"/>
                        <a:pt x="219" y="647"/>
                        <a:pt x="216" y="654"/>
                      </a:cubicBezTo>
                      <a:cubicBezTo>
                        <a:pt x="212" y="662"/>
                        <a:pt x="212" y="662"/>
                        <a:pt x="212" y="662"/>
                      </a:cubicBezTo>
                      <a:cubicBezTo>
                        <a:pt x="306" y="662"/>
                        <a:pt x="306" y="662"/>
                        <a:pt x="306" y="662"/>
                      </a:cubicBezTo>
                      <a:cubicBezTo>
                        <a:pt x="313" y="662"/>
                        <a:pt x="313" y="662"/>
                        <a:pt x="313" y="662"/>
                      </a:cubicBezTo>
                      <a:cubicBezTo>
                        <a:pt x="311" y="655"/>
                        <a:pt x="311" y="655"/>
                        <a:pt x="311" y="655"/>
                      </a:cubicBezTo>
                      <a:cubicBezTo>
                        <a:pt x="308" y="647"/>
                        <a:pt x="308" y="643"/>
                        <a:pt x="306" y="636"/>
                      </a:cubicBezTo>
                      <a:cubicBezTo>
                        <a:pt x="304" y="628"/>
                        <a:pt x="303" y="623"/>
                        <a:pt x="303" y="616"/>
                      </a:cubicBezTo>
                      <a:cubicBezTo>
                        <a:pt x="303" y="328"/>
                        <a:pt x="303" y="328"/>
                        <a:pt x="303" y="328"/>
                      </a:cubicBezTo>
                      <a:lnTo>
                        <a:pt x="481" y="6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9" name="Freeform 138"/>
                <p:cNvSpPr>
                  <a:spLocks noChangeAspect="1" noEditPoints="1"/>
                </p:cNvSpPr>
                <p:nvPr userDrawn="1"/>
              </p:nvSpPr>
              <p:spPr bwMode="black">
                <a:xfrm>
                  <a:off x="5424" y="1074"/>
                  <a:ext cx="60" cy="60"/>
                </a:xfrm>
                <a:custGeom>
                  <a:avLst/>
                  <a:gdLst/>
                  <a:ahLst/>
                  <a:cxnLst>
                    <a:cxn ang="0">
                      <a:pos x="336" y="0"/>
                    </a:cxn>
                    <a:cxn ang="0">
                      <a:pos x="0" y="338"/>
                    </a:cxn>
                    <a:cxn ang="0">
                      <a:pos x="330" y="675"/>
                    </a:cxn>
                    <a:cxn ang="0">
                      <a:pos x="330" y="670"/>
                    </a:cxn>
                    <a:cxn ang="0">
                      <a:pos x="330" y="675"/>
                    </a:cxn>
                    <a:cxn ang="0">
                      <a:pos x="338" y="675"/>
                    </a:cxn>
                    <a:cxn ang="0">
                      <a:pos x="674" y="342"/>
                    </a:cxn>
                    <a:cxn ang="0">
                      <a:pos x="674" y="336"/>
                    </a:cxn>
                    <a:cxn ang="0">
                      <a:pos x="345" y="0"/>
                    </a:cxn>
                    <a:cxn ang="0">
                      <a:pos x="336" y="0"/>
                    </a:cxn>
                    <a:cxn ang="0">
                      <a:pos x="336" y="65"/>
                    </a:cxn>
                    <a:cxn ang="0">
                      <a:pos x="339" y="65"/>
                    </a:cxn>
                    <a:cxn ang="0">
                      <a:pos x="340" y="59"/>
                    </a:cxn>
                    <a:cxn ang="0">
                      <a:pos x="340" y="59"/>
                    </a:cxn>
                    <a:cxn ang="0">
                      <a:pos x="340" y="65"/>
                    </a:cxn>
                    <a:cxn ang="0">
                      <a:pos x="592" y="336"/>
                    </a:cxn>
                    <a:cxn ang="0">
                      <a:pos x="337" y="610"/>
                    </a:cxn>
                    <a:cxn ang="0">
                      <a:pos x="332" y="610"/>
                    </a:cxn>
                    <a:cxn ang="0">
                      <a:pos x="85" y="339"/>
                    </a:cxn>
                    <a:cxn ang="0">
                      <a:pos x="85" y="334"/>
                    </a:cxn>
                    <a:cxn ang="0">
                      <a:pos x="336" y="65"/>
                    </a:cxn>
                  </a:cxnLst>
                  <a:rect l="0" t="0" r="r" b="b"/>
                  <a:pathLst>
                    <a:path w="674" h="675">
                      <a:moveTo>
                        <a:pt x="336" y="0"/>
                      </a:moveTo>
                      <a:cubicBezTo>
                        <a:pt x="151" y="0"/>
                        <a:pt x="0" y="154"/>
                        <a:pt x="0" y="338"/>
                      </a:cubicBezTo>
                      <a:cubicBezTo>
                        <a:pt x="0" y="521"/>
                        <a:pt x="148" y="669"/>
                        <a:pt x="330" y="675"/>
                      </a:cubicBezTo>
                      <a:cubicBezTo>
                        <a:pt x="330" y="670"/>
                        <a:pt x="330" y="670"/>
                        <a:pt x="330" y="670"/>
                      </a:cubicBezTo>
                      <a:cubicBezTo>
                        <a:pt x="330" y="675"/>
                        <a:pt x="330" y="675"/>
                        <a:pt x="330" y="675"/>
                      </a:cubicBezTo>
                      <a:cubicBezTo>
                        <a:pt x="333" y="675"/>
                        <a:pt x="336" y="675"/>
                        <a:pt x="338" y="675"/>
                      </a:cubicBezTo>
                      <a:cubicBezTo>
                        <a:pt x="520" y="675"/>
                        <a:pt x="674" y="534"/>
                        <a:pt x="674" y="342"/>
                      </a:cubicBezTo>
                      <a:cubicBezTo>
                        <a:pt x="674" y="340"/>
                        <a:pt x="674" y="338"/>
                        <a:pt x="674" y="336"/>
                      </a:cubicBezTo>
                      <a:cubicBezTo>
                        <a:pt x="671" y="154"/>
                        <a:pt x="533" y="7"/>
                        <a:pt x="345" y="0"/>
                      </a:cubicBezTo>
                      <a:cubicBezTo>
                        <a:pt x="342" y="0"/>
                        <a:pt x="338" y="0"/>
                        <a:pt x="336" y="0"/>
                      </a:cubicBezTo>
                      <a:close/>
                      <a:moveTo>
                        <a:pt x="336" y="65"/>
                      </a:moveTo>
                      <a:cubicBezTo>
                        <a:pt x="337" y="65"/>
                        <a:pt x="338" y="65"/>
                        <a:pt x="339" y="65"/>
                      </a:cubicBezTo>
                      <a:cubicBezTo>
                        <a:pt x="340" y="59"/>
                        <a:pt x="340" y="59"/>
                        <a:pt x="340" y="59"/>
                      </a:cubicBezTo>
                      <a:cubicBezTo>
                        <a:pt x="340" y="59"/>
                        <a:pt x="340" y="59"/>
                        <a:pt x="340" y="59"/>
                      </a:cubicBezTo>
                      <a:cubicBezTo>
                        <a:pt x="340" y="65"/>
                        <a:pt x="340" y="65"/>
                        <a:pt x="340" y="65"/>
                      </a:cubicBezTo>
                      <a:cubicBezTo>
                        <a:pt x="488" y="67"/>
                        <a:pt x="591" y="191"/>
                        <a:pt x="592" y="336"/>
                      </a:cubicBezTo>
                      <a:cubicBezTo>
                        <a:pt x="592" y="480"/>
                        <a:pt x="481" y="610"/>
                        <a:pt x="337" y="610"/>
                      </a:cubicBezTo>
                      <a:cubicBezTo>
                        <a:pt x="336" y="610"/>
                        <a:pt x="334" y="610"/>
                        <a:pt x="332" y="610"/>
                      </a:cubicBezTo>
                      <a:cubicBezTo>
                        <a:pt x="186" y="607"/>
                        <a:pt x="85" y="481"/>
                        <a:pt x="85" y="339"/>
                      </a:cubicBezTo>
                      <a:cubicBezTo>
                        <a:pt x="85" y="338"/>
                        <a:pt x="85" y="336"/>
                        <a:pt x="85" y="334"/>
                      </a:cubicBezTo>
                      <a:cubicBezTo>
                        <a:pt x="88" y="191"/>
                        <a:pt x="186" y="65"/>
                        <a:pt x="336" y="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0" name="Freeform 139"/>
                <p:cNvSpPr>
                  <a:spLocks noChangeAspect="1"/>
                </p:cNvSpPr>
                <p:nvPr userDrawn="1"/>
              </p:nvSpPr>
              <p:spPr bwMode="black">
                <a:xfrm>
                  <a:off x="5282" y="1076"/>
                  <a:ext cx="11" cy="58"/>
                </a:xfrm>
                <a:custGeom>
                  <a:avLst/>
                  <a:gdLst/>
                  <a:ahLst/>
                  <a:cxnLst>
                    <a:cxn ang="0">
                      <a:pos x="112" y="33"/>
                    </a:cxn>
                    <a:cxn ang="0">
                      <a:pos x="122" y="8"/>
                    </a:cxn>
                    <a:cxn ang="0">
                      <a:pos x="126" y="0"/>
                    </a:cxn>
                    <a:cxn ang="0">
                      <a:pos x="10" y="0"/>
                    </a:cxn>
                    <a:cxn ang="0">
                      <a:pos x="0" y="0"/>
                    </a:cxn>
                    <a:cxn ang="0">
                      <a:pos x="5" y="9"/>
                    </a:cxn>
                    <a:cxn ang="0">
                      <a:pos x="19" y="37"/>
                    </a:cxn>
                    <a:cxn ang="0">
                      <a:pos x="24" y="69"/>
                    </a:cxn>
                    <a:cxn ang="0">
                      <a:pos x="24" y="598"/>
                    </a:cxn>
                    <a:cxn ang="0">
                      <a:pos x="19" y="630"/>
                    </a:cxn>
                    <a:cxn ang="0">
                      <a:pos x="9" y="651"/>
                    </a:cxn>
                    <a:cxn ang="0">
                      <a:pos x="3" y="659"/>
                    </a:cxn>
                    <a:cxn ang="0">
                      <a:pos x="115" y="659"/>
                    </a:cxn>
                    <a:cxn ang="0">
                      <a:pos x="125" y="659"/>
                    </a:cxn>
                    <a:cxn ang="0">
                      <a:pos x="120" y="651"/>
                    </a:cxn>
                    <a:cxn ang="0">
                      <a:pos x="109" y="628"/>
                    </a:cxn>
                    <a:cxn ang="0">
                      <a:pos x="106" y="545"/>
                    </a:cxn>
                    <a:cxn ang="0">
                      <a:pos x="106" y="68"/>
                    </a:cxn>
                    <a:cxn ang="0">
                      <a:pos x="112" y="33"/>
                    </a:cxn>
                  </a:cxnLst>
                  <a:rect l="0" t="0" r="r" b="b"/>
                  <a:pathLst>
                    <a:path w="126" h="659">
                      <a:moveTo>
                        <a:pt x="112" y="33"/>
                      </a:moveTo>
                      <a:cubicBezTo>
                        <a:pt x="116" y="23"/>
                        <a:pt x="118" y="17"/>
                        <a:pt x="122" y="8"/>
                      </a:cubicBezTo>
                      <a:cubicBezTo>
                        <a:pt x="126" y="0"/>
                        <a:pt x="126" y="0"/>
                        <a:pt x="126" y="0"/>
                      </a:cubicBezTo>
                      <a:cubicBezTo>
                        <a:pt x="10" y="0"/>
                        <a:pt x="10" y="0"/>
                        <a:pt x="10" y="0"/>
                      </a:cubicBezTo>
                      <a:cubicBezTo>
                        <a:pt x="0" y="0"/>
                        <a:pt x="0" y="0"/>
                        <a:pt x="0" y="0"/>
                      </a:cubicBezTo>
                      <a:cubicBezTo>
                        <a:pt x="5" y="9"/>
                        <a:pt x="5" y="9"/>
                        <a:pt x="5" y="9"/>
                      </a:cubicBezTo>
                      <a:cubicBezTo>
                        <a:pt x="12" y="19"/>
                        <a:pt x="15" y="26"/>
                        <a:pt x="19" y="37"/>
                      </a:cubicBezTo>
                      <a:cubicBezTo>
                        <a:pt x="23" y="50"/>
                        <a:pt x="24" y="57"/>
                        <a:pt x="24" y="69"/>
                      </a:cubicBezTo>
                      <a:cubicBezTo>
                        <a:pt x="24" y="598"/>
                        <a:pt x="24" y="598"/>
                        <a:pt x="24" y="598"/>
                      </a:cubicBezTo>
                      <a:cubicBezTo>
                        <a:pt x="24" y="611"/>
                        <a:pt x="24"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5" y="642"/>
                        <a:pt x="110" y="637"/>
                        <a:pt x="109" y="628"/>
                      </a:cubicBezTo>
                      <a:cubicBezTo>
                        <a:pt x="106" y="608"/>
                        <a:pt x="106" y="578"/>
                        <a:pt x="106" y="545"/>
                      </a:cubicBezTo>
                      <a:cubicBezTo>
                        <a:pt x="106" y="68"/>
                        <a:pt x="106" y="68"/>
                        <a:pt x="106" y="68"/>
                      </a:cubicBezTo>
                      <a:cubicBezTo>
                        <a:pt x="106" y="58"/>
                        <a:pt x="106" y="53"/>
                        <a:pt x="112" y="33"/>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1" name="Freeform 140"/>
                <p:cNvSpPr>
                  <a:spLocks noChangeAspect="1"/>
                </p:cNvSpPr>
                <p:nvPr userDrawn="1"/>
              </p:nvSpPr>
              <p:spPr bwMode="black">
                <a:xfrm>
                  <a:off x="5461" y="1175"/>
                  <a:ext cx="47" cy="59"/>
                </a:xfrm>
                <a:custGeom>
                  <a:avLst/>
                  <a:gdLst/>
                  <a:ahLst/>
                  <a:cxnLst>
                    <a:cxn ang="0">
                      <a:pos x="423" y="0"/>
                    </a:cxn>
                    <a:cxn ang="0">
                      <a:pos x="424" y="6"/>
                    </a:cxn>
                    <a:cxn ang="0">
                      <a:pos x="424" y="14"/>
                    </a:cxn>
                    <a:cxn ang="0">
                      <a:pos x="424" y="21"/>
                    </a:cxn>
                    <a:cxn ang="0">
                      <a:pos x="415" y="39"/>
                    </a:cxn>
                    <a:cxn ang="0">
                      <a:pos x="272" y="265"/>
                    </a:cxn>
                    <a:cxn ang="0">
                      <a:pos x="141" y="53"/>
                    </a:cxn>
                    <a:cxn ang="0">
                      <a:pos x="127" y="27"/>
                    </a:cxn>
                    <a:cxn ang="0">
                      <a:pos x="125" y="13"/>
                    </a:cxn>
                    <a:cxn ang="0">
                      <a:pos x="126" y="7"/>
                    </a:cxn>
                    <a:cxn ang="0">
                      <a:pos x="127" y="1"/>
                    </a:cxn>
                    <a:cxn ang="0">
                      <a:pos x="16" y="1"/>
                    </a:cxn>
                    <a:cxn ang="0">
                      <a:pos x="0" y="1"/>
                    </a:cxn>
                    <a:cxn ang="0">
                      <a:pos x="13" y="11"/>
                    </a:cxn>
                    <a:cxn ang="0">
                      <a:pos x="31" y="29"/>
                    </a:cxn>
                    <a:cxn ang="0">
                      <a:pos x="47" y="53"/>
                    </a:cxn>
                    <a:cxn ang="0">
                      <a:pos x="224" y="330"/>
                    </a:cxn>
                    <a:cxn ang="0">
                      <a:pos x="223" y="619"/>
                    </a:cxn>
                    <a:cxn ang="0">
                      <a:pos x="223" y="628"/>
                    </a:cxn>
                    <a:cxn ang="0">
                      <a:pos x="222" y="634"/>
                    </a:cxn>
                    <a:cxn ang="0">
                      <a:pos x="216" y="654"/>
                    </a:cxn>
                    <a:cxn ang="0">
                      <a:pos x="213" y="662"/>
                    </a:cxn>
                    <a:cxn ang="0">
                      <a:pos x="306" y="662"/>
                    </a:cxn>
                    <a:cxn ang="0">
                      <a:pos x="314" y="662"/>
                    </a:cxn>
                    <a:cxn ang="0">
                      <a:pos x="311" y="654"/>
                    </a:cxn>
                    <a:cxn ang="0">
                      <a:pos x="306" y="635"/>
                    </a:cxn>
                    <a:cxn ang="0">
                      <a:pos x="303" y="615"/>
                    </a:cxn>
                    <a:cxn ang="0">
                      <a:pos x="303" y="327"/>
                    </a:cxn>
                    <a:cxn ang="0">
                      <a:pos x="482" y="62"/>
                    </a:cxn>
                    <a:cxn ang="0">
                      <a:pos x="501" y="33"/>
                    </a:cxn>
                    <a:cxn ang="0">
                      <a:pos x="496" y="30"/>
                    </a:cxn>
                    <a:cxn ang="0">
                      <a:pos x="496" y="30"/>
                    </a:cxn>
                    <a:cxn ang="0">
                      <a:pos x="501" y="33"/>
                    </a:cxn>
                    <a:cxn ang="0">
                      <a:pos x="522" y="10"/>
                    </a:cxn>
                    <a:cxn ang="0">
                      <a:pos x="533" y="0"/>
                    </a:cxn>
                    <a:cxn ang="0">
                      <a:pos x="429" y="0"/>
                    </a:cxn>
                    <a:cxn ang="0">
                      <a:pos x="423" y="0"/>
                    </a:cxn>
                  </a:cxnLst>
                  <a:rect l="0" t="0" r="r" b="b"/>
                  <a:pathLst>
                    <a:path w="533" h="662">
                      <a:moveTo>
                        <a:pt x="423" y="0"/>
                      </a:moveTo>
                      <a:cubicBezTo>
                        <a:pt x="424" y="6"/>
                        <a:pt x="424" y="6"/>
                        <a:pt x="424" y="6"/>
                      </a:cubicBezTo>
                      <a:cubicBezTo>
                        <a:pt x="424" y="9"/>
                        <a:pt x="424" y="11"/>
                        <a:pt x="424" y="14"/>
                      </a:cubicBezTo>
                      <a:cubicBezTo>
                        <a:pt x="424" y="16"/>
                        <a:pt x="424" y="18"/>
                        <a:pt x="424" y="21"/>
                      </a:cubicBezTo>
                      <a:cubicBezTo>
                        <a:pt x="422" y="27"/>
                        <a:pt x="419" y="32"/>
                        <a:pt x="415" y="39"/>
                      </a:cubicBezTo>
                      <a:cubicBezTo>
                        <a:pt x="272" y="265"/>
                        <a:pt x="272" y="265"/>
                        <a:pt x="272" y="265"/>
                      </a:cubicBezTo>
                      <a:cubicBezTo>
                        <a:pt x="141" y="53"/>
                        <a:pt x="141" y="53"/>
                        <a:pt x="141" y="53"/>
                      </a:cubicBezTo>
                      <a:cubicBezTo>
                        <a:pt x="135" y="43"/>
                        <a:pt x="131" y="38"/>
                        <a:pt x="127" y="27"/>
                      </a:cubicBezTo>
                      <a:cubicBezTo>
                        <a:pt x="126" y="22"/>
                        <a:pt x="125" y="18"/>
                        <a:pt x="125" y="13"/>
                      </a:cubicBezTo>
                      <a:cubicBezTo>
                        <a:pt x="125" y="11"/>
                        <a:pt x="126" y="9"/>
                        <a:pt x="126" y="7"/>
                      </a:cubicBezTo>
                      <a:cubicBezTo>
                        <a:pt x="127" y="1"/>
                        <a:pt x="127" y="1"/>
                        <a:pt x="127" y="1"/>
                      </a:cubicBezTo>
                      <a:cubicBezTo>
                        <a:pt x="16" y="1"/>
                        <a:pt x="16" y="1"/>
                        <a:pt x="16" y="1"/>
                      </a:cubicBezTo>
                      <a:cubicBezTo>
                        <a:pt x="0" y="1"/>
                        <a:pt x="0" y="1"/>
                        <a:pt x="0" y="1"/>
                      </a:cubicBezTo>
                      <a:cubicBezTo>
                        <a:pt x="13" y="11"/>
                        <a:pt x="13" y="11"/>
                        <a:pt x="13" y="11"/>
                      </a:cubicBezTo>
                      <a:cubicBezTo>
                        <a:pt x="21" y="17"/>
                        <a:pt x="25" y="22"/>
                        <a:pt x="31" y="29"/>
                      </a:cubicBezTo>
                      <a:cubicBezTo>
                        <a:pt x="38" y="38"/>
                        <a:pt x="41" y="43"/>
                        <a:pt x="47" y="53"/>
                      </a:cubicBezTo>
                      <a:cubicBezTo>
                        <a:pt x="224" y="330"/>
                        <a:pt x="224" y="330"/>
                        <a:pt x="224" y="330"/>
                      </a:cubicBezTo>
                      <a:cubicBezTo>
                        <a:pt x="223" y="619"/>
                        <a:pt x="223" y="619"/>
                        <a:pt x="223" y="619"/>
                      </a:cubicBezTo>
                      <a:cubicBezTo>
                        <a:pt x="223" y="622"/>
                        <a:pt x="223" y="625"/>
                        <a:pt x="223" y="628"/>
                      </a:cubicBezTo>
                      <a:cubicBezTo>
                        <a:pt x="223" y="630"/>
                        <a:pt x="223" y="632"/>
                        <a:pt x="222" y="634"/>
                      </a:cubicBezTo>
                      <a:cubicBezTo>
                        <a:pt x="221" y="642"/>
                        <a:pt x="219" y="646"/>
                        <a:pt x="216" y="654"/>
                      </a:cubicBezTo>
                      <a:cubicBezTo>
                        <a:pt x="213" y="662"/>
                        <a:pt x="213" y="662"/>
                        <a:pt x="213" y="662"/>
                      </a:cubicBezTo>
                      <a:cubicBezTo>
                        <a:pt x="306" y="662"/>
                        <a:pt x="306" y="662"/>
                        <a:pt x="306" y="662"/>
                      </a:cubicBezTo>
                      <a:cubicBezTo>
                        <a:pt x="314" y="662"/>
                        <a:pt x="314" y="662"/>
                        <a:pt x="314" y="662"/>
                      </a:cubicBezTo>
                      <a:cubicBezTo>
                        <a:pt x="311" y="654"/>
                        <a:pt x="311" y="654"/>
                        <a:pt x="311" y="654"/>
                      </a:cubicBezTo>
                      <a:cubicBezTo>
                        <a:pt x="308" y="647"/>
                        <a:pt x="308" y="642"/>
                        <a:pt x="306" y="635"/>
                      </a:cubicBezTo>
                      <a:cubicBezTo>
                        <a:pt x="304" y="627"/>
                        <a:pt x="303" y="623"/>
                        <a:pt x="303" y="615"/>
                      </a:cubicBezTo>
                      <a:cubicBezTo>
                        <a:pt x="303" y="327"/>
                        <a:pt x="303" y="327"/>
                        <a:pt x="303" y="327"/>
                      </a:cubicBezTo>
                      <a:cubicBezTo>
                        <a:pt x="482" y="62"/>
                        <a:pt x="482" y="62"/>
                        <a:pt x="482" y="62"/>
                      </a:cubicBezTo>
                      <a:cubicBezTo>
                        <a:pt x="489" y="50"/>
                        <a:pt x="493" y="44"/>
                        <a:pt x="501" y="33"/>
                      </a:cubicBezTo>
                      <a:cubicBezTo>
                        <a:pt x="496" y="30"/>
                        <a:pt x="496" y="30"/>
                        <a:pt x="496" y="30"/>
                      </a:cubicBezTo>
                      <a:cubicBezTo>
                        <a:pt x="496" y="30"/>
                        <a:pt x="496" y="30"/>
                        <a:pt x="496" y="30"/>
                      </a:cubicBezTo>
                      <a:cubicBezTo>
                        <a:pt x="501" y="33"/>
                        <a:pt x="501" y="33"/>
                        <a:pt x="501" y="33"/>
                      </a:cubicBezTo>
                      <a:cubicBezTo>
                        <a:pt x="508" y="24"/>
                        <a:pt x="512" y="18"/>
                        <a:pt x="522" y="10"/>
                      </a:cubicBezTo>
                      <a:cubicBezTo>
                        <a:pt x="533" y="0"/>
                        <a:pt x="533" y="0"/>
                        <a:pt x="533" y="0"/>
                      </a:cubicBezTo>
                      <a:cubicBezTo>
                        <a:pt x="429" y="0"/>
                        <a:pt x="429" y="0"/>
                        <a:pt x="429" y="0"/>
                      </a:cubicBezTo>
                      <a:lnTo>
                        <a:pt x="4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2" name="Freeform 141"/>
                <p:cNvSpPr>
                  <a:spLocks noChangeAspect="1"/>
                </p:cNvSpPr>
                <p:nvPr userDrawn="1"/>
              </p:nvSpPr>
              <p:spPr bwMode="black">
                <a:xfrm>
                  <a:off x="5492" y="1076"/>
                  <a:ext cx="30" cy="58"/>
                </a:xfrm>
                <a:custGeom>
                  <a:avLst/>
                  <a:gdLst/>
                  <a:ahLst/>
                  <a:cxnLst>
                    <a:cxn ang="0">
                      <a:pos x="102" y="261"/>
                    </a:cxn>
                    <a:cxn ang="0">
                      <a:pos x="102" y="59"/>
                    </a:cxn>
                    <a:cxn ang="0">
                      <a:pos x="273" y="59"/>
                    </a:cxn>
                    <a:cxn ang="0">
                      <a:pos x="288" y="59"/>
                    </a:cxn>
                    <a:cxn ang="0">
                      <a:pos x="313" y="62"/>
                    </a:cxn>
                    <a:cxn ang="0">
                      <a:pos x="335" y="76"/>
                    </a:cxn>
                    <a:cxn ang="0">
                      <a:pos x="344" y="83"/>
                    </a:cxn>
                    <a:cxn ang="0">
                      <a:pos x="344" y="6"/>
                    </a:cxn>
                    <a:cxn ang="0">
                      <a:pos x="344" y="0"/>
                    </a:cxn>
                    <a:cxn ang="0">
                      <a:pos x="0" y="0"/>
                    </a:cxn>
                    <a:cxn ang="0">
                      <a:pos x="6" y="9"/>
                    </a:cxn>
                    <a:cxn ang="0">
                      <a:pos x="16" y="27"/>
                    </a:cxn>
                    <a:cxn ang="0">
                      <a:pos x="21" y="52"/>
                    </a:cxn>
                    <a:cxn ang="0">
                      <a:pos x="21" y="596"/>
                    </a:cxn>
                    <a:cxn ang="0">
                      <a:pos x="21" y="616"/>
                    </a:cxn>
                    <a:cxn ang="0">
                      <a:pos x="20" y="629"/>
                    </a:cxn>
                    <a:cxn ang="0">
                      <a:pos x="10" y="653"/>
                    </a:cxn>
                    <a:cxn ang="0">
                      <a:pos x="5" y="661"/>
                    </a:cxn>
                    <a:cxn ang="0">
                      <a:pos x="110" y="661"/>
                    </a:cxn>
                    <a:cxn ang="0">
                      <a:pos x="117" y="661"/>
                    </a:cxn>
                    <a:cxn ang="0">
                      <a:pos x="115" y="654"/>
                    </a:cxn>
                    <a:cxn ang="0">
                      <a:pos x="109" y="636"/>
                    </a:cxn>
                    <a:cxn ang="0">
                      <a:pos x="104" y="552"/>
                    </a:cxn>
                    <a:cxn ang="0">
                      <a:pos x="104" y="320"/>
                    </a:cxn>
                    <a:cxn ang="0">
                      <a:pos x="273" y="320"/>
                    </a:cxn>
                    <a:cxn ang="0">
                      <a:pos x="297" y="320"/>
                    </a:cxn>
                    <a:cxn ang="0">
                      <a:pos x="310" y="320"/>
                    </a:cxn>
                    <a:cxn ang="0">
                      <a:pos x="310" y="315"/>
                    </a:cxn>
                    <a:cxn ang="0">
                      <a:pos x="310" y="320"/>
                    </a:cxn>
                    <a:cxn ang="0">
                      <a:pos x="338" y="325"/>
                    </a:cxn>
                    <a:cxn ang="0">
                      <a:pos x="345" y="327"/>
                    </a:cxn>
                    <a:cxn ang="0">
                      <a:pos x="345" y="267"/>
                    </a:cxn>
                    <a:cxn ang="0">
                      <a:pos x="345" y="261"/>
                    </a:cxn>
                    <a:cxn ang="0">
                      <a:pos x="102" y="261"/>
                    </a:cxn>
                  </a:cxnLst>
                  <a:rect l="0" t="0" r="r" b="b"/>
                  <a:pathLst>
                    <a:path w="345" h="661">
                      <a:moveTo>
                        <a:pt x="102" y="261"/>
                      </a:moveTo>
                      <a:cubicBezTo>
                        <a:pt x="102" y="59"/>
                        <a:pt x="102" y="59"/>
                        <a:pt x="102" y="59"/>
                      </a:cubicBezTo>
                      <a:cubicBezTo>
                        <a:pt x="273" y="59"/>
                        <a:pt x="273" y="59"/>
                        <a:pt x="273" y="59"/>
                      </a:cubicBezTo>
                      <a:cubicBezTo>
                        <a:pt x="278" y="59"/>
                        <a:pt x="283" y="59"/>
                        <a:pt x="288" y="59"/>
                      </a:cubicBezTo>
                      <a:cubicBezTo>
                        <a:pt x="297" y="59"/>
                        <a:pt x="305" y="60"/>
                        <a:pt x="313" y="62"/>
                      </a:cubicBezTo>
                      <a:cubicBezTo>
                        <a:pt x="322" y="65"/>
                        <a:pt x="326" y="68"/>
                        <a:pt x="335" y="76"/>
                      </a:cubicBezTo>
                      <a:cubicBezTo>
                        <a:pt x="344" y="83"/>
                        <a:pt x="344" y="83"/>
                        <a:pt x="344" y="83"/>
                      </a:cubicBezTo>
                      <a:cubicBezTo>
                        <a:pt x="344" y="6"/>
                        <a:pt x="344" y="6"/>
                        <a:pt x="344" y="6"/>
                      </a:cubicBezTo>
                      <a:cubicBezTo>
                        <a:pt x="344" y="0"/>
                        <a:pt x="344" y="0"/>
                        <a:pt x="344" y="0"/>
                      </a:cubicBezTo>
                      <a:cubicBezTo>
                        <a:pt x="0" y="0"/>
                        <a:pt x="0" y="0"/>
                        <a:pt x="0" y="0"/>
                      </a:cubicBezTo>
                      <a:cubicBezTo>
                        <a:pt x="6" y="9"/>
                        <a:pt x="6" y="9"/>
                        <a:pt x="6" y="9"/>
                      </a:cubicBezTo>
                      <a:cubicBezTo>
                        <a:pt x="10" y="15"/>
                        <a:pt x="14" y="20"/>
                        <a:pt x="16" y="27"/>
                      </a:cubicBezTo>
                      <a:cubicBezTo>
                        <a:pt x="19" y="36"/>
                        <a:pt x="21" y="42"/>
                        <a:pt x="21" y="52"/>
                      </a:cubicBezTo>
                      <a:cubicBezTo>
                        <a:pt x="21" y="596"/>
                        <a:pt x="21" y="596"/>
                        <a:pt x="21" y="596"/>
                      </a:cubicBezTo>
                      <a:cubicBezTo>
                        <a:pt x="21" y="604"/>
                        <a:pt x="21" y="610"/>
                        <a:pt x="21" y="616"/>
                      </a:cubicBezTo>
                      <a:cubicBezTo>
                        <a:pt x="21" y="620"/>
                        <a:pt x="21" y="624"/>
                        <a:pt x="20" y="629"/>
                      </a:cubicBezTo>
                      <a:cubicBezTo>
                        <a:pt x="18" y="638"/>
                        <a:pt x="15" y="644"/>
                        <a:pt x="10" y="653"/>
                      </a:cubicBezTo>
                      <a:cubicBezTo>
                        <a:pt x="5" y="661"/>
                        <a:pt x="5" y="661"/>
                        <a:pt x="5" y="661"/>
                      </a:cubicBezTo>
                      <a:cubicBezTo>
                        <a:pt x="110" y="661"/>
                        <a:pt x="110" y="661"/>
                        <a:pt x="110" y="661"/>
                      </a:cubicBezTo>
                      <a:cubicBezTo>
                        <a:pt x="117" y="661"/>
                        <a:pt x="117" y="661"/>
                        <a:pt x="117" y="661"/>
                      </a:cubicBezTo>
                      <a:cubicBezTo>
                        <a:pt x="115" y="654"/>
                        <a:pt x="115" y="654"/>
                        <a:pt x="115" y="654"/>
                      </a:cubicBezTo>
                      <a:cubicBezTo>
                        <a:pt x="113" y="645"/>
                        <a:pt x="110" y="643"/>
                        <a:pt x="109" y="636"/>
                      </a:cubicBezTo>
                      <a:cubicBezTo>
                        <a:pt x="105" y="598"/>
                        <a:pt x="104" y="584"/>
                        <a:pt x="104" y="552"/>
                      </a:cubicBezTo>
                      <a:cubicBezTo>
                        <a:pt x="104" y="320"/>
                        <a:pt x="104" y="320"/>
                        <a:pt x="104" y="320"/>
                      </a:cubicBezTo>
                      <a:cubicBezTo>
                        <a:pt x="273" y="320"/>
                        <a:pt x="273" y="320"/>
                        <a:pt x="273" y="320"/>
                      </a:cubicBezTo>
                      <a:cubicBezTo>
                        <a:pt x="282" y="320"/>
                        <a:pt x="289" y="320"/>
                        <a:pt x="297" y="320"/>
                      </a:cubicBezTo>
                      <a:cubicBezTo>
                        <a:pt x="300" y="320"/>
                        <a:pt x="305" y="320"/>
                        <a:pt x="310" y="320"/>
                      </a:cubicBezTo>
                      <a:cubicBezTo>
                        <a:pt x="310" y="315"/>
                        <a:pt x="310" y="315"/>
                        <a:pt x="310" y="315"/>
                      </a:cubicBezTo>
                      <a:cubicBezTo>
                        <a:pt x="310" y="320"/>
                        <a:pt x="310" y="320"/>
                        <a:pt x="310" y="320"/>
                      </a:cubicBezTo>
                      <a:cubicBezTo>
                        <a:pt x="320" y="320"/>
                        <a:pt x="326" y="323"/>
                        <a:pt x="338" y="325"/>
                      </a:cubicBezTo>
                      <a:cubicBezTo>
                        <a:pt x="345" y="327"/>
                        <a:pt x="345" y="327"/>
                        <a:pt x="345" y="327"/>
                      </a:cubicBezTo>
                      <a:cubicBezTo>
                        <a:pt x="345" y="267"/>
                        <a:pt x="345" y="267"/>
                        <a:pt x="345" y="267"/>
                      </a:cubicBezTo>
                      <a:cubicBezTo>
                        <a:pt x="345" y="261"/>
                        <a:pt x="345" y="261"/>
                        <a:pt x="345" y="261"/>
                      </a:cubicBezTo>
                      <a:lnTo>
                        <a:pt x="102" y="261"/>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3" name="Freeform 142"/>
                <p:cNvSpPr>
                  <a:spLocks noChangeAspect="1" noEditPoints="1"/>
                </p:cNvSpPr>
                <p:nvPr userDrawn="1"/>
              </p:nvSpPr>
              <p:spPr bwMode="black">
                <a:xfrm>
                  <a:off x="5338" y="1174"/>
                  <a:ext cx="60" cy="60"/>
                </a:xfrm>
                <a:custGeom>
                  <a:avLst/>
                  <a:gdLst/>
                  <a:ahLst/>
                  <a:cxnLst>
                    <a:cxn ang="0">
                      <a:pos x="345" y="0"/>
                    </a:cxn>
                    <a:cxn ang="0">
                      <a:pos x="335" y="0"/>
                    </a:cxn>
                    <a:cxn ang="0">
                      <a:pos x="0" y="337"/>
                    </a:cxn>
                    <a:cxn ang="0">
                      <a:pos x="330" y="675"/>
                    </a:cxn>
                    <a:cxn ang="0">
                      <a:pos x="330" y="669"/>
                    </a:cxn>
                    <a:cxn ang="0">
                      <a:pos x="330" y="675"/>
                    </a:cxn>
                    <a:cxn ang="0">
                      <a:pos x="338" y="675"/>
                    </a:cxn>
                    <a:cxn ang="0">
                      <a:pos x="674" y="341"/>
                    </a:cxn>
                    <a:cxn ang="0">
                      <a:pos x="674" y="335"/>
                    </a:cxn>
                    <a:cxn ang="0">
                      <a:pos x="345" y="0"/>
                    </a:cxn>
                    <a:cxn ang="0">
                      <a:pos x="85" y="334"/>
                    </a:cxn>
                    <a:cxn ang="0">
                      <a:pos x="336" y="64"/>
                    </a:cxn>
                    <a:cxn ang="0">
                      <a:pos x="339" y="64"/>
                    </a:cxn>
                    <a:cxn ang="0">
                      <a:pos x="592" y="335"/>
                    </a:cxn>
                    <a:cxn ang="0">
                      <a:pos x="337" y="610"/>
                    </a:cxn>
                    <a:cxn ang="0">
                      <a:pos x="332" y="610"/>
                    </a:cxn>
                    <a:cxn ang="0">
                      <a:pos x="85" y="339"/>
                    </a:cxn>
                    <a:cxn ang="0">
                      <a:pos x="85" y="334"/>
                    </a:cxn>
                  </a:cxnLst>
                  <a:rect l="0" t="0" r="r" b="b"/>
                  <a:pathLst>
                    <a:path w="674" h="675">
                      <a:moveTo>
                        <a:pt x="345" y="0"/>
                      </a:moveTo>
                      <a:cubicBezTo>
                        <a:pt x="342"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5"/>
                        <a:pt x="338" y="675"/>
                      </a:cubicBezTo>
                      <a:cubicBezTo>
                        <a:pt x="520" y="674"/>
                        <a:pt x="674" y="533"/>
                        <a:pt x="674" y="341"/>
                      </a:cubicBezTo>
                      <a:cubicBezTo>
                        <a:pt x="674" y="339"/>
                        <a:pt x="674" y="337"/>
                        <a:pt x="674" y="335"/>
                      </a:cubicBezTo>
                      <a:cubicBezTo>
                        <a:pt x="670" y="154"/>
                        <a:pt x="533" y="7"/>
                        <a:pt x="345" y="0"/>
                      </a:cubicBezTo>
                      <a:close/>
                      <a:moveTo>
                        <a:pt x="85" y="334"/>
                      </a:moveTo>
                      <a:cubicBezTo>
                        <a:pt x="88" y="191"/>
                        <a:pt x="186" y="64"/>
                        <a:pt x="336" y="64"/>
                      </a:cubicBezTo>
                      <a:cubicBezTo>
                        <a:pt x="337" y="64"/>
                        <a:pt x="338" y="64"/>
                        <a:pt x="339" y="64"/>
                      </a:cubicBezTo>
                      <a:cubicBezTo>
                        <a:pt x="488" y="67"/>
                        <a:pt x="591" y="191"/>
                        <a:pt x="592" y="335"/>
                      </a:cubicBezTo>
                      <a:cubicBezTo>
                        <a:pt x="592" y="479"/>
                        <a:pt x="481" y="609"/>
                        <a:pt x="337" y="610"/>
                      </a:cubicBezTo>
                      <a:cubicBezTo>
                        <a:pt x="335" y="610"/>
                        <a:pt x="334" y="610"/>
                        <a:pt x="332" y="610"/>
                      </a:cubicBezTo>
                      <a:cubicBezTo>
                        <a:pt x="186" y="606"/>
                        <a:pt x="85" y="480"/>
                        <a:pt x="85" y="339"/>
                      </a:cubicBezTo>
                      <a:cubicBezTo>
                        <a:pt x="85" y="337"/>
                        <a:pt x="85" y="335"/>
                        <a:pt x="85" y="33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4" name="Freeform 143"/>
                <p:cNvSpPr>
                  <a:spLocks noChangeAspect="1" noEditPoints="1"/>
                </p:cNvSpPr>
                <p:nvPr userDrawn="1"/>
              </p:nvSpPr>
              <p:spPr bwMode="black">
                <a:xfrm>
                  <a:off x="5213" y="976"/>
                  <a:ext cx="36" cy="59"/>
                </a:xfrm>
                <a:custGeom>
                  <a:avLst/>
                  <a:gdLst/>
                  <a:ahLst/>
                  <a:cxnLst>
                    <a:cxn ang="0">
                      <a:pos x="20" y="32"/>
                    </a:cxn>
                    <a:cxn ang="0">
                      <a:pos x="28" y="68"/>
                    </a:cxn>
                    <a:cxn ang="0">
                      <a:pos x="28" y="603"/>
                    </a:cxn>
                    <a:cxn ang="0">
                      <a:pos x="22" y="635"/>
                    </a:cxn>
                    <a:cxn ang="0">
                      <a:pos x="13" y="652"/>
                    </a:cxn>
                    <a:cxn ang="0">
                      <a:pos x="6" y="661"/>
                    </a:cxn>
                    <a:cxn ang="0">
                      <a:pos x="191" y="661"/>
                    </a:cxn>
                    <a:cxn ang="0">
                      <a:pos x="192" y="661"/>
                    </a:cxn>
                    <a:cxn ang="0">
                      <a:pos x="411" y="470"/>
                    </a:cxn>
                    <a:cxn ang="0">
                      <a:pos x="295" y="302"/>
                    </a:cxn>
                    <a:cxn ang="0">
                      <a:pos x="280" y="297"/>
                    </a:cxn>
                    <a:cxn ang="0">
                      <a:pos x="294" y="288"/>
                    </a:cxn>
                    <a:cxn ang="0">
                      <a:pos x="367" y="167"/>
                    </a:cxn>
                    <a:cxn ang="0">
                      <a:pos x="367" y="161"/>
                    </a:cxn>
                    <a:cxn ang="0">
                      <a:pos x="208" y="0"/>
                    </a:cxn>
                    <a:cxn ang="0">
                      <a:pos x="0" y="0"/>
                    </a:cxn>
                    <a:cxn ang="0">
                      <a:pos x="7" y="9"/>
                    </a:cxn>
                    <a:cxn ang="0">
                      <a:pos x="20" y="32"/>
                    </a:cxn>
                    <a:cxn ang="0">
                      <a:pos x="159" y="277"/>
                    </a:cxn>
                    <a:cxn ang="0">
                      <a:pos x="108" y="277"/>
                    </a:cxn>
                    <a:cxn ang="0">
                      <a:pos x="108" y="55"/>
                    </a:cxn>
                    <a:cxn ang="0">
                      <a:pos x="166" y="55"/>
                    </a:cxn>
                    <a:cxn ang="0">
                      <a:pos x="289" y="162"/>
                    </a:cxn>
                    <a:cxn ang="0">
                      <a:pos x="289" y="167"/>
                    </a:cxn>
                    <a:cxn ang="0">
                      <a:pos x="159" y="277"/>
                    </a:cxn>
                    <a:cxn ang="0">
                      <a:pos x="156" y="611"/>
                    </a:cxn>
                    <a:cxn ang="0">
                      <a:pos x="108" y="603"/>
                    </a:cxn>
                    <a:cxn ang="0">
                      <a:pos x="112" y="330"/>
                    </a:cxn>
                    <a:cxn ang="0">
                      <a:pos x="163" y="330"/>
                    </a:cxn>
                    <a:cxn ang="0">
                      <a:pos x="330" y="469"/>
                    </a:cxn>
                    <a:cxn ang="0">
                      <a:pos x="330" y="473"/>
                    </a:cxn>
                    <a:cxn ang="0">
                      <a:pos x="169" y="611"/>
                    </a:cxn>
                    <a:cxn ang="0">
                      <a:pos x="156" y="611"/>
                    </a:cxn>
                  </a:cxnLst>
                  <a:rect l="0" t="0" r="r" b="b"/>
                  <a:pathLst>
                    <a:path w="411" h="661">
                      <a:moveTo>
                        <a:pt x="20" y="32"/>
                      </a:moveTo>
                      <a:cubicBezTo>
                        <a:pt x="26" y="46"/>
                        <a:pt x="28" y="54"/>
                        <a:pt x="28" y="68"/>
                      </a:cubicBezTo>
                      <a:cubicBezTo>
                        <a:pt x="28" y="603"/>
                        <a:pt x="28" y="603"/>
                        <a:pt x="28" y="603"/>
                      </a:cubicBezTo>
                      <a:cubicBezTo>
                        <a:pt x="28" y="616"/>
                        <a:pt x="27" y="623"/>
                        <a:pt x="22" y="635"/>
                      </a:cubicBezTo>
                      <a:cubicBezTo>
                        <a:pt x="19" y="642"/>
                        <a:pt x="18" y="645"/>
                        <a:pt x="13" y="652"/>
                      </a:cubicBezTo>
                      <a:cubicBezTo>
                        <a:pt x="6" y="661"/>
                        <a:pt x="6" y="661"/>
                        <a:pt x="6" y="661"/>
                      </a:cubicBezTo>
                      <a:cubicBezTo>
                        <a:pt x="191" y="661"/>
                        <a:pt x="191" y="661"/>
                        <a:pt x="191" y="661"/>
                      </a:cubicBezTo>
                      <a:cubicBezTo>
                        <a:pt x="191" y="661"/>
                        <a:pt x="191" y="661"/>
                        <a:pt x="192" y="661"/>
                      </a:cubicBezTo>
                      <a:cubicBezTo>
                        <a:pt x="325" y="661"/>
                        <a:pt x="410" y="588"/>
                        <a:pt x="411" y="470"/>
                      </a:cubicBezTo>
                      <a:cubicBezTo>
                        <a:pt x="411" y="383"/>
                        <a:pt x="369" y="327"/>
                        <a:pt x="295" y="302"/>
                      </a:cubicBezTo>
                      <a:cubicBezTo>
                        <a:pt x="280" y="297"/>
                        <a:pt x="280" y="297"/>
                        <a:pt x="280" y="297"/>
                      </a:cubicBezTo>
                      <a:cubicBezTo>
                        <a:pt x="294" y="288"/>
                        <a:pt x="294" y="288"/>
                        <a:pt x="294" y="288"/>
                      </a:cubicBezTo>
                      <a:cubicBezTo>
                        <a:pt x="340" y="261"/>
                        <a:pt x="368" y="227"/>
                        <a:pt x="367" y="167"/>
                      </a:cubicBezTo>
                      <a:cubicBezTo>
                        <a:pt x="367" y="165"/>
                        <a:pt x="367" y="163"/>
                        <a:pt x="367" y="161"/>
                      </a:cubicBezTo>
                      <a:cubicBezTo>
                        <a:pt x="363" y="74"/>
                        <a:pt x="296" y="0"/>
                        <a:pt x="208" y="0"/>
                      </a:cubicBezTo>
                      <a:cubicBezTo>
                        <a:pt x="0" y="0"/>
                        <a:pt x="0" y="0"/>
                        <a:pt x="0" y="0"/>
                      </a:cubicBezTo>
                      <a:cubicBezTo>
                        <a:pt x="7" y="9"/>
                        <a:pt x="7" y="9"/>
                        <a:pt x="7" y="9"/>
                      </a:cubicBezTo>
                      <a:cubicBezTo>
                        <a:pt x="13" y="17"/>
                        <a:pt x="16" y="23"/>
                        <a:pt x="20" y="32"/>
                      </a:cubicBezTo>
                      <a:close/>
                      <a:moveTo>
                        <a:pt x="159" y="277"/>
                      </a:moveTo>
                      <a:cubicBezTo>
                        <a:pt x="108" y="277"/>
                        <a:pt x="108" y="277"/>
                        <a:pt x="108" y="277"/>
                      </a:cubicBezTo>
                      <a:cubicBezTo>
                        <a:pt x="108" y="55"/>
                        <a:pt x="108" y="55"/>
                        <a:pt x="108" y="55"/>
                      </a:cubicBezTo>
                      <a:cubicBezTo>
                        <a:pt x="166" y="55"/>
                        <a:pt x="166" y="55"/>
                        <a:pt x="166" y="55"/>
                      </a:cubicBezTo>
                      <a:cubicBezTo>
                        <a:pt x="245" y="55"/>
                        <a:pt x="285" y="99"/>
                        <a:pt x="289" y="162"/>
                      </a:cubicBezTo>
                      <a:cubicBezTo>
                        <a:pt x="289" y="163"/>
                        <a:pt x="289" y="166"/>
                        <a:pt x="289" y="167"/>
                      </a:cubicBezTo>
                      <a:cubicBezTo>
                        <a:pt x="289" y="232"/>
                        <a:pt x="249" y="277"/>
                        <a:pt x="159" y="277"/>
                      </a:cubicBezTo>
                      <a:close/>
                      <a:moveTo>
                        <a:pt x="156" y="611"/>
                      </a:moveTo>
                      <a:cubicBezTo>
                        <a:pt x="139" y="611"/>
                        <a:pt x="126" y="608"/>
                        <a:pt x="108" y="603"/>
                      </a:cubicBezTo>
                      <a:cubicBezTo>
                        <a:pt x="112" y="330"/>
                        <a:pt x="112" y="330"/>
                        <a:pt x="112" y="330"/>
                      </a:cubicBezTo>
                      <a:cubicBezTo>
                        <a:pt x="129" y="330"/>
                        <a:pt x="141" y="330"/>
                        <a:pt x="163" y="330"/>
                      </a:cubicBezTo>
                      <a:cubicBezTo>
                        <a:pt x="248" y="334"/>
                        <a:pt x="327" y="362"/>
                        <a:pt x="330" y="469"/>
                      </a:cubicBezTo>
                      <a:cubicBezTo>
                        <a:pt x="330" y="470"/>
                        <a:pt x="330" y="472"/>
                        <a:pt x="330" y="473"/>
                      </a:cubicBezTo>
                      <a:cubicBezTo>
                        <a:pt x="330" y="560"/>
                        <a:pt x="252" y="605"/>
                        <a:pt x="169" y="611"/>
                      </a:cubicBezTo>
                      <a:cubicBezTo>
                        <a:pt x="164" y="611"/>
                        <a:pt x="160" y="611"/>
                        <a:pt x="156" y="61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5" name="Freeform 144"/>
                <p:cNvSpPr>
                  <a:spLocks noChangeAspect="1"/>
                </p:cNvSpPr>
                <p:nvPr userDrawn="1"/>
              </p:nvSpPr>
              <p:spPr bwMode="black">
                <a:xfrm>
                  <a:off x="5406" y="1174"/>
                  <a:ext cx="54" cy="61"/>
                </a:xfrm>
                <a:custGeom>
                  <a:avLst/>
                  <a:gdLst/>
                  <a:ahLst/>
                  <a:cxnLst>
                    <a:cxn ang="0">
                      <a:pos x="484" y="336"/>
                    </a:cxn>
                    <a:cxn ang="0">
                      <a:pos x="493" y="345"/>
                    </a:cxn>
                    <a:cxn ang="0">
                      <a:pos x="512" y="374"/>
                    </a:cxn>
                    <a:cxn ang="0">
                      <a:pos x="518" y="426"/>
                    </a:cxn>
                    <a:cxn ang="0">
                      <a:pos x="518" y="449"/>
                    </a:cxn>
                    <a:cxn ang="0">
                      <a:pos x="518" y="574"/>
                    </a:cxn>
                    <a:cxn ang="0">
                      <a:pos x="377" y="609"/>
                    </a:cxn>
                    <a:cxn ang="0">
                      <a:pos x="362" y="609"/>
                    </a:cxn>
                    <a:cxn ang="0">
                      <a:pos x="82" y="340"/>
                    </a:cxn>
                    <a:cxn ang="0">
                      <a:pos x="82" y="333"/>
                    </a:cxn>
                    <a:cxn ang="0">
                      <a:pos x="346" y="63"/>
                    </a:cxn>
                    <a:cxn ang="0">
                      <a:pos x="525" y="105"/>
                    </a:cxn>
                    <a:cxn ang="0">
                      <a:pos x="533" y="111"/>
                    </a:cxn>
                    <a:cxn ang="0">
                      <a:pos x="533" y="34"/>
                    </a:cxn>
                    <a:cxn ang="0">
                      <a:pos x="359" y="1"/>
                    </a:cxn>
                    <a:cxn ang="0">
                      <a:pos x="355" y="1"/>
                    </a:cxn>
                    <a:cxn ang="0">
                      <a:pos x="0" y="341"/>
                    </a:cxn>
                    <a:cxn ang="0">
                      <a:pos x="0" y="346"/>
                    </a:cxn>
                    <a:cxn ang="0">
                      <a:pos x="357" y="678"/>
                    </a:cxn>
                    <a:cxn ang="0">
                      <a:pos x="375" y="678"/>
                    </a:cxn>
                    <a:cxn ang="0">
                      <a:pos x="594" y="612"/>
                    </a:cxn>
                    <a:cxn ang="0">
                      <a:pos x="596" y="391"/>
                    </a:cxn>
                    <a:cxn ang="0">
                      <a:pos x="595" y="381"/>
                    </a:cxn>
                    <a:cxn ang="0">
                      <a:pos x="598" y="366"/>
                    </a:cxn>
                    <a:cxn ang="0">
                      <a:pos x="593" y="364"/>
                    </a:cxn>
                    <a:cxn ang="0">
                      <a:pos x="598" y="365"/>
                    </a:cxn>
                    <a:cxn ang="0">
                      <a:pos x="609" y="345"/>
                    </a:cxn>
                    <a:cxn ang="0">
                      <a:pos x="616" y="336"/>
                    </a:cxn>
                    <a:cxn ang="0">
                      <a:pos x="497" y="336"/>
                    </a:cxn>
                    <a:cxn ang="0">
                      <a:pos x="484" y="336"/>
                    </a:cxn>
                  </a:cxnLst>
                  <a:rect l="0" t="0" r="r" b="b"/>
                  <a:pathLst>
                    <a:path w="616" h="678">
                      <a:moveTo>
                        <a:pt x="484" y="336"/>
                      </a:moveTo>
                      <a:cubicBezTo>
                        <a:pt x="493" y="345"/>
                        <a:pt x="493" y="345"/>
                        <a:pt x="493" y="345"/>
                      </a:cubicBezTo>
                      <a:cubicBezTo>
                        <a:pt x="503" y="356"/>
                        <a:pt x="508" y="361"/>
                        <a:pt x="512" y="374"/>
                      </a:cubicBezTo>
                      <a:cubicBezTo>
                        <a:pt x="517" y="393"/>
                        <a:pt x="518" y="408"/>
                        <a:pt x="518" y="426"/>
                      </a:cubicBezTo>
                      <a:cubicBezTo>
                        <a:pt x="518" y="433"/>
                        <a:pt x="518" y="441"/>
                        <a:pt x="518" y="449"/>
                      </a:cubicBezTo>
                      <a:cubicBezTo>
                        <a:pt x="518" y="574"/>
                        <a:pt x="518" y="574"/>
                        <a:pt x="518" y="574"/>
                      </a:cubicBezTo>
                      <a:cubicBezTo>
                        <a:pt x="470" y="598"/>
                        <a:pt x="431" y="606"/>
                        <a:pt x="377" y="609"/>
                      </a:cubicBezTo>
                      <a:cubicBezTo>
                        <a:pt x="372" y="609"/>
                        <a:pt x="366" y="609"/>
                        <a:pt x="362" y="609"/>
                      </a:cubicBezTo>
                      <a:cubicBezTo>
                        <a:pt x="202" y="609"/>
                        <a:pt x="87" y="493"/>
                        <a:pt x="82" y="340"/>
                      </a:cubicBezTo>
                      <a:cubicBezTo>
                        <a:pt x="82" y="338"/>
                        <a:pt x="82" y="335"/>
                        <a:pt x="82" y="333"/>
                      </a:cubicBezTo>
                      <a:cubicBezTo>
                        <a:pt x="82" y="200"/>
                        <a:pt x="169" y="66"/>
                        <a:pt x="346" y="63"/>
                      </a:cubicBezTo>
                      <a:cubicBezTo>
                        <a:pt x="400" y="63"/>
                        <a:pt x="464" y="69"/>
                        <a:pt x="525" y="105"/>
                      </a:cubicBezTo>
                      <a:cubicBezTo>
                        <a:pt x="533" y="111"/>
                        <a:pt x="533" y="111"/>
                        <a:pt x="533" y="111"/>
                      </a:cubicBezTo>
                      <a:cubicBezTo>
                        <a:pt x="533" y="34"/>
                        <a:pt x="533" y="34"/>
                        <a:pt x="533" y="34"/>
                      </a:cubicBezTo>
                      <a:cubicBezTo>
                        <a:pt x="468" y="4"/>
                        <a:pt x="425" y="2"/>
                        <a:pt x="359" y="1"/>
                      </a:cubicBezTo>
                      <a:cubicBezTo>
                        <a:pt x="357" y="1"/>
                        <a:pt x="356" y="1"/>
                        <a:pt x="355" y="1"/>
                      </a:cubicBezTo>
                      <a:cubicBezTo>
                        <a:pt x="155" y="0"/>
                        <a:pt x="3" y="126"/>
                        <a:pt x="0" y="341"/>
                      </a:cubicBezTo>
                      <a:cubicBezTo>
                        <a:pt x="0" y="343"/>
                        <a:pt x="0" y="344"/>
                        <a:pt x="0" y="346"/>
                      </a:cubicBezTo>
                      <a:cubicBezTo>
                        <a:pt x="0" y="531"/>
                        <a:pt x="157" y="678"/>
                        <a:pt x="357" y="678"/>
                      </a:cubicBezTo>
                      <a:cubicBezTo>
                        <a:pt x="363" y="678"/>
                        <a:pt x="369" y="678"/>
                        <a:pt x="375" y="678"/>
                      </a:cubicBezTo>
                      <a:cubicBezTo>
                        <a:pt x="463" y="674"/>
                        <a:pt x="547" y="643"/>
                        <a:pt x="594" y="612"/>
                      </a:cubicBezTo>
                      <a:cubicBezTo>
                        <a:pt x="596" y="391"/>
                        <a:pt x="596" y="391"/>
                        <a:pt x="596" y="391"/>
                      </a:cubicBezTo>
                      <a:cubicBezTo>
                        <a:pt x="596" y="387"/>
                        <a:pt x="595" y="384"/>
                        <a:pt x="595" y="381"/>
                      </a:cubicBezTo>
                      <a:cubicBezTo>
                        <a:pt x="595" y="376"/>
                        <a:pt x="596" y="372"/>
                        <a:pt x="598" y="366"/>
                      </a:cubicBezTo>
                      <a:cubicBezTo>
                        <a:pt x="593" y="364"/>
                        <a:pt x="593" y="364"/>
                        <a:pt x="593" y="364"/>
                      </a:cubicBezTo>
                      <a:cubicBezTo>
                        <a:pt x="598" y="365"/>
                        <a:pt x="598" y="365"/>
                        <a:pt x="598" y="365"/>
                      </a:cubicBezTo>
                      <a:cubicBezTo>
                        <a:pt x="601" y="357"/>
                        <a:pt x="603" y="353"/>
                        <a:pt x="609" y="345"/>
                      </a:cubicBezTo>
                      <a:cubicBezTo>
                        <a:pt x="616" y="336"/>
                        <a:pt x="616" y="336"/>
                        <a:pt x="616" y="336"/>
                      </a:cubicBezTo>
                      <a:cubicBezTo>
                        <a:pt x="497" y="336"/>
                        <a:pt x="497" y="336"/>
                        <a:pt x="497" y="336"/>
                      </a:cubicBezTo>
                      <a:lnTo>
                        <a:pt x="484" y="336"/>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6" name="Freeform 145"/>
                <p:cNvSpPr>
                  <a:spLocks noChangeAspect="1"/>
                </p:cNvSpPr>
                <p:nvPr userDrawn="1"/>
              </p:nvSpPr>
              <p:spPr bwMode="black">
                <a:xfrm>
                  <a:off x="5148" y="976"/>
                  <a:ext cx="57" cy="62"/>
                </a:xfrm>
                <a:custGeom>
                  <a:avLst/>
                  <a:gdLst/>
                  <a:ahLst/>
                  <a:cxnLst>
                    <a:cxn ang="0">
                      <a:pos x="33" y="29"/>
                    </a:cxn>
                    <a:cxn ang="0">
                      <a:pos x="40" y="54"/>
                    </a:cxn>
                    <a:cxn ang="0">
                      <a:pos x="40" y="597"/>
                    </a:cxn>
                    <a:cxn ang="0">
                      <a:pos x="37" y="630"/>
                    </a:cxn>
                    <a:cxn ang="0">
                      <a:pos x="26" y="652"/>
                    </a:cxn>
                    <a:cxn ang="0">
                      <a:pos x="20" y="661"/>
                    </a:cxn>
                    <a:cxn ang="0">
                      <a:pos x="114" y="661"/>
                    </a:cxn>
                    <a:cxn ang="0">
                      <a:pos x="121" y="661"/>
                    </a:cxn>
                    <a:cxn ang="0">
                      <a:pos x="119" y="654"/>
                    </a:cxn>
                    <a:cxn ang="0">
                      <a:pos x="111" y="627"/>
                    </a:cxn>
                    <a:cxn ang="0">
                      <a:pos x="105" y="580"/>
                    </a:cxn>
                    <a:cxn ang="0">
                      <a:pos x="105" y="112"/>
                    </a:cxn>
                    <a:cxn ang="0">
                      <a:pos x="630" y="692"/>
                    </a:cxn>
                    <a:cxn ang="0">
                      <a:pos x="630" y="69"/>
                    </a:cxn>
                    <a:cxn ang="0">
                      <a:pos x="632" y="36"/>
                    </a:cxn>
                    <a:cxn ang="0">
                      <a:pos x="627" y="34"/>
                    </a:cxn>
                    <a:cxn ang="0">
                      <a:pos x="632" y="35"/>
                    </a:cxn>
                    <a:cxn ang="0">
                      <a:pos x="639"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1" y="1"/>
                    </a:cxn>
                    <a:cxn ang="0">
                      <a:pos x="0" y="1"/>
                    </a:cxn>
                    <a:cxn ang="0">
                      <a:pos x="18" y="11"/>
                    </a:cxn>
                    <a:cxn ang="0">
                      <a:pos x="33" y="29"/>
                    </a:cxn>
                  </a:cxnLst>
                  <a:rect l="0" t="0" r="r" b="b"/>
                  <a:pathLst>
                    <a:path w="641" h="692">
                      <a:moveTo>
                        <a:pt x="33" y="29"/>
                      </a:moveTo>
                      <a:cubicBezTo>
                        <a:pt x="39" y="38"/>
                        <a:pt x="40" y="45"/>
                        <a:pt x="40" y="54"/>
                      </a:cubicBezTo>
                      <a:cubicBezTo>
                        <a:pt x="40" y="597"/>
                        <a:pt x="40" y="597"/>
                        <a:pt x="40" y="597"/>
                      </a:cubicBezTo>
                      <a:cubicBezTo>
                        <a:pt x="40" y="610"/>
                        <a:pt x="40" y="618"/>
                        <a:pt x="37" y="630"/>
                      </a:cubicBezTo>
                      <a:cubicBezTo>
                        <a:pt x="35" y="639"/>
                        <a:pt x="32" y="643"/>
                        <a:pt x="26" y="652"/>
                      </a:cubicBezTo>
                      <a:cubicBezTo>
                        <a:pt x="20" y="661"/>
                        <a:pt x="20" y="661"/>
                        <a:pt x="20" y="661"/>
                      </a:cubicBezTo>
                      <a:cubicBezTo>
                        <a:pt x="114" y="661"/>
                        <a:pt x="114" y="661"/>
                        <a:pt x="114" y="661"/>
                      </a:cubicBezTo>
                      <a:cubicBezTo>
                        <a:pt x="121" y="661"/>
                        <a:pt x="121" y="661"/>
                        <a:pt x="121" y="661"/>
                      </a:cubicBezTo>
                      <a:cubicBezTo>
                        <a:pt x="119" y="654"/>
                        <a:pt x="119" y="654"/>
                        <a:pt x="119" y="654"/>
                      </a:cubicBezTo>
                      <a:cubicBezTo>
                        <a:pt x="115" y="642"/>
                        <a:pt x="113" y="637"/>
                        <a:pt x="111" y="627"/>
                      </a:cubicBezTo>
                      <a:cubicBezTo>
                        <a:pt x="105" y="597"/>
                        <a:pt x="105" y="599"/>
                        <a:pt x="105" y="580"/>
                      </a:cubicBezTo>
                      <a:cubicBezTo>
                        <a:pt x="105" y="112"/>
                        <a:pt x="105" y="112"/>
                        <a:pt x="105" y="112"/>
                      </a:cubicBezTo>
                      <a:cubicBezTo>
                        <a:pt x="630" y="692"/>
                        <a:pt x="630" y="692"/>
                        <a:pt x="630" y="692"/>
                      </a:cubicBezTo>
                      <a:cubicBezTo>
                        <a:pt x="630" y="69"/>
                        <a:pt x="630" y="69"/>
                        <a:pt x="630" y="69"/>
                      </a:cubicBezTo>
                      <a:cubicBezTo>
                        <a:pt x="630" y="56"/>
                        <a:pt x="630" y="49"/>
                        <a:pt x="632" y="36"/>
                      </a:cubicBezTo>
                      <a:cubicBezTo>
                        <a:pt x="627" y="34"/>
                        <a:pt x="627" y="34"/>
                        <a:pt x="627" y="34"/>
                      </a:cubicBezTo>
                      <a:cubicBezTo>
                        <a:pt x="632" y="35"/>
                        <a:pt x="632" y="35"/>
                        <a:pt x="632" y="35"/>
                      </a:cubicBezTo>
                      <a:cubicBezTo>
                        <a:pt x="634" y="24"/>
                        <a:pt x="635" y="18"/>
                        <a:pt x="639" y="7"/>
                      </a:cubicBezTo>
                      <a:cubicBezTo>
                        <a:pt x="641" y="0"/>
                        <a:pt x="641" y="0"/>
                        <a:pt x="641" y="0"/>
                      </a:cubicBezTo>
                      <a:cubicBezTo>
                        <a:pt x="560" y="0"/>
                        <a:pt x="560" y="0"/>
                        <a:pt x="560" y="0"/>
                      </a:cubicBezTo>
                      <a:cubicBezTo>
                        <a:pt x="553" y="0"/>
                        <a:pt x="553" y="0"/>
                        <a:pt x="553" y="0"/>
                      </a:cubicBezTo>
                      <a:cubicBezTo>
                        <a:pt x="555" y="7"/>
                        <a:pt x="555" y="7"/>
                        <a:pt x="555" y="7"/>
                      </a:cubicBezTo>
                      <a:cubicBezTo>
                        <a:pt x="558" y="17"/>
                        <a:pt x="559" y="23"/>
                        <a:pt x="561" y="32"/>
                      </a:cubicBezTo>
                      <a:cubicBezTo>
                        <a:pt x="565" y="51"/>
                        <a:pt x="565" y="66"/>
                        <a:pt x="565" y="83"/>
                      </a:cubicBezTo>
                      <a:cubicBezTo>
                        <a:pt x="565" y="92"/>
                        <a:pt x="565" y="102"/>
                        <a:pt x="565" y="114"/>
                      </a:cubicBezTo>
                      <a:cubicBezTo>
                        <a:pt x="565" y="511"/>
                        <a:pt x="565" y="511"/>
                        <a:pt x="565" y="511"/>
                      </a:cubicBezTo>
                      <a:cubicBezTo>
                        <a:pt x="120" y="3"/>
                        <a:pt x="120" y="3"/>
                        <a:pt x="120" y="3"/>
                      </a:cubicBezTo>
                      <a:cubicBezTo>
                        <a:pt x="21" y="1"/>
                        <a:pt x="21" y="1"/>
                        <a:pt x="21" y="1"/>
                      </a:cubicBezTo>
                      <a:cubicBezTo>
                        <a:pt x="0" y="1"/>
                        <a:pt x="0" y="1"/>
                        <a:pt x="0" y="1"/>
                      </a:cubicBezTo>
                      <a:cubicBezTo>
                        <a:pt x="18" y="11"/>
                        <a:pt x="18" y="11"/>
                        <a:pt x="18" y="11"/>
                      </a:cubicBezTo>
                      <a:cubicBezTo>
                        <a:pt x="26"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7" name="Freeform 146"/>
                <p:cNvSpPr>
                  <a:spLocks noChangeAspect="1"/>
                </p:cNvSpPr>
                <p:nvPr userDrawn="1"/>
              </p:nvSpPr>
              <p:spPr bwMode="black">
                <a:xfrm>
                  <a:off x="5149" y="1076"/>
                  <a:ext cx="38" cy="58"/>
                </a:xfrm>
                <a:custGeom>
                  <a:avLst/>
                  <a:gdLst/>
                  <a:ahLst/>
                  <a:cxnLst>
                    <a:cxn ang="0">
                      <a:pos x="13" y="650"/>
                    </a:cxn>
                    <a:cxn ang="0">
                      <a:pos x="7" y="659"/>
                    </a:cxn>
                    <a:cxn ang="0">
                      <a:pos x="393" y="659"/>
                    </a:cxn>
                    <a:cxn ang="0">
                      <a:pos x="393" y="654"/>
                    </a:cxn>
                    <a:cxn ang="0">
                      <a:pos x="393" y="654"/>
                    </a:cxn>
                    <a:cxn ang="0">
                      <a:pos x="393" y="654"/>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7" y="322"/>
                    </a:cxn>
                    <a:cxn ang="0">
                      <a:pos x="343" y="334"/>
                    </a:cxn>
                    <a:cxn ang="0">
                      <a:pos x="351" y="337"/>
                    </a:cxn>
                    <a:cxn ang="0">
                      <a:pos x="351" y="267"/>
                    </a:cxn>
                    <a:cxn ang="0">
                      <a:pos x="351" y="261"/>
                    </a:cxn>
                    <a:cxn ang="0">
                      <a:pos x="109" y="261"/>
                    </a:cxn>
                    <a:cxn ang="0">
                      <a:pos x="109" y="58"/>
                    </a:cxn>
                    <a:cxn ang="0">
                      <a:pos x="280" y="58"/>
                    </a:cxn>
                    <a:cxn ang="0">
                      <a:pos x="300" y="58"/>
                    </a:cxn>
                    <a:cxn ang="0">
                      <a:pos x="318" y="61"/>
                    </a:cxn>
                    <a:cxn ang="0">
                      <a:pos x="341" y="75"/>
                    </a:cxn>
                    <a:cxn ang="0">
                      <a:pos x="351" y="84"/>
                    </a:cxn>
                    <a:cxn ang="0">
                      <a:pos x="351" y="6"/>
                    </a:cxn>
                    <a:cxn ang="0">
                      <a:pos x="351" y="0"/>
                    </a:cxn>
                    <a:cxn ang="0">
                      <a:pos x="0" y="0"/>
                    </a:cxn>
                    <a:cxn ang="0">
                      <a:pos x="10" y="10"/>
                    </a:cxn>
                    <a:cxn ang="0">
                      <a:pos x="21" y="26"/>
                    </a:cxn>
                    <a:cxn ang="0">
                      <a:pos x="25" y="52"/>
                    </a:cxn>
                    <a:cxn ang="0">
                      <a:pos x="25" y="596"/>
                    </a:cxn>
                    <a:cxn ang="0">
                      <a:pos x="26" y="613"/>
                    </a:cxn>
                    <a:cxn ang="0">
                      <a:pos x="24" y="628"/>
                    </a:cxn>
                    <a:cxn ang="0">
                      <a:pos x="13" y="650"/>
                    </a:cxn>
                  </a:cxnLst>
                  <a:rect l="0" t="0" r="r" b="b"/>
                  <a:pathLst>
                    <a:path w="425" h="659">
                      <a:moveTo>
                        <a:pt x="13" y="650"/>
                      </a:moveTo>
                      <a:cubicBezTo>
                        <a:pt x="7" y="659"/>
                        <a:pt x="7" y="659"/>
                        <a:pt x="7" y="659"/>
                      </a:cubicBezTo>
                      <a:cubicBezTo>
                        <a:pt x="393" y="659"/>
                        <a:pt x="393" y="659"/>
                        <a:pt x="393" y="659"/>
                      </a:cubicBezTo>
                      <a:cubicBezTo>
                        <a:pt x="393" y="654"/>
                        <a:pt x="393" y="654"/>
                        <a:pt x="393" y="654"/>
                      </a:cubicBezTo>
                      <a:cubicBezTo>
                        <a:pt x="393" y="654"/>
                        <a:pt x="393" y="654"/>
                        <a:pt x="393" y="654"/>
                      </a:cubicBezTo>
                      <a:cubicBezTo>
                        <a:pt x="393" y="654"/>
                        <a:pt x="393" y="654"/>
                        <a:pt x="393" y="654"/>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8"/>
                        <a:pt x="342" y="599"/>
                        <a:pt x="314" y="599"/>
                      </a:cubicBezTo>
                      <a:cubicBezTo>
                        <a:pt x="111" y="599"/>
                        <a:pt x="111" y="599"/>
                        <a:pt x="111" y="599"/>
                      </a:cubicBezTo>
                      <a:cubicBezTo>
                        <a:pt x="111" y="320"/>
                        <a:pt x="111" y="320"/>
                        <a:pt x="111" y="320"/>
                      </a:cubicBezTo>
                      <a:cubicBezTo>
                        <a:pt x="280" y="320"/>
                        <a:pt x="280" y="320"/>
                        <a:pt x="280" y="320"/>
                      </a:cubicBezTo>
                      <a:cubicBezTo>
                        <a:pt x="290" y="320"/>
                        <a:pt x="297" y="320"/>
                        <a:pt x="307" y="322"/>
                      </a:cubicBezTo>
                      <a:cubicBezTo>
                        <a:pt x="322" y="325"/>
                        <a:pt x="330" y="328"/>
                        <a:pt x="343" y="334"/>
                      </a:cubicBezTo>
                      <a:cubicBezTo>
                        <a:pt x="351" y="337"/>
                        <a:pt x="351" y="337"/>
                        <a:pt x="351" y="337"/>
                      </a:cubicBezTo>
                      <a:cubicBezTo>
                        <a:pt x="351" y="267"/>
                        <a:pt x="351" y="267"/>
                        <a:pt x="351" y="267"/>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7" y="58"/>
                        <a:pt x="294" y="58"/>
                        <a:pt x="300" y="58"/>
                      </a:cubicBezTo>
                      <a:cubicBezTo>
                        <a:pt x="306" y="58"/>
                        <a:pt x="311" y="58"/>
                        <a:pt x="318" y="61"/>
                      </a:cubicBezTo>
                      <a:cubicBezTo>
                        <a:pt x="328" y="64"/>
                        <a:pt x="334" y="68"/>
                        <a:pt x="341" y="75"/>
                      </a:cubicBezTo>
                      <a:cubicBezTo>
                        <a:pt x="351" y="84"/>
                        <a:pt x="351" y="84"/>
                        <a:pt x="351" y="84"/>
                      </a:cubicBezTo>
                      <a:cubicBezTo>
                        <a:pt x="351" y="6"/>
                        <a:pt x="351" y="6"/>
                        <a:pt x="351" y="6"/>
                      </a:cubicBezTo>
                      <a:cubicBezTo>
                        <a:pt x="351" y="0"/>
                        <a:pt x="351" y="0"/>
                        <a:pt x="351" y="0"/>
                      </a:cubicBezTo>
                      <a:cubicBezTo>
                        <a:pt x="0" y="0"/>
                        <a:pt x="0" y="0"/>
                        <a:pt x="0" y="0"/>
                      </a:cubicBezTo>
                      <a:cubicBezTo>
                        <a:pt x="10" y="10"/>
                        <a:pt x="10" y="10"/>
                        <a:pt x="10" y="10"/>
                      </a:cubicBezTo>
                      <a:cubicBezTo>
                        <a:pt x="15" y="16"/>
                        <a:pt x="17" y="19"/>
                        <a:pt x="21" y="26"/>
                      </a:cubicBezTo>
                      <a:cubicBezTo>
                        <a:pt x="24" y="35"/>
                        <a:pt x="25" y="41"/>
                        <a:pt x="25" y="52"/>
                      </a:cubicBezTo>
                      <a:cubicBezTo>
                        <a:pt x="25" y="596"/>
                        <a:pt x="25" y="596"/>
                        <a:pt x="25" y="596"/>
                      </a:cubicBezTo>
                      <a:cubicBezTo>
                        <a:pt x="25" y="603"/>
                        <a:pt x="26" y="608"/>
                        <a:pt x="26" y="613"/>
                      </a:cubicBezTo>
                      <a:cubicBezTo>
                        <a:pt x="26" y="618"/>
                        <a:pt x="25" y="622"/>
                        <a:pt x="24" y="628"/>
                      </a:cubicBezTo>
                      <a:cubicBezTo>
                        <a:pt x="21" y="637"/>
                        <a:pt x="19" y="642"/>
                        <a:pt x="13" y="65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8" name="Freeform 147"/>
                <p:cNvSpPr>
                  <a:spLocks noChangeAspect="1" noEditPoints="1"/>
                </p:cNvSpPr>
                <p:nvPr userDrawn="1"/>
              </p:nvSpPr>
              <p:spPr bwMode="black">
                <a:xfrm>
                  <a:off x="5313" y="976"/>
                  <a:ext cx="45" cy="59"/>
                </a:xfrm>
                <a:custGeom>
                  <a:avLst/>
                  <a:gdLst/>
                  <a:ahLst/>
                  <a:cxnLst>
                    <a:cxn ang="0">
                      <a:pos x="17" y="34"/>
                    </a:cxn>
                    <a:cxn ang="0">
                      <a:pos x="22" y="95"/>
                    </a:cxn>
                    <a:cxn ang="0">
                      <a:pos x="22" y="561"/>
                    </a:cxn>
                    <a:cxn ang="0">
                      <a:pos x="19" y="626"/>
                    </a:cxn>
                    <a:cxn ang="0">
                      <a:pos x="9" y="652"/>
                    </a:cxn>
                    <a:cxn ang="0">
                      <a:pos x="5" y="660"/>
                    </a:cxn>
                    <a:cxn ang="0">
                      <a:pos x="110" y="660"/>
                    </a:cxn>
                    <a:cxn ang="0">
                      <a:pos x="118" y="660"/>
                    </a:cxn>
                    <a:cxn ang="0">
                      <a:pos x="115" y="653"/>
                    </a:cxn>
                    <a:cxn ang="0">
                      <a:pos x="106" y="622"/>
                    </a:cxn>
                    <a:cxn ang="0">
                      <a:pos x="103" y="600"/>
                    </a:cxn>
                    <a:cxn ang="0">
                      <a:pos x="103" y="588"/>
                    </a:cxn>
                    <a:cxn ang="0">
                      <a:pos x="103" y="299"/>
                    </a:cxn>
                    <a:cxn ang="0">
                      <a:pos x="105" y="301"/>
                    </a:cxn>
                    <a:cxn ang="0">
                      <a:pos x="122" y="322"/>
                    </a:cxn>
                    <a:cxn ang="0">
                      <a:pos x="383" y="661"/>
                    </a:cxn>
                    <a:cxn ang="0">
                      <a:pos x="387" y="657"/>
                    </a:cxn>
                    <a:cxn ang="0">
                      <a:pos x="387" y="657"/>
                    </a:cxn>
                    <a:cxn ang="0">
                      <a:pos x="387" y="663"/>
                    </a:cxn>
                    <a:cxn ang="0">
                      <a:pos x="490" y="663"/>
                    </a:cxn>
                    <a:cxn ang="0">
                      <a:pos x="507" y="663"/>
                    </a:cxn>
                    <a:cxn ang="0">
                      <a:pos x="493" y="653"/>
                    </a:cxn>
                    <a:cxn ang="0">
                      <a:pos x="460" y="627"/>
                    </a:cxn>
                    <a:cxn ang="0">
                      <a:pos x="406" y="563"/>
                    </a:cxn>
                    <a:cxn ang="0">
                      <a:pos x="251" y="367"/>
                    </a:cxn>
                    <a:cxn ang="0">
                      <a:pos x="205" y="316"/>
                    </a:cxn>
                    <a:cxn ang="0">
                      <a:pos x="204" y="316"/>
                    </a:cxn>
                    <a:cxn ang="0">
                      <a:pos x="211" y="316"/>
                    </a:cxn>
                    <a:cxn ang="0">
                      <a:pos x="370" y="155"/>
                    </a:cxn>
                    <a:cxn ang="0">
                      <a:pos x="370" y="151"/>
                    </a:cxn>
                    <a:cxn ang="0">
                      <a:pos x="206" y="0"/>
                    </a:cxn>
                    <a:cxn ang="0">
                      <a:pos x="0" y="0"/>
                    </a:cxn>
                    <a:cxn ang="0">
                      <a:pos x="5" y="8"/>
                    </a:cxn>
                    <a:cxn ang="0">
                      <a:pos x="17" y="34"/>
                    </a:cxn>
                    <a:cxn ang="0">
                      <a:pos x="138" y="278"/>
                    </a:cxn>
                    <a:cxn ang="0">
                      <a:pos x="104" y="276"/>
                    </a:cxn>
                    <a:cxn ang="0">
                      <a:pos x="104" y="57"/>
                    </a:cxn>
                    <a:cxn ang="0">
                      <a:pos x="167" y="50"/>
                    </a:cxn>
                    <a:cxn ang="0">
                      <a:pos x="288" y="158"/>
                    </a:cxn>
                    <a:cxn ang="0">
                      <a:pos x="288" y="166"/>
                    </a:cxn>
                    <a:cxn ang="0">
                      <a:pos x="155" y="277"/>
                    </a:cxn>
                    <a:cxn ang="0">
                      <a:pos x="138" y="278"/>
                    </a:cxn>
                  </a:cxnLst>
                  <a:rect l="0" t="0" r="r" b="b"/>
                  <a:pathLst>
                    <a:path w="507" h="663">
                      <a:moveTo>
                        <a:pt x="17" y="34"/>
                      </a:moveTo>
                      <a:cubicBezTo>
                        <a:pt x="21" y="58"/>
                        <a:pt x="22" y="71"/>
                        <a:pt x="22" y="95"/>
                      </a:cubicBezTo>
                      <a:cubicBezTo>
                        <a:pt x="22" y="561"/>
                        <a:pt x="22" y="561"/>
                        <a:pt x="22" y="561"/>
                      </a:cubicBezTo>
                      <a:cubicBezTo>
                        <a:pt x="22" y="586"/>
                        <a:pt x="22" y="615"/>
                        <a:pt x="19" y="626"/>
                      </a:cubicBezTo>
                      <a:cubicBezTo>
                        <a:pt x="18" y="636"/>
                        <a:pt x="15" y="641"/>
                        <a:pt x="9" y="652"/>
                      </a:cubicBezTo>
                      <a:cubicBezTo>
                        <a:pt x="5" y="660"/>
                        <a:pt x="5" y="660"/>
                        <a:pt x="5" y="660"/>
                      </a:cubicBezTo>
                      <a:cubicBezTo>
                        <a:pt x="110" y="660"/>
                        <a:pt x="110" y="660"/>
                        <a:pt x="110" y="660"/>
                      </a:cubicBezTo>
                      <a:cubicBezTo>
                        <a:pt x="118" y="660"/>
                        <a:pt x="118" y="660"/>
                        <a:pt x="118" y="660"/>
                      </a:cubicBezTo>
                      <a:cubicBezTo>
                        <a:pt x="115" y="653"/>
                        <a:pt x="115" y="653"/>
                        <a:pt x="115" y="653"/>
                      </a:cubicBezTo>
                      <a:cubicBezTo>
                        <a:pt x="111" y="640"/>
                        <a:pt x="107" y="634"/>
                        <a:pt x="106" y="622"/>
                      </a:cubicBezTo>
                      <a:cubicBezTo>
                        <a:pt x="103" y="613"/>
                        <a:pt x="103" y="607"/>
                        <a:pt x="103" y="600"/>
                      </a:cubicBezTo>
                      <a:cubicBezTo>
                        <a:pt x="103" y="596"/>
                        <a:pt x="103" y="592"/>
                        <a:pt x="103" y="588"/>
                      </a:cubicBezTo>
                      <a:cubicBezTo>
                        <a:pt x="103" y="299"/>
                        <a:pt x="103" y="299"/>
                        <a:pt x="103" y="299"/>
                      </a:cubicBezTo>
                      <a:cubicBezTo>
                        <a:pt x="104" y="300"/>
                        <a:pt x="104" y="300"/>
                        <a:pt x="105" y="301"/>
                      </a:cubicBezTo>
                      <a:cubicBezTo>
                        <a:pt x="112" y="307"/>
                        <a:pt x="115" y="312"/>
                        <a:pt x="122" y="322"/>
                      </a:cubicBezTo>
                      <a:cubicBezTo>
                        <a:pt x="383" y="661"/>
                        <a:pt x="383" y="661"/>
                        <a:pt x="383" y="661"/>
                      </a:cubicBezTo>
                      <a:cubicBezTo>
                        <a:pt x="387" y="657"/>
                        <a:pt x="387" y="657"/>
                        <a:pt x="387" y="657"/>
                      </a:cubicBezTo>
                      <a:cubicBezTo>
                        <a:pt x="387" y="657"/>
                        <a:pt x="387" y="657"/>
                        <a:pt x="387" y="657"/>
                      </a:cubicBezTo>
                      <a:cubicBezTo>
                        <a:pt x="387" y="663"/>
                        <a:pt x="387" y="663"/>
                        <a:pt x="387" y="663"/>
                      </a:cubicBezTo>
                      <a:cubicBezTo>
                        <a:pt x="490" y="663"/>
                        <a:pt x="490" y="663"/>
                        <a:pt x="490" y="663"/>
                      </a:cubicBezTo>
                      <a:cubicBezTo>
                        <a:pt x="507" y="663"/>
                        <a:pt x="507" y="663"/>
                        <a:pt x="507" y="663"/>
                      </a:cubicBezTo>
                      <a:cubicBezTo>
                        <a:pt x="493" y="653"/>
                        <a:pt x="493" y="653"/>
                        <a:pt x="493" y="653"/>
                      </a:cubicBezTo>
                      <a:cubicBezTo>
                        <a:pt x="480" y="643"/>
                        <a:pt x="473" y="637"/>
                        <a:pt x="460" y="627"/>
                      </a:cubicBezTo>
                      <a:cubicBezTo>
                        <a:pt x="441" y="610"/>
                        <a:pt x="426" y="589"/>
                        <a:pt x="406" y="563"/>
                      </a:cubicBezTo>
                      <a:cubicBezTo>
                        <a:pt x="251" y="367"/>
                        <a:pt x="251" y="367"/>
                        <a:pt x="251" y="367"/>
                      </a:cubicBezTo>
                      <a:cubicBezTo>
                        <a:pt x="234" y="346"/>
                        <a:pt x="223" y="334"/>
                        <a:pt x="205" y="316"/>
                      </a:cubicBezTo>
                      <a:cubicBezTo>
                        <a:pt x="205" y="316"/>
                        <a:pt x="204" y="316"/>
                        <a:pt x="204" y="316"/>
                      </a:cubicBezTo>
                      <a:cubicBezTo>
                        <a:pt x="207" y="316"/>
                        <a:pt x="209" y="316"/>
                        <a:pt x="211" y="316"/>
                      </a:cubicBezTo>
                      <a:cubicBezTo>
                        <a:pt x="300" y="316"/>
                        <a:pt x="369" y="241"/>
                        <a:pt x="370" y="155"/>
                      </a:cubicBezTo>
                      <a:cubicBezTo>
                        <a:pt x="370" y="154"/>
                        <a:pt x="370" y="152"/>
                        <a:pt x="370" y="151"/>
                      </a:cubicBezTo>
                      <a:cubicBezTo>
                        <a:pt x="370" y="57"/>
                        <a:pt x="292" y="0"/>
                        <a:pt x="206" y="0"/>
                      </a:cubicBezTo>
                      <a:cubicBezTo>
                        <a:pt x="0" y="0"/>
                        <a:pt x="0" y="0"/>
                        <a:pt x="0" y="0"/>
                      </a:cubicBezTo>
                      <a:cubicBezTo>
                        <a:pt x="5" y="8"/>
                        <a:pt x="5" y="8"/>
                        <a:pt x="5" y="8"/>
                      </a:cubicBezTo>
                      <a:cubicBezTo>
                        <a:pt x="10" y="18"/>
                        <a:pt x="14" y="24"/>
                        <a:pt x="17" y="34"/>
                      </a:cubicBezTo>
                      <a:close/>
                      <a:moveTo>
                        <a:pt x="138" y="278"/>
                      </a:moveTo>
                      <a:cubicBezTo>
                        <a:pt x="125" y="278"/>
                        <a:pt x="113" y="277"/>
                        <a:pt x="104" y="276"/>
                      </a:cubicBezTo>
                      <a:cubicBezTo>
                        <a:pt x="104" y="57"/>
                        <a:pt x="104" y="57"/>
                        <a:pt x="104" y="57"/>
                      </a:cubicBezTo>
                      <a:cubicBezTo>
                        <a:pt x="125" y="51"/>
                        <a:pt x="140" y="51"/>
                        <a:pt x="167" y="50"/>
                      </a:cubicBezTo>
                      <a:cubicBezTo>
                        <a:pt x="270" y="56"/>
                        <a:pt x="283" y="106"/>
                        <a:pt x="288" y="158"/>
                      </a:cubicBezTo>
                      <a:cubicBezTo>
                        <a:pt x="288" y="160"/>
                        <a:pt x="288" y="164"/>
                        <a:pt x="288" y="166"/>
                      </a:cubicBezTo>
                      <a:cubicBezTo>
                        <a:pt x="288" y="230"/>
                        <a:pt x="239" y="271"/>
                        <a:pt x="155" y="277"/>
                      </a:cubicBezTo>
                      <a:cubicBezTo>
                        <a:pt x="149" y="278"/>
                        <a:pt x="143" y="278"/>
                        <a:pt x="138" y="27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9" name="Freeform 148"/>
                <p:cNvSpPr>
                  <a:spLocks noChangeAspect="1"/>
                </p:cNvSpPr>
                <p:nvPr userDrawn="1"/>
              </p:nvSpPr>
              <p:spPr bwMode="black">
                <a:xfrm>
                  <a:off x="5258" y="976"/>
                  <a:ext cx="47" cy="60"/>
                </a:xfrm>
                <a:custGeom>
                  <a:avLst/>
                  <a:gdLst/>
                  <a:ahLst/>
                  <a:cxnLst>
                    <a:cxn ang="0">
                      <a:pos x="11" y="40"/>
                    </a:cxn>
                    <a:cxn ang="0">
                      <a:pos x="12" y="54"/>
                    </a:cxn>
                    <a:cxn ang="0">
                      <a:pos x="11" y="69"/>
                    </a:cxn>
                    <a:cxn ang="0">
                      <a:pos x="11" y="442"/>
                    </a:cxn>
                    <a:cxn ang="0">
                      <a:pos x="273" y="670"/>
                    </a:cxn>
                    <a:cxn ang="0">
                      <a:pos x="277" y="670"/>
                    </a:cxn>
                    <a:cxn ang="0">
                      <a:pos x="524" y="446"/>
                    </a:cxn>
                    <a:cxn ang="0">
                      <a:pos x="524" y="66"/>
                    </a:cxn>
                    <a:cxn ang="0">
                      <a:pos x="523" y="50"/>
                    </a:cxn>
                    <a:cxn ang="0">
                      <a:pos x="525" y="35"/>
                    </a:cxn>
                    <a:cxn ang="0">
                      <a:pos x="519" y="34"/>
                    </a:cxn>
                    <a:cxn ang="0">
                      <a:pos x="525" y="35"/>
                    </a:cxn>
                    <a:cxn ang="0">
                      <a:pos x="531" y="7"/>
                    </a:cxn>
                    <a:cxn ang="0">
                      <a:pos x="534" y="0"/>
                    </a:cxn>
                    <a:cxn ang="0">
                      <a:pos x="436" y="0"/>
                    </a:cxn>
                    <a:cxn ang="0">
                      <a:pos x="427" y="0"/>
                    </a:cxn>
                    <a:cxn ang="0">
                      <a:pos x="430" y="8"/>
                    </a:cxn>
                    <a:cxn ang="0">
                      <a:pos x="439" y="36"/>
                    </a:cxn>
                    <a:cxn ang="0">
                      <a:pos x="440" y="67"/>
                    </a:cxn>
                    <a:cxn ang="0">
                      <a:pos x="440" y="440"/>
                    </a:cxn>
                    <a:cxn ang="0">
                      <a:pos x="277" y="603"/>
                    </a:cxn>
                    <a:cxn ang="0">
                      <a:pos x="271" y="603"/>
                    </a:cxn>
                    <a:cxn ang="0">
                      <a:pos x="93" y="434"/>
                    </a:cxn>
                    <a:cxn ang="0">
                      <a:pos x="93" y="63"/>
                    </a:cxn>
                    <a:cxn ang="0">
                      <a:pos x="93" y="51"/>
                    </a:cxn>
                    <a:cxn ang="0">
                      <a:pos x="95" y="34"/>
                    </a:cxn>
                    <a:cxn ang="0">
                      <a:pos x="102" y="8"/>
                    </a:cxn>
                    <a:cxn ang="0">
                      <a:pos x="106" y="0"/>
                    </a:cxn>
                    <a:cxn ang="0">
                      <a:pos x="9" y="0"/>
                    </a:cxn>
                    <a:cxn ang="0">
                      <a:pos x="0" y="0"/>
                    </a:cxn>
                    <a:cxn ang="0">
                      <a:pos x="3" y="8"/>
                    </a:cxn>
                    <a:cxn ang="0">
                      <a:pos x="11" y="40"/>
                    </a:cxn>
                  </a:cxnLst>
                  <a:rect l="0" t="0" r="r" b="b"/>
                  <a:pathLst>
                    <a:path w="534" h="670">
                      <a:moveTo>
                        <a:pt x="11" y="40"/>
                      </a:moveTo>
                      <a:cubicBezTo>
                        <a:pt x="11" y="46"/>
                        <a:pt x="12" y="50"/>
                        <a:pt x="12" y="54"/>
                      </a:cubicBezTo>
                      <a:cubicBezTo>
                        <a:pt x="12" y="59"/>
                        <a:pt x="11" y="63"/>
                        <a:pt x="11" y="69"/>
                      </a:cubicBezTo>
                      <a:cubicBezTo>
                        <a:pt x="11" y="442"/>
                        <a:pt x="11" y="442"/>
                        <a:pt x="11" y="442"/>
                      </a:cubicBezTo>
                      <a:cubicBezTo>
                        <a:pt x="11" y="577"/>
                        <a:pt x="129" y="670"/>
                        <a:pt x="273" y="670"/>
                      </a:cubicBezTo>
                      <a:cubicBezTo>
                        <a:pt x="274" y="670"/>
                        <a:pt x="276" y="670"/>
                        <a:pt x="277" y="670"/>
                      </a:cubicBezTo>
                      <a:cubicBezTo>
                        <a:pt x="414" y="668"/>
                        <a:pt x="524" y="574"/>
                        <a:pt x="524" y="446"/>
                      </a:cubicBezTo>
                      <a:cubicBezTo>
                        <a:pt x="524" y="66"/>
                        <a:pt x="524" y="66"/>
                        <a:pt x="524" y="66"/>
                      </a:cubicBezTo>
                      <a:cubicBezTo>
                        <a:pt x="524" y="59"/>
                        <a:pt x="523" y="54"/>
                        <a:pt x="523" y="50"/>
                      </a:cubicBezTo>
                      <a:cubicBezTo>
                        <a:pt x="523" y="45"/>
                        <a:pt x="524" y="41"/>
                        <a:pt x="525" y="35"/>
                      </a:cubicBezTo>
                      <a:cubicBezTo>
                        <a:pt x="519" y="34"/>
                        <a:pt x="519" y="34"/>
                        <a:pt x="519" y="34"/>
                      </a:cubicBezTo>
                      <a:cubicBezTo>
                        <a:pt x="525" y="35"/>
                        <a:pt x="525" y="35"/>
                        <a:pt x="525" y="35"/>
                      </a:cubicBezTo>
                      <a:cubicBezTo>
                        <a:pt x="526" y="24"/>
                        <a:pt x="528" y="18"/>
                        <a:pt x="531" y="7"/>
                      </a:cubicBezTo>
                      <a:cubicBezTo>
                        <a:pt x="534" y="0"/>
                        <a:pt x="534" y="0"/>
                        <a:pt x="534" y="0"/>
                      </a:cubicBezTo>
                      <a:cubicBezTo>
                        <a:pt x="436" y="0"/>
                        <a:pt x="436" y="0"/>
                        <a:pt x="436" y="0"/>
                      </a:cubicBezTo>
                      <a:cubicBezTo>
                        <a:pt x="427" y="0"/>
                        <a:pt x="427" y="0"/>
                        <a:pt x="427" y="0"/>
                      </a:cubicBezTo>
                      <a:cubicBezTo>
                        <a:pt x="430" y="8"/>
                        <a:pt x="430" y="8"/>
                        <a:pt x="430" y="8"/>
                      </a:cubicBezTo>
                      <a:cubicBezTo>
                        <a:pt x="435" y="18"/>
                        <a:pt x="436" y="24"/>
                        <a:pt x="439" y="36"/>
                      </a:cubicBezTo>
                      <a:cubicBezTo>
                        <a:pt x="440" y="47"/>
                        <a:pt x="440" y="54"/>
                        <a:pt x="440" y="67"/>
                      </a:cubicBezTo>
                      <a:cubicBezTo>
                        <a:pt x="440" y="440"/>
                        <a:pt x="440" y="440"/>
                        <a:pt x="440" y="440"/>
                      </a:cubicBezTo>
                      <a:cubicBezTo>
                        <a:pt x="440" y="529"/>
                        <a:pt x="373" y="600"/>
                        <a:pt x="277" y="603"/>
                      </a:cubicBezTo>
                      <a:cubicBezTo>
                        <a:pt x="275" y="603"/>
                        <a:pt x="273" y="603"/>
                        <a:pt x="271" y="603"/>
                      </a:cubicBezTo>
                      <a:cubicBezTo>
                        <a:pt x="176" y="603"/>
                        <a:pt x="93" y="529"/>
                        <a:pt x="93" y="434"/>
                      </a:cubicBezTo>
                      <a:cubicBezTo>
                        <a:pt x="93" y="63"/>
                        <a:pt x="93" y="63"/>
                        <a:pt x="93" y="63"/>
                      </a:cubicBezTo>
                      <a:cubicBezTo>
                        <a:pt x="93" y="58"/>
                        <a:pt x="93" y="54"/>
                        <a:pt x="93" y="51"/>
                      </a:cubicBezTo>
                      <a:cubicBezTo>
                        <a:pt x="93" y="45"/>
                        <a:pt x="93" y="40"/>
                        <a:pt x="95" y="34"/>
                      </a:cubicBezTo>
                      <a:cubicBezTo>
                        <a:pt x="97" y="22"/>
                        <a:pt x="98" y="17"/>
                        <a:pt x="102" y="8"/>
                      </a:cubicBezTo>
                      <a:cubicBezTo>
                        <a:pt x="106" y="0"/>
                        <a:pt x="106" y="0"/>
                        <a:pt x="106" y="0"/>
                      </a:cubicBezTo>
                      <a:cubicBezTo>
                        <a:pt x="9" y="0"/>
                        <a:pt x="9" y="0"/>
                        <a:pt x="9" y="0"/>
                      </a:cubicBezTo>
                      <a:cubicBezTo>
                        <a:pt x="0" y="0"/>
                        <a:pt x="0" y="0"/>
                        <a:pt x="0" y="0"/>
                      </a:cubicBezTo>
                      <a:cubicBezTo>
                        <a:pt x="3" y="8"/>
                        <a:pt x="3" y="8"/>
                        <a:pt x="3" y="8"/>
                      </a:cubicBezTo>
                      <a:cubicBezTo>
                        <a:pt x="7" y="20"/>
                        <a:pt x="9" y="26"/>
                        <a:pt x="11" y="4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80" name="Freeform 149"/>
                <p:cNvSpPr>
                  <a:spLocks noChangeAspect="1"/>
                </p:cNvSpPr>
                <p:nvPr userDrawn="1"/>
              </p:nvSpPr>
              <p:spPr bwMode="black">
                <a:xfrm>
                  <a:off x="5237" y="1075"/>
                  <a:ext cx="37" cy="60"/>
                </a:xfrm>
                <a:custGeom>
                  <a:avLst/>
                  <a:gdLst/>
                  <a:ahLst/>
                  <a:cxnLst>
                    <a:cxn ang="0">
                      <a:pos x="0" y="165"/>
                    </a:cxn>
                    <a:cxn ang="0">
                      <a:pos x="1" y="167"/>
                    </a:cxn>
                    <a:cxn ang="0">
                      <a:pos x="105" y="321"/>
                    </a:cxn>
                    <a:cxn ang="0">
                      <a:pos x="223" y="389"/>
                    </a:cxn>
                    <a:cxn ang="0">
                      <a:pos x="320" y="508"/>
                    </a:cxn>
                    <a:cxn ang="0">
                      <a:pos x="171" y="626"/>
                    </a:cxn>
                    <a:cxn ang="0">
                      <a:pos x="161" y="626"/>
                    </a:cxn>
                    <a:cxn ang="0">
                      <a:pos x="12" y="583"/>
                    </a:cxn>
                    <a:cxn ang="0">
                      <a:pos x="3" y="576"/>
                    </a:cxn>
                    <a:cxn ang="0">
                      <a:pos x="3" y="656"/>
                    </a:cxn>
                    <a:cxn ang="0">
                      <a:pos x="154" y="681"/>
                    </a:cxn>
                    <a:cxn ang="0">
                      <a:pos x="154" y="675"/>
                    </a:cxn>
                    <a:cxn ang="0">
                      <a:pos x="154" y="675"/>
                    </a:cxn>
                    <a:cxn ang="0">
                      <a:pos x="154" y="681"/>
                    </a:cxn>
                    <a:cxn ang="0">
                      <a:pos x="165" y="681"/>
                    </a:cxn>
                    <a:cxn ang="0">
                      <a:pos x="413" y="505"/>
                    </a:cxn>
                    <a:cxn ang="0">
                      <a:pos x="413" y="497"/>
                    </a:cxn>
                    <a:cxn ang="0">
                      <a:pos x="262" y="313"/>
                    </a:cxn>
                    <a:cxn ang="0">
                      <a:pos x="159" y="253"/>
                    </a:cxn>
                    <a:cxn ang="0">
                      <a:pos x="85" y="162"/>
                    </a:cxn>
                    <a:cxn ang="0">
                      <a:pos x="84" y="155"/>
                    </a:cxn>
                    <a:cxn ang="0">
                      <a:pos x="214" y="53"/>
                    </a:cxn>
                    <a:cxn ang="0">
                      <a:pos x="222" y="54"/>
                    </a:cxn>
                    <a:cxn ang="0">
                      <a:pos x="342" y="96"/>
                    </a:cxn>
                    <a:cxn ang="0">
                      <a:pos x="352" y="105"/>
                    </a:cxn>
                    <a:cxn ang="0">
                      <a:pos x="352" y="25"/>
                    </a:cxn>
                    <a:cxn ang="0">
                      <a:pos x="216" y="1"/>
                    </a:cxn>
                    <a:cxn ang="0">
                      <a:pos x="207" y="0"/>
                    </a:cxn>
                    <a:cxn ang="0">
                      <a:pos x="0" y="165"/>
                    </a:cxn>
                  </a:cxnLst>
                  <a:rect l="0" t="0" r="r" b="b"/>
                  <a:pathLst>
                    <a:path w="413" h="682">
                      <a:moveTo>
                        <a:pt x="0" y="165"/>
                      </a:moveTo>
                      <a:cubicBezTo>
                        <a:pt x="0" y="166"/>
                        <a:pt x="1" y="167"/>
                        <a:pt x="1" y="167"/>
                      </a:cubicBezTo>
                      <a:cubicBezTo>
                        <a:pt x="1" y="238"/>
                        <a:pt x="41" y="283"/>
                        <a:pt x="105" y="321"/>
                      </a:cubicBezTo>
                      <a:cubicBezTo>
                        <a:pt x="223" y="389"/>
                        <a:pt x="223" y="389"/>
                        <a:pt x="223" y="389"/>
                      </a:cubicBezTo>
                      <a:cubicBezTo>
                        <a:pt x="277" y="419"/>
                        <a:pt x="320" y="450"/>
                        <a:pt x="320" y="508"/>
                      </a:cubicBezTo>
                      <a:cubicBezTo>
                        <a:pt x="320" y="583"/>
                        <a:pt x="266" y="626"/>
                        <a:pt x="171" y="626"/>
                      </a:cubicBezTo>
                      <a:cubicBezTo>
                        <a:pt x="168" y="626"/>
                        <a:pt x="165" y="626"/>
                        <a:pt x="161" y="626"/>
                      </a:cubicBezTo>
                      <a:cubicBezTo>
                        <a:pt x="99" y="625"/>
                        <a:pt x="59" y="621"/>
                        <a:pt x="12" y="583"/>
                      </a:cubicBezTo>
                      <a:cubicBezTo>
                        <a:pt x="3" y="576"/>
                        <a:pt x="3" y="576"/>
                        <a:pt x="3" y="576"/>
                      </a:cubicBezTo>
                      <a:cubicBezTo>
                        <a:pt x="3" y="656"/>
                        <a:pt x="3" y="656"/>
                        <a:pt x="3" y="656"/>
                      </a:cubicBezTo>
                      <a:cubicBezTo>
                        <a:pt x="61" y="682"/>
                        <a:pt x="98" y="680"/>
                        <a:pt x="154" y="681"/>
                      </a:cubicBezTo>
                      <a:cubicBezTo>
                        <a:pt x="154" y="675"/>
                        <a:pt x="154" y="675"/>
                        <a:pt x="154" y="675"/>
                      </a:cubicBezTo>
                      <a:cubicBezTo>
                        <a:pt x="154" y="675"/>
                        <a:pt x="154" y="675"/>
                        <a:pt x="154" y="675"/>
                      </a:cubicBezTo>
                      <a:cubicBezTo>
                        <a:pt x="154" y="681"/>
                        <a:pt x="154" y="681"/>
                        <a:pt x="154" y="681"/>
                      </a:cubicBezTo>
                      <a:cubicBezTo>
                        <a:pt x="157" y="681"/>
                        <a:pt x="161" y="681"/>
                        <a:pt x="165" y="681"/>
                      </a:cubicBezTo>
                      <a:cubicBezTo>
                        <a:pt x="278" y="680"/>
                        <a:pt x="412" y="643"/>
                        <a:pt x="413" y="505"/>
                      </a:cubicBezTo>
                      <a:cubicBezTo>
                        <a:pt x="413" y="503"/>
                        <a:pt x="413" y="500"/>
                        <a:pt x="413" y="497"/>
                      </a:cubicBezTo>
                      <a:cubicBezTo>
                        <a:pt x="408" y="384"/>
                        <a:pt x="339" y="357"/>
                        <a:pt x="262" y="313"/>
                      </a:cubicBezTo>
                      <a:cubicBezTo>
                        <a:pt x="159" y="253"/>
                        <a:pt x="159" y="253"/>
                        <a:pt x="159" y="253"/>
                      </a:cubicBezTo>
                      <a:cubicBezTo>
                        <a:pt x="118" y="229"/>
                        <a:pt x="89" y="206"/>
                        <a:pt x="85" y="162"/>
                      </a:cubicBezTo>
                      <a:cubicBezTo>
                        <a:pt x="84" y="160"/>
                        <a:pt x="84" y="158"/>
                        <a:pt x="84" y="155"/>
                      </a:cubicBezTo>
                      <a:cubicBezTo>
                        <a:pt x="84" y="95"/>
                        <a:pt x="149" y="53"/>
                        <a:pt x="214" y="53"/>
                      </a:cubicBezTo>
                      <a:cubicBezTo>
                        <a:pt x="216" y="53"/>
                        <a:pt x="219" y="53"/>
                        <a:pt x="222" y="54"/>
                      </a:cubicBezTo>
                      <a:cubicBezTo>
                        <a:pt x="273" y="55"/>
                        <a:pt x="307" y="63"/>
                        <a:pt x="342" y="96"/>
                      </a:cubicBezTo>
                      <a:cubicBezTo>
                        <a:pt x="352" y="105"/>
                        <a:pt x="352" y="105"/>
                        <a:pt x="352" y="105"/>
                      </a:cubicBezTo>
                      <a:cubicBezTo>
                        <a:pt x="352" y="25"/>
                        <a:pt x="352" y="25"/>
                        <a:pt x="352" y="25"/>
                      </a:cubicBezTo>
                      <a:cubicBezTo>
                        <a:pt x="300" y="1"/>
                        <a:pt x="267" y="2"/>
                        <a:pt x="216" y="1"/>
                      </a:cubicBezTo>
                      <a:cubicBezTo>
                        <a:pt x="213" y="0"/>
                        <a:pt x="209" y="0"/>
                        <a:pt x="207" y="0"/>
                      </a:cubicBezTo>
                      <a:cubicBezTo>
                        <a:pt x="99" y="1"/>
                        <a:pt x="1" y="62"/>
                        <a:pt x="0" y="1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sp>
            <p:nvSpPr>
              <p:cNvPr id="48" name="Rectangle 150"/>
              <p:cNvSpPr>
                <a:spLocks noChangeAspect="1" noChangeArrowheads="1"/>
              </p:cNvSpPr>
              <p:nvPr userDrawn="1"/>
            </p:nvSpPr>
            <p:spPr bwMode="auto">
              <a:xfrm>
                <a:off x="2790" y="0"/>
                <a:ext cx="756" cy="756"/>
              </a:xfrm>
              <a:prstGeom prst="rect">
                <a:avLst/>
              </a:prstGeom>
              <a:solidFill>
                <a:srgbClr val="000000"/>
              </a:solidFill>
              <a:ln w="9525">
                <a:noFill/>
                <a:miter lim="800000"/>
                <a:headEnd/>
                <a:tailEnd/>
              </a:ln>
            </p:spPr>
            <p:txBody>
              <a:bodyPr/>
              <a:lstStyle/>
              <a:p>
                <a:pPr>
                  <a:defRPr/>
                </a:pPr>
                <a:endParaRPr lang="en-AU" sz="3200">
                  <a:solidFill>
                    <a:srgbClr val="FFFFFF"/>
                  </a:solidFill>
                  <a:ea typeface="+mn-ea"/>
                  <a:cs typeface="+mn-cs"/>
                </a:endParaRPr>
              </a:p>
            </p:txBody>
          </p:sp>
          <p:sp>
            <p:nvSpPr>
              <p:cNvPr id="49" name="Freeform 151"/>
              <p:cNvSpPr>
                <a:spLocks noChangeAspect="1" noEditPoints="1"/>
              </p:cNvSpPr>
              <p:nvPr userDrawn="1"/>
            </p:nvSpPr>
            <p:spPr bwMode="white">
              <a:xfrm>
                <a:off x="2868" y="53"/>
                <a:ext cx="587" cy="637"/>
              </a:xfrm>
              <a:custGeom>
                <a:avLst/>
                <a:gdLst/>
                <a:ahLst/>
                <a:cxnLst>
                  <a:cxn ang="0">
                    <a:pos x="743" y="1280"/>
                  </a:cxn>
                  <a:cxn ang="0">
                    <a:pos x="731" y="152"/>
                  </a:cxn>
                  <a:cxn ang="0">
                    <a:pos x="4037" y="252"/>
                  </a:cxn>
                  <a:cxn ang="0">
                    <a:pos x="1456" y="222"/>
                  </a:cxn>
                  <a:cxn ang="0">
                    <a:pos x="2677" y="560"/>
                  </a:cxn>
                  <a:cxn ang="0">
                    <a:pos x="2824" y="308"/>
                  </a:cxn>
                  <a:cxn ang="0">
                    <a:pos x="4037" y="252"/>
                  </a:cxn>
                  <a:cxn ang="0">
                    <a:pos x="4146" y="906"/>
                  </a:cxn>
                  <a:cxn ang="0">
                    <a:pos x="4105" y="2222"/>
                  </a:cxn>
                  <a:cxn ang="0">
                    <a:pos x="4326" y="2160"/>
                  </a:cxn>
                  <a:cxn ang="0">
                    <a:pos x="4350" y="756"/>
                  </a:cxn>
                  <a:cxn ang="0">
                    <a:pos x="4920" y="2133"/>
                  </a:cxn>
                  <a:cxn ang="0">
                    <a:pos x="4707" y="219"/>
                  </a:cxn>
                  <a:cxn ang="0">
                    <a:pos x="6369" y="153"/>
                  </a:cxn>
                  <a:cxn ang="0">
                    <a:pos x="965" y="4496"/>
                  </a:cxn>
                  <a:cxn ang="0">
                    <a:pos x="1785" y="3476"/>
                  </a:cxn>
                  <a:cxn ang="0">
                    <a:pos x="1184" y="2731"/>
                  </a:cxn>
                  <a:cxn ang="0">
                    <a:pos x="1195" y="3626"/>
                  </a:cxn>
                  <a:cxn ang="0">
                    <a:pos x="4080" y="2784"/>
                  </a:cxn>
                  <a:cxn ang="0">
                    <a:pos x="2457" y="2593"/>
                  </a:cxn>
                  <a:cxn ang="0">
                    <a:pos x="3850" y="3975"/>
                  </a:cxn>
                  <a:cxn ang="0">
                    <a:pos x="5713" y="4665"/>
                  </a:cxn>
                  <a:cxn ang="0">
                    <a:pos x="4830" y="4656"/>
                  </a:cxn>
                  <a:cxn ang="0">
                    <a:pos x="4511" y="2590"/>
                  </a:cxn>
                  <a:cxn ang="0">
                    <a:pos x="5758" y="4377"/>
                  </a:cxn>
                  <a:cxn ang="0">
                    <a:pos x="4794" y="3468"/>
                  </a:cxn>
                  <a:cxn ang="0">
                    <a:pos x="3545" y="7166"/>
                  </a:cxn>
                  <a:cxn ang="0">
                    <a:pos x="1689" y="7022"/>
                  </a:cxn>
                  <a:cxn ang="0">
                    <a:pos x="3374" y="6684"/>
                  </a:cxn>
                  <a:cxn ang="0">
                    <a:pos x="5212" y="7097"/>
                  </a:cxn>
                  <a:cxn ang="0">
                    <a:pos x="4005" y="5033"/>
                  </a:cxn>
                  <a:cxn ang="0">
                    <a:pos x="4290" y="5864"/>
                  </a:cxn>
                  <a:cxn ang="0">
                    <a:pos x="4298" y="6942"/>
                  </a:cxn>
                  <a:cxn ang="0">
                    <a:pos x="334" y="5755"/>
                  </a:cxn>
                  <a:cxn ang="0">
                    <a:pos x="484" y="5969"/>
                  </a:cxn>
                  <a:cxn ang="0">
                    <a:pos x="371" y="5959"/>
                  </a:cxn>
                  <a:cxn ang="0">
                    <a:pos x="228" y="6106"/>
                  </a:cxn>
                  <a:cxn ang="0">
                    <a:pos x="450" y="6090"/>
                  </a:cxn>
                  <a:cxn ang="0">
                    <a:pos x="454" y="6205"/>
                  </a:cxn>
                  <a:cxn ang="0">
                    <a:pos x="655" y="6210"/>
                  </a:cxn>
                  <a:cxn ang="0">
                    <a:pos x="587" y="6053"/>
                  </a:cxn>
                  <a:cxn ang="0">
                    <a:pos x="877" y="6081"/>
                  </a:cxn>
                  <a:cxn ang="0">
                    <a:pos x="713" y="5963"/>
                  </a:cxn>
                  <a:cxn ang="0">
                    <a:pos x="764" y="5880"/>
                  </a:cxn>
                  <a:cxn ang="0">
                    <a:pos x="671" y="5717"/>
                  </a:cxn>
                  <a:cxn ang="0">
                    <a:pos x="528" y="5859"/>
                  </a:cxn>
                  <a:cxn ang="0">
                    <a:pos x="388" y="5708"/>
                  </a:cxn>
                  <a:cxn ang="0">
                    <a:pos x="6357" y="5708"/>
                  </a:cxn>
                  <a:cxn ang="0">
                    <a:pos x="6217" y="5859"/>
                  </a:cxn>
                  <a:cxn ang="0">
                    <a:pos x="6073" y="5717"/>
                  </a:cxn>
                  <a:cxn ang="0">
                    <a:pos x="5981" y="5880"/>
                  </a:cxn>
                  <a:cxn ang="0">
                    <a:pos x="6032" y="5963"/>
                  </a:cxn>
                  <a:cxn ang="0">
                    <a:pos x="5867" y="6081"/>
                  </a:cxn>
                  <a:cxn ang="0">
                    <a:pos x="6157" y="6053"/>
                  </a:cxn>
                  <a:cxn ang="0">
                    <a:pos x="6090" y="6210"/>
                  </a:cxn>
                  <a:cxn ang="0">
                    <a:pos x="6291" y="6205"/>
                  </a:cxn>
                  <a:cxn ang="0">
                    <a:pos x="6294" y="6090"/>
                  </a:cxn>
                  <a:cxn ang="0">
                    <a:pos x="6516" y="6106"/>
                  </a:cxn>
                  <a:cxn ang="0">
                    <a:pos x="6374" y="5959"/>
                  </a:cxn>
                  <a:cxn ang="0">
                    <a:pos x="6261" y="5969"/>
                  </a:cxn>
                  <a:cxn ang="0">
                    <a:pos x="6410" y="5755"/>
                  </a:cxn>
                </a:cxnLst>
                <a:rect l="0" t="0" r="r" b="b"/>
                <a:pathLst>
                  <a:path w="6602" h="7166">
                    <a:moveTo>
                      <a:pt x="500" y="2260"/>
                    </a:moveTo>
                    <a:cubicBezTo>
                      <a:pt x="310" y="2257"/>
                      <a:pt x="190" y="2263"/>
                      <a:pt x="12" y="2195"/>
                    </a:cubicBezTo>
                    <a:cubicBezTo>
                      <a:pt x="12" y="1965"/>
                      <a:pt x="12" y="1965"/>
                      <a:pt x="12" y="1965"/>
                    </a:cubicBezTo>
                    <a:cubicBezTo>
                      <a:pt x="172" y="2096"/>
                      <a:pt x="316" y="2111"/>
                      <a:pt x="523" y="2114"/>
                    </a:cubicBezTo>
                    <a:cubicBezTo>
                      <a:pt x="868" y="2125"/>
                      <a:pt x="1079" y="1970"/>
                      <a:pt x="1079" y="1698"/>
                    </a:cubicBezTo>
                    <a:cubicBezTo>
                      <a:pt x="1079" y="1491"/>
                      <a:pt x="924" y="1383"/>
                      <a:pt x="743" y="1280"/>
                    </a:cubicBezTo>
                    <a:cubicBezTo>
                      <a:pt x="345" y="1052"/>
                      <a:pt x="345" y="1052"/>
                      <a:pt x="345" y="1052"/>
                    </a:cubicBezTo>
                    <a:cubicBezTo>
                      <a:pt x="131" y="927"/>
                      <a:pt x="6" y="783"/>
                      <a:pt x="3" y="550"/>
                    </a:cubicBezTo>
                    <a:cubicBezTo>
                      <a:pt x="0" y="205"/>
                      <a:pt x="339" y="0"/>
                      <a:pt x="707" y="12"/>
                    </a:cubicBezTo>
                    <a:cubicBezTo>
                      <a:pt x="880" y="17"/>
                      <a:pt x="988" y="12"/>
                      <a:pt x="1146" y="76"/>
                    </a:cubicBezTo>
                    <a:cubicBezTo>
                      <a:pt x="1146" y="301"/>
                      <a:pt x="1146" y="301"/>
                      <a:pt x="1146" y="301"/>
                    </a:cubicBezTo>
                    <a:cubicBezTo>
                      <a:pt x="1023" y="184"/>
                      <a:pt x="900" y="158"/>
                      <a:pt x="731" y="152"/>
                    </a:cubicBezTo>
                    <a:cubicBezTo>
                      <a:pt x="491" y="137"/>
                      <a:pt x="228" y="298"/>
                      <a:pt x="248" y="538"/>
                    </a:cubicBezTo>
                    <a:cubicBezTo>
                      <a:pt x="263" y="693"/>
                      <a:pt x="368" y="778"/>
                      <a:pt x="506" y="856"/>
                    </a:cubicBezTo>
                    <a:cubicBezTo>
                      <a:pt x="854" y="1058"/>
                      <a:pt x="854" y="1058"/>
                      <a:pt x="854" y="1058"/>
                    </a:cubicBezTo>
                    <a:cubicBezTo>
                      <a:pt x="1117" y="1210"/>
                      <a:pt x="1336" y="1292"/>
                      <a:pt x="1351" y="1663"/>
                    </a:cubicBezTo>
                    <a:cubicBezTo>
                      <a:pt x="1368" y="2146"/>
                      <a:pt x="895" y="2269"/>
                      <a:pt x="500" y="2260"/>
                    </a:cubicBezTo>
                    <a:close/>
                    <a:moveTo>
                      <a:pt x="4037" y="252"/>
                    </a:moveTo>
                    <a:cubicBezTo>
                      <a:pt x="4020" y="283"/>
                      <a:pt x="4007" y="302"/>
                      <a:pt x="3996" y="335"/>
                    </a:cubicBezTo>
                    <a:cubicBezTo>
                      <a:pt x="3306" y="2258"/>
                      <a:pt x="3306" y="2258"/>
                      <a:pt x="3306" y="2258"/>
                    </a:cubicBezTo>
                    <a:cubicBezTo>
                      <a:pt x="2760" y="795"/>
                      <a:pt x="2760" y="795"/>
                      <a:pt x="2760" y="795"/>
                    </a:cubicBezTo>
                    <a:cubicBezTo>
                      <a:pt x="2226" y="2269"/>
                      <a:pt x="2226" y="2269"/>
                      <a:pt x="2226" y="2269"/>
                    </a:cubicBezTo>
                    <a:cubicBezTo>
                      <a:pt x="1494" y="299"/>
                      <a:pt x="1494" y="299"/>
                      <a:pt x="1494" y="299"/>
                    </a:cubicBezTo>
                    <a:cubicBezTo>
                      <a:pt x="1486" y="269"/>
                      <a:pt x="1478" y="250"/>
                      <a:pt x="1456" y="222"/>
                    </a:cubicBezTo>
                    <a:cubicBezTo>
                      <a:pt x="1431" y="191"/>
                      <a:pt x="1414" y="175"/>
                      <a:pt x="1381" y="155"/>
                    </a:cubicBezTo>
                    <a:cubicBezTo>
                      <a:pt x="1760" y="155"/>
                      <a:pt x="1760" y="155"/>
                      <a:pt x="1760" y="155"/>
                    </a:cubicBezTo>
                    <a:cubicBezTo>
                      <a:pt x="1746" y="177"/>
                      <a:pt x="1738" y="191"/>
                      <a:pt x="1735" y="216"/>
                    </a:cubicBezTo>
                    <a:cubicBezTo>
                      <a:pt x="1730" y="238"/>
                      <a:pt x="1727" y="255"/>
                      <a:pt x="1735" y="277"/>
                    </a:cubicBezTo>
                    <a:cubicBezTo>
                      <a:pt x="2242" y="1717"/>
                      <a:pt x="2242" y="1717"/>
                      <a:pt x="2242" y="1717"/>
                    </a:cubicBezTo>
                    <a:cubicBezTo>
                      <a:pt x="2677" y="560"/>
                      <a:pt x="2677" y="560"/>
                      <a:pt x="2677" y="560"/>
                    </a:cubicBezTo>
                    <a:cubicBezTo>
                      <a:pt x="2575" y="299"/>
                      <a:pt x="2575" y="299"/>
                      <a:pt x="2575" y="299"/>
                    </a:cubicBezTo>
                    <a:cubicBezTo>
                      <a:pt x="2561" y="263"/>
                      <a:pt x="2541" y="247"/>
                      <a:pt x="2519" y="219"/>
                    </a:cubicBezTo>
                    <a:cubicBezTo>
                      <a:pt x="2500" y="194"/>
                      <a:pt x="2483" y="177"/>
                      <a:pt x="2461" y="155"/>
                    </a:cubicBezTo>
                    <a:cubicBezTo>
                      <a:pt x="2838" y="155"/>
                      <a:pt x="2838" y="155"/>
                      <a:pt x="2838" y="155"/>
                    </a:cubicBezTo>
                    <a:cubicBezTo>
                      <a:pt x="2827" y="175"/>
                      <a:pt x="2821" y="186"/>
                      <a:pt x="2816" y="208"/>
                    </a:cubicBezTo>
                    <a:cubicBezTo>
                      <a:pt x="2807" y="247"/>
                      <a:pt x="2813" y="272"/>
                      <a:pt x="2824" y="308"/>
                    </a:cubicBezTo>
                    <a:cubicBezTo>
                      <a:pt x="3334" y="1723"/>
                      <a:pt x="3334" y="1723"/>
                      <a:pt x="3334" y="1723"/>
                    </a:cubicBezTo>
                    <a:cubicBezTo>
                      <a:pt x="3804" y="324"/>
                      <a:pt x="3804" y="324"/>
                      <a:pt x="3804" y="324"/>
                    </a:cubicBezTo>
                    <a:cubicBezTo>
                      <a:pt x="3821" y="288"/>
                      <a:pt x="3832" y="263"/>
                      <a:pt x="3829" y="227"/>
                    </a:cubicBezTo>
                    <a:cubicBezTo>
                      <a:pt x="3827" y="197"/>
                      <a:pt x="3821" y="177"/>
                      <a:pt x="3804" y="153"/>
                    </a:cubicBezTo>
                    <a:cubicBezTo>
                      <a:pt x="4109" y="153"/>
                      <a:pt x="4109" y="153"/>
                      <a:pt x="4109" y="153"/>
                    </a:cubicBezTo>
                    <a:cubicBezTo>
                      <a:pt x="4079" y="189"/>
                      <a:pt x="4062" y="213"/>
                      <a:pt x="4037" y="252"/>
                    </a:cubicBezTo>
                    <a:close/>
                    <a:moveTo>
                      <a:pt x="4350" y="756"/>
                    </a:moveTo>
                    <a:cubicBezTo>
                      <a:pt x="4110" y="756"/>
                      <a:pt x="4110" y="756"/>
                      <a:pt x="4110" y="756"/>
                    </a:cubicBezTo>
                    <a:cubicBezTo>
                      <a:pt x="4097" y="756"/>
                      <a:pt x="4097" y="756"/>
                      <a:pt x="4097" y="756"/>
                    </a:cubicBezTo>
                    <a:cubicBezTo>
                      <a:pt x="4104" y="767"/>
                      <a:pt x="4104" y="767"/>
                      <a:pt x="4104" y="767"/>
                    </a:cubicBezTo>
                    <a:cubicBezTo>
                      <a:pt x="4119" y="789"/>
                      <a:pt x="4127" y="806"/>
                      <a:pt x="4135" y="832"/>
                    </a:cubicBezTo>
                    <a:cubicBezTo>
                      <a:pt x="4145" y="861"/>
                      <a:pt x="4146" y="878"/>
                      <a:pt x="4146" y="906"/>
                    </a:cubicBezTo>
                    <a:cubicBezTo>
                      <a:pt x="4146" y="2091"/>
                      <a:pt x="4146" y="2091"/>
                      <a:pt x="4146" y="2091"/>
                    </a:cubicBezTo>
                    <a:cubicBezTo>
                      <a:pt x="4146" y="2119"/>
                      <a:pt x="4146" y="2138"/>
                      <a:pt x="4135" y="2164"/>
                    </a:cubicBezTo>
                    <a:cubicBezTo>
                      <a:pt x="4135" y="2164"/>
                      <a:pt x="4135" y="2164"/>
                      <a:pt x="4135" y="2164"/>
                    </a:cubicBezTo>
                    <a:cubicBezTo>
                      <a:pt x="4135" y="2165"/>
                      <a:pt x="4135" y="2165"/>
                      <a:pt x="4135" y="2165"/>
                    </a:cubicBezTo>
                    <a:cubicBezTo>
                      <a:pt x="4129" y="2183"/>
                      <a:pt x="4124" y="2194"/>
                      <a:pt x="4112" y="2211"/>
                    </a:cubicBezTo>
                    <a:cubicBezTo>
                      <a:pt x="4105" y="2222"/>
                      <a:pt x="4105" y="2222"/>
                      <a:pt x="4105" y="2222"/>
                    </a:cubicBezTo>
                    <a:cubicBezTo>
                      <a:pt x="4118" y="2222"/>
                      <a:pt x="4118" y="2222"/>
                      <a:pt x="4118" y="2222"/>
                    </a:cubicBezTo>
                    <a:cubicBezTo>
                      <a:pt x="4346" y="2222"/>
                      <a:pt x="4346" y="2222"/>
                      <a:pt x="4346" y="2222"/>
                    </a:cubicBezTo>
                    <a:cubicBezTo>
                      <a:pt x="4359" y="2222"/>
                      <a:pt x="4359" y="2222"/>
                      <a:pt x="4359" y="2222"/>
                    </a:cubicBezTo>
                    <a:cubicBezTo>
                      <a:pt x="4352" y="2212"/>
                      <a:pt x="4352" y="2212"/>
                      <a:pt x="4352" y="2212"/>
                    </a:cubicBezTo>
                    <a:cubicBezTo>
                      <a:pt x="4349" y="2207"/>
                      <a:pt x="4346" y="2202"/>
                      <a:pt x="4343" y="2198"/>
                    </a:cubicBezTo>
                    <a:cubicBezTo>
                      <a:pt x="4335" y="2185"/>
                      <a:pt x="4328" y="2176"/>
                      <a:pt x="4326" y="2160"/>
                    </a:cubicBezTo>
                    <a:cubicBezTo>
                      <a:pt x="4320" y="2112"/>
                      <a:pt x="4320" y="2047"/>
                      <a:pt x="4320" y="1972"/>
                    </a:cubicBezTo>
                    <a:cubicBezTo>
                      <a:pt x="4320" y="902"/>
                      <a:pt x="4320" y="902"/>
                      <a:pt x="4320" y="902"/>
                    </a:cubicBezTo>
                    <a:cubicBezTo>
                      <a:pt x="4320" y="880"/>
                      <a:pt x="4320" y="868"/>
                      <a:pt x="4333" y="822"/>
                    </a:cubicBezTo>
                    <a:cubicBezTo>
                      <a:pt x="4341" y="801"/>
                      <a:pt x="4347" y="786"/>
                      <a:pt x="4356" y="766"/>
                    </a:cubicBezTo>
                    <a:cubicBezTo>
                      <a:pt x="4361" y="756"/>
                      <a:pt x="4361" y="756"/>
                      <a:pt x="4361" y="756"/>
                    </a:cubicBezTo>
                    <a:lnTo>
                      <a:pt x="4350" y="756"/>
                    </a:lnTo>
                    <a:close/>
                    <a:moveTo>
                      <a:pt x="6579" y="244"/>
                    </a:moveTo>
                    <a:cubicBezTo>
                      <a:pt x="6571" y="288"/>
                      <a:pt x="6571" y="313"/>
                      <a:pt x="6571" y="355"/>
                    </a:cubicBezTo>
                    <a:cubicBezTo>
                      <a:pt x="6574" y="2291"/>
                      <a:pt x="6574" y="2291"/>
                      <a:pt x="6574" y="2291"/>
                    </a:cubicBezTo>
                    <a:cubicBezTo>
                      <a:pt x="4901" y="443"/>
                      <a:pt x="4901" y="443"/>
                      <a:pt x="4901" y="443"/>
                    </a:cubicBezTo>
                    <a:cubicBezTo>
                      <a:pt x="4901" y="1981"/>
                      <a:pt x="4901" y="1981"/>
                      <a:pt x="4901" y="1981"/>
                    </a:cubicBezTo>
                    <a:cubicBezTo>
                      <a:pt x="4901" y="2042"/>
                      <a:pt x="4901" y="2042"/>
                      <a:pt x="4920" y="2133"/>
                    </a:cubicBezTo>
                    <a:cubicBezTo>
                      <a:pt x="4926" y="2166"/>
                      <a:pt x="4934" y="2186"/>
                      <a:pt x="4945" y="2222"/>
                    </a:cubicBezTo>
                    <a:cubicBezTo>
                      <a:pt x="4682" y="2222"/>
                      <a:pt x="4682" y="2222"/>
                      <a:pt x="4682" y="2222"/>
                    </a:cubicBezTo>
                    <a:cubicBezTo>
                      <a:pt x="4702" y="2194"/>
                      <a:pt x="4713" y="2177"/>
                      <a:pt x="4718" y="2147"/>
                    </a:cubicBezTo>
                    <a:cubicBezTo>
                      <a:pt x="4729" y="2105"/>
                      <a:pt x="4729" y="2078"/>
                      <a:pt x="4729" y="2036"/>
                    </a:cubicBezTo>
                    <a:cubicBezTo>
                      <a:pt x="4729" y="308"/>
                      <a:pt x="4729" y="308"/>
                      <a:pt x="4729" y="308"/>
                    </a:cubicBezTo>
                    <a:cubicBezTo>
                      <a:pt x="4729" y="274"/>
                      <a:pt x="4724" y="250"/>
                      <a:pt x="4707" y="219"/>
                    </a:cubicBezTo>
                    <a:cubicBezTo>
                      <a:pt x="4693" y="189"/>
                      <a:pt x="4677" y="172"/>
                      <a:pt x="4649" y="155"/>
                    </a:cubicBezTo>
                    <a:cubicBezTo>
                      <a:pt x="4954" y="155"/>
                      <a:pt x="4954" y="155"/>
                      <a:pt x="4954" y="155"/>
                    </a:cubicBezTo>
                    <a:cubicBezTo>
                      <a:pt x="6402" y="1809"/>
                      <a:pt x="6402" y="1809"/>
                      <a:pt x="6402" y="1809"/>
                    </a:cubicBezTo>
                    <a:cubicBezTo>
                      <a:pt x="6402" y="496"/>
                      <a:pt x="6402" y="496"/>
                      <a:pt x="6402" y="496"/>
                    </a:cubicBezTo>
                    <a:cubicBezTo>
                      <a:pt x="6402" y="396"/>
                      <a:pt x="6408" y="333"/>
                      <a:pt x="6388" y="233"/>
                    </a:cubicBezTo>
                    <a:cubicBezTo>
                      <a:pt x="6383" y="202"/>
                      <a:pt x="6377" y="183"/>
                      <a:pt x="6369" y="153"/>
                    </a:cubicBezTo>
                    <a:cubicBezTo>
                      <a:pt x="6602" y="153"/>
                      <a:pt x="6602" y="153"/>
                      <a:pt x="6602" y="153"/>
                    </a:cubicBezTo>
                    <a:cubicBezTo>
                      <a:pt x="6591" y="186"/>
                      <a:pt x="6585" y="208"/>
                      <a:pt x="6579" y="244"/>
                    </a:cubicBezTo>
                    <a:close/>
                    <a:moveTo>
                      <a:pt x="1464" y="4662"/>
                    </a:moveTo>
                    <a:cubicBezTo>
                      <a:pt x="913" y="4662"/>
                      <a:pt x="913" y="4662"/>
                      <a:pt x="913" y="4662"/>
                    </a:cubicBezTo>
                    <a:cubicBezTo>
                      <a:pt x="929" y="4640"/>
                      <a:pt x="935" y="4626"/>
                      <a:pt x="946" y="4604"/>
                    </a:cubicBezTo>
                    <a:cubicBezTo>
                      <a:pt x="960" y="4565"/>
                      <a:pt x="965" y="4537"/>
                      <a:pt x="965" y="4496"/>
                    </a:cubicBezTo>
                    <a:cubicBezTo>
                      <a:pt x="965" y="2792"/>
                      <a:pt x="965" y="2792"/>
                      <a:pt x="965" y="2792"/>
                    </a:cubicBezTo>
                    <a:cubicBezTo>
                      <a:pt x="965" y="2745"/>
                      <a:pt x="957" y="2715"/>
                      <a:pt x="938" y="2670"/>
                    </a:cubicBezTo>
                    <a:cubicBezTo>
                      <a:pt x="924" y="2640"/>
                      <a:pt x="913" y="2621"/>
                      <a:pt x="893" y="2593"/>
                    </a:cubicBezTo>
                    <a:cubicBezTo>
                      <a:pt x="1519" y="2593"/>
                      <a:pt x="1519" y="2593"/>
                      <a:pt x="1519" y="2593"/>
                    </a:cubicBezTo>
                    <a:cubicBezTo>
                      <a:pt x="1788" y="2593"/>
                      <a:pt x="1996" y="2820"/>
                      <a:pt x="2010" y="3089"/>
                    </a:cubicBezTo>
                    <a:cubicBezTo>
                      <a:pt x="2015" y="3285"/>
                      <a:pt x="1935" y="3391"/>
                      <a:pt x="1785" y="3476"/>
                    </a:cubicBezTo>
                    <a:cubicBezTo>
                      <a:pt x="1708" y="3524"/>
                      <a:pt x="1708" y="3524"/>
                      <a:pt x="1708" y="3524"/>
                    </a:cubicBezTo>
                    <a:cubicBezTo>
                      <a:pt x="1791" y="3554"/>
                      <a:pt x="1791" y="3554"/>
                      <a:pt x="1791" y="3554"/>
                    </a:cubicBezTo>
                    <a:cubicBezTo>
                      <a:pt x="2021" y="3632"/>
                      <a:pt x="2148" y="3801"/>
                      <a:pt x="2148" y="4072"/>
                    </a:cubicBezTo>
                    <a:cubicBezTo>
                      <a:pt x="2145" y="4438"/>
                      <a:pt x="1885" y="4662"/>
                      <a:pt x="1464" y="4662"/>
                    </a:cubicBezTo>
                    <a:close/>
                    <a:moveTo>
                      <a:pt x="1386" y="2731"/>
                    </a:moveTo>
                    <a:cubicBezTo>
                      <a:pt x="1184" y="2731"/>
                      <a:pt x="1184" y="2731"/>
                      <a:pt x="1184" y="2731"/>
                    </a:cubicBezTo>
                    <a:cubicBezTo>
                      <a:pt x="1184" y="3476"/>
                      <a:pt x="1184" y="3476"/>
                      <a:pt x="1184" y="3476"/>
                    </a:cubicBezTo>
                    <a:cubicBezTo>
                      <a:pt x="1364" y="3476"/>
                      <a:pt x="1364" y="3476"/>
                      <a:pt x="1364" y="3476"/>
                    </a:cubicBezTo>
                    <a:cubicBezTo>
                      <a:pt x="1666" y="3476"/>
                      <a:pt x="1805" y="3313"/>
                      <a:pt x="1796" y="3089"/>
                    </a:cubicBezTo>
                    <a:cubicBezTo>
                      <a:pt x="1785" y="2881"/>
                      <a:pt x="1644" y="2731"/>
                      <a:pt x="1386" y="2731"/>
                    </a:cubicBezTo>
                    <a:close/>
                    <a:moveTo>
                      <a:pt x="1375" y="3609"/>
                    </a:moveTo>
                    <a:cubicBezTo>
                      <a:pt x="1306" y="3609"/>
                      <a:pt x="1264" y="3609"/>
                      <a:pt x="1195" y="3626"/>
                    </a:cubicBezTo>
                    <a:cubicBezTo>
                      <a:pt x="1195" y="4512"/>
                      <a:pt x="1195" y="4512"/>
                      <a:pt x="1195" y="4512"/>
                    </a:cubicBezTo>
                    <a:cubicBezTo>
                      <a:pt x="1270" y="4534"/>
                      <a:pt x="1320" y="4543"/>
                      <a:pt x="1397" y="4537"/>
                    </a:cubicBezTo>
                    <a:cubicBezTo>
                      <a:pt x="1669" y="4521"/>
                      <a:pt x="1935" y="4368"/>
                      <a:pt x="1926" y="4069"/>
                    </a:cubicBezTo>
                    <a:cubicBezTo>
                      <a:pt x="1918" y="3715"/>
                      <a:pt x="1649" y="3618"/>
                      <a:pt x="1375" y="3609"/>
                    </a:cubicBezTo>
                    <a:close/>
                    <a:moveTo>
                      <a:pt x="4083" y="2684"/>
                    </a:moveTo>
                    <a:cubicBezTo>
                      <a:pt x="4077" y="2723"/>
                      <a:pt x="4080" y="2745"/>
                      <a:pt x="4080" y="2784"/>
                    </a:cubicBezTo>
                    <a:cubicBezTo>
                      <a:pt x="4080" y="3994"/>
                      <a:pt x="4080" y="3994"/>
                      <a:pt x="4080" y="3994"/>
                    </a:cubicBezTo>
                    <a:cubicBezTo>
                      <a:pt x="4080" y="4393"/>
                      <a:pt x="3739" y="4684"/>
                      <a:pt x="3313" y="4692"/>
                    </a:cubicBezTo>
                    <a:cubicBezTo>
                      <a:pt x="2856" y="4698"/>
                      <a:pt x="2485" y="4404"/>
                      <a:pt x="2485" y="3983"/>
                    </a:cubicBezTo>
                    <a:cubicBezTo>
                      <a:pt x="2485" y="2795"/>
                      <a:pt x="2485" y="2795"/>
                      <a:pt x="2485" y="2795"/>
                    </a:cubicBezTo>
                    <a:cubicBezTo>
                      <a:pt x="2485" y="2759"/>
                      <a:pt x="2487" y="2737"/>
                      <a:pt x="2482" y="2701"/>
                    </a:cubicBezTo>
                    <a:cubicBezTo>
                      <a:pt x="2476" y="2657"/>
                      <a:pt x="2471" y="2632"/>
                      <a:pt x="2457" y="2593"/>
                    </a:cubicBezTo>
                    <a:cubicBezTo>
                      <a:pt x="2740" y="2593"/>
                      <a:pt x="2740" y="2593"/>
                      <a:pt x="2740" y="2593"/>
                    </a:cubicBezTo>
                    <a:cubicBezTo>
                      <a:pt x="2726" y="2623"/>
                      <a:pt x="2720" y="2643"/>
                      <a:pt x="2715" y="2679"/>
                    </a:cubicBezTo>
                    <a:cubicBezTo>
                      <a:pt x="2706" y="2715"/>
                      <a:pt x="2709" y="2740"/>
                      <a:pt x="2709" y="2776"/>
                    </a:cubicBezTo>
                    <a:cubicBezTo>
                      <a:pt x="2709" y="3958"/>
                      <a:pt x="2709" y="3958"/>
                      <a:pt x="2709" y="3958"/>
                    </a:cubicBezTo>
                    <a:cubicBezTo>
                      <a:pt x="2709" y="4277"/>
                      <a:pt x="2994" y="4523"/>
                      <a:pt x="3313" y="4512"/>
                    </a:cubicBezTo>
                    <a:cubicBezTo>
                      <a:pt x="3629" y="4504"/>
                      <a:pt x="3850" y="4269"/>
                      <a:pt x="3850" y="3975"/>
                    </a:cubicBezTo>
                    <a:cubicBezTo>
                      <a:pt x="3850" y="2789"/>
                      <a:pt x="3850" y="2789"/>
                      <a:pt x="3850" y="2789"/>
                    </a:cubicBezTo>
                    <a:cubicBezTo>
                      <a:pt x="3850" y="2748"/>
                      <a:pt x="3850" y="2723"/>
                      <a:pt x="3845" y="2684"/>
                    </a:cubicBezTo>
                    <a:cubicBezTo>
                      <a:pt x="3836" y="2648"/>
                      <a:pt x="3831" y="2626"/>
                      <a:pt x="3817" y="2593"/>
                    </a:cubicBezTo>
                    <a:cubicBezTo>
                      <a:pt x="4105" y="2593"/>
                      <a:pt x="4105" y="2593"/>
                      <a:pt x="4105" y="2593"/>
                    </a:cubicBezTo>
                    <a:cubicBezTo>
                      <a:pt x="4094" y="2626"/>
                      <a:pt x="4088" y="2648"/>
                      <a:pt x="4083" y="2684"/>
                    </a:cubicBezTo>
                    <a:close/>
                    <a:moveTo>
                      <a:pt x="5713" y="4665"/>
                    </a:moveTo>
                    <a:cubicBezTo>
                      <a:pt x="4882" y="3584"/>
                      <a:pt x="4882" y="3584"/>
                      <a:pt x="4882" y="3584"/>
                    </a:cubicBezTo>
                    <a:cubicBezTo>
                      <a:pt x="4860" y="3557"/>
                      <a:pt x="4852" y="3537"/>
                      <a:pt x="4827" y="3518"/>
                    </a:cubicBezTo>
                    <a:cubicBezTo>
                      <a:pt x="4816" y="3507"/>
                      <a:pt x="4805" y="3501"/>
                      <a:pt x="4791" y="3493"/>
                    </a:cubicBezTo>
                    <a:cubicBezTo>
                      <a:pt x="4791" y="4443"/>
                      <a:pt x="4791" y="4443"/>
                      <a:pt x="4791" y="4443"/>
                    </a:cubicBezTo>
                    <a:cubicBezTo>
                      <a:pt x="4791" y="4487"/>
                      <a:pt x="4788" y="4512"/>
                      <a:pt x="4799" y="4557"/>
                    </a:cubicBezTo>
                    <a:cubicBezTo>
                      <a:pt x="4805" y="4595"/>
                      <a:pt x="4816" y="4618"/>
                      <a:pt x="4830" y="4656"/>
                    </a:cubicBezTo>
                    <a:cubicBezTo>
                      <a:pt x="4525" y="4656"/>
                      <a:pt x="4525" y="4656"/>
                      <a:pt x="4525" y="4656"/>
                    </a:cubicBezTo>
                    <a:cubicBezTo>
                      <a:pt x="4542" y="4623"/>
                      <a:pt x="4555" y="4604"/>
                      <a:pt x="4558" y="4570"/>
                    </a:cubicBezTo>
                    <a:cubicBezTo>
                      <a:pt x="4567" y="4529"/>
                      <a:pt x="4567" y="4438"/>
                      <a:pt x="4567" y="4360"/>
                    </a:cubicBezTo>
                    <a:cubicBezTo>
                      <a:pt x="4567" y="2875"/>
                      <a:pt x="4567" y="2875"/>
                      <a:pt x="4567" y="2875"/>
                    </a:cubicBezTo>
                    <a:cubicBezTo>
                      <a:pt x="4567" y="2798"/>
                      <a:pt x="4564" y="2754"/>
                      <a:pt x="4550" y="2676"/>
                    </a:cubicBezTo>
                    <a:cubicBezTo>
                      <a:pt x="4542" y="2640"/>
                      <a:pt x="4528" y="2621"/>
                      <a:pt x="4511" y="2590"/>
                    </a:cubicBezTo>
                    <a:cubicBezTo>
                      <a:pt x="5134" y="2590"/>
                      <a:pt x="5134" y="2590"/>
                      <a:pt x="5134" y="2590"/>
                    </a:cubicBezTo>
                    <a:cubicBezTo>
                      <a:pt x="5406" y="2590"/>
                      <a:pt x="5650" y="2770"/>
                      <a:pt x="5641" y="3066"/>
                    </a:cubicBezTo>
                    <a:cubicBezTo>
                      <a:pt x="5636" y="3355"/>
                      <a:pt x="5384" y="3601"/>
                      <a:pt x="5079" y="3554"/>
                    </a:cubicBezTo>
                    <a:cubicBezTo>
                      <a:pt x="5096" y="3568"/>
                      <a:pt x="5104" y="3579"/>
                      <a:pt x="5121" y="3593"/>
                    </a:cubicBezTo>
                    <a:cubicBezTo>
                      <a:pt x="5179" y="3648"/>
                      <a:pt x="5212" y="3684"/>
                      <a:pt x="5265" y="3751"/>
                    </a:cubicBezTo>
                    <a:cubicBezTo>
                      <a:pt x="5758" y="4377"/>
                      <a:pt x="5758" y="4377"/>
                      <a:pt x="5758" y="4377"/>
                    </a:cubicBezTo>
                    <a:cubicBezTo>
                      <a:pt x="5821" y="4460"/>
                      <a:pt x="5871" y="4526"/>
                      <a:pt x="5935" y="4582"/>
                    </a:cubicBezTo>
                    <a:cubicBezTo>
                      <a:pt x="5974" y="4615"/>
                      <a:pt x="5999" y="4634"/>
                      <a:pt x="6040" y="4665"/>
                    </a:cubicBezTo>
                    <a:lnTo>
                      <a:pt x="5713" y="4665"/>
                    </a:lnTo>
                    <a:close/>
                    <a:moveTo>
                      <a:pt x="5013" y="2715"/>
                    </a:moveTo>
                    <a:cubicBezTo>
                      <a:pt x="4927" y="2715"/>
                      <a:pt x="4874" y="2718"/>
                      <a:pt x="4794" y="2754"/>
                    </a:cubicBezTo>
                    <a:cubicBezTo>
                      <a:pt x="4794" y="3468"/>
                      <a:pt x="4794" y="3468"/>
                      <a:pt x="4794" y="3468"/>
                    </a:cubicBezTo>
                    <a:cubicBezTo>
                      <a:pt x="4833" y="3474"/>
                      <a:pt x="4907" y="3476"/>
                      <a:pt x="4974" y="3474"/>
                    </a:cubicBezTo>
                    <a:cubicBezTo>
                      <a:pt x="5259" y="3451"/>
                      <a:pt x="5431" y="3302"/>
                      <a:pt x="5414" y="3072"/>
                    </a:cubicBezTo>
                    <a:cubicBezTo>
                      <a:pt x="5403" y="2906"/>
                      <a:pt x="5348" y="2729"/>
                      <a:pt x="5013" y="2715"/>
                    </a:cubicBezTo>
                    <a:close/>
                    <a:moveTo>
                      <a:pt x="3551" y="5119"/>
                    </a:moveTo>
                    <a:cubicBezTo>
                      <a:pt x="3542" y="5163"/>
                      <a:pt x="3542" y="5188"/>
                      <a:pt x="3542" y="5230"/>
                    </a:cubicBezTo>
                    <a:cubicBezTo>
                      <a:pt x="3545" y="7166"/>
                      <a:pt x="3545" y="7166"/>
                      <a:pt x="3545" y="7166"/>
                    </a:cubicBezTo>
                    <a:cubicBezTo>
                      <a:pt x="1872" y="5318"/>
                      <a:pt x="1872" y="5318"/>
                      <a:pt x="1872" y="5318"/>
                    </a:cubicBezTo>
                    <a:cubicBezTo>
                      <a:pt x="1872" y="6856"/>
                      <a:pt x="1872" y="6856"/>
                      <a:pt x="1872" y="6856"/>
                    </a:cubicBezTo>
                    <a:cubicBezTo>
                      <a:pt x="1872" y="6917"/>
                      <a:pt x="1872" y="6917"/>
                      <a:pt x="1892" y="7008"/>
                    </a:cubicBezTo>
                    <a:cubicBezTo>
                      <a:pt x="1897" y="7041"/>
                      <a:pt x="1905" y="7061"/>
                      <a:pt x="1917" y="7097"/>
                    </a:cubicBezTo>
                    <a:cubicBezTo>
                      <a:pt x="1654" y="7097"/>
                      <a:pt x="1654" y="7097"/>
                      <a:pt x="1654" y="7097"/>
                    </a:cubicBezTo>
                    <a:cubicBezTo>
                      <a:pt x="1673" y="7069"/>
                      <a:pt x="1684" y="7052"/>
                      <a:pt x="1689" y="7022"/>
                    </a:cubicBezTo>
                    <a:cubicBezTo>
                      <a:pt x="1701" y="6980"/>
                      <a:pt x="1701" y="6953"/>
                      <a:pt x="1701" y="6911"/>
                    </a:cubicBezTo>
                    <a:cubicBezTo>
                      <a:pt x="1701" y="5183"/>
                      <a:pt x="1701" y="5183"/>
                      <a:pt x="1701" y="5183"/>
                    </a:cubicBezTo>
                    <a:cubicBezTo>
                      <a:pt x="1701" y="5150"/>
                      <a:pt x="1695" y="5125"/>
                      <a:pt x="1678" y="5094"/>
                    </a:cubicBezTo>
                    <a:cubicBezTo>
                      <a:pt x="1665" y="5064"/>
                      <a:pt x="1648" y="5047"/>
                      <a:pt x="1620" y="5030"/>
                    </a:cubicBezTo>
                    <a:cubicBezTo>
                      <a:pt x="1925" y="5030"/>
                      <a:pt x="1925" y="5030"/>
                      <a:pt x="1925" y="5030"/>
                    </a:cubicBezTo>
                    <a:cubicBezTo>
                      <a:pt x="3374" y="6684"/>
                      <a:pt x="3374" y="6684"/>
                      <a:pt x="3374" y="6684"/>
                    </a:cubicBezTo>
                    <a:cubicBezTo>
                      <a:pt x="3374" y="5371"/>
                      <a:pt x="3374" y="5371"/>
                      <a:pt x="3374" y="5371"/>
                    </a:cubicBezTo>
                    <a:cubicBezTo>
                      <a:pt x="3374" y="5271"/>
                      <a:pt x="3379" y="5208"/>
                      <a:pt x="3360" y="5108"/>
                    </a:cubicBezTo>
                    <a:cubicBezTo>
                      <a:pt x="3354" y="5077"/>
                      <a:pt x="3349" y="5058"/>
                      <a:pt x="3340" y="5028"/>
                    </a:cubicBezTo>
                    <a:cubicBezTo>
                      <a:pt x="3573" y="5028"/>
                      <a:pt x="3573" y="5028"/>
                      <a:pt x="3573" y="5028"/>
                    </a:cubicBezTo>
                    <a:cubicBezTo>
                      <a:pt x="3562" y="5061"/>
                      <a:pt x="3556" y="5083"/>
                      <a:pt x="3551" y="5119"/>
                    </a:cubicBezTo>
                    <a:close/>
                    <a:moveTo>
                      <a:pt x="5212" y="7097"/>
                    </a:moveTo>
                    <a:cubicBezTo>
                      <a:pt x="4019" y="7097"/>
                      <a:pt x="4019" y="7097"/>
                      <a:pt x="4019" y="7097"/>
                    </a:cubicBezTo>
                    <a:cubicBezTo>
                      <a:pt x="4038" y="7069"/>
                      <a:pt x="4046" y="7050"/>
                      <a:pt x="4055" y="7019"/>
                    </a:cubicBezTo>
                    <a:cubicBezTo>
                      <a:pt x="4066" y="6980"/>
                      <a:pt x="4060" y="6953"/>
                      <a:pt x="4060" y="6914"/>
                    </a:cubicBezTo>
                    <a:cubicBezTo>
                      <a:pt x="4060" y="5180"/>
                      <a:pt x="4060" y="5180"/>
                      <a:pt x="4060" y="5180"/>
                    </a:cubicBezTo>
                    <a:cubicBezTo>
                      <a:pt x="4060" y="5144"/>
                      <a:pt x="4055" y="5122"/>
                      <a:pt x="4044" y="5091"/>
                    </a:cubicBezTo>
                    <a:cubicBezTo>
                      <a:pt x="4032" y="5066"/>
                      <a:pt x="4024" y="5053"/>
                      <a:pt x="4005" y="5033"/>
                    </a:cubicBezTo>
                    <a:cubicBezTo>
                      <a:pt x="5060" y="5033"/>
                      <a:pt x="5060" y="5033"/>
                      <a:pt x="5060" y="5033"/>
                    </a:cubicBezTo>
                    <a:cubicBezTo>
                      <a:pt x="5060" y="5241"/>
                      <a:pt x="5060" y="5241"/>
                      <a:pt x="5060" y="5241"/>
                    </a:cubicBezTo>
                    <a:cubicBezTo>
                      <a:pt x="5035" y="5216"/>
                      <a:pt x="5013" y="5202"/>
                      <a:pt x="4980" y="5191"/>
                    </a:cubicBezTo>
                    <a:cubicBezTo>
                      <a:pt x="4933" y="5174"/>
                      <a:pt x="4899" y="5183"/>
                      <a:pt x="4852" y="5183"/>
                    </a:cubicBezTo>
                    <a:cubicBezTo>
                      <a:pt x="4290" y="5183"/>
                      <a:pt x="4290" y="5183"/>
                      <a:pt x="4290" y="5183"/>
                    </a:cubicBezTo>
                    <a:cubicBezTo>
                      <a:pt x="4290" y="5864"/>
                      <a:pt x="4290" y="5864"/>
                      <a:pt x="4290" y="5864"/>
                    </a:cubicBezTo>
                    <a:cubicBezTo>
                      <a:pt x="5060" y="5864"/>
                      <a:pt x="5060" y="5864"/>
                      <a:pt x="5060" y="5864"/>
                    </a:cubicBezTo>
                    <a:cubicBezTo>
                      <a:pt x="5060" y="6061"/>
                      <a:pt x="5060" y="6061"/>
                      <a:pt x="5060" y="6061"/>
                    </a:cubicBezTo>
                    <a:cubicBezTo>
                      <a:pt x="5019" y="6041"/>
                      <a:pt x="4991" y="6033"/>
                      <a:pt x="4944" y="6022"/>
                    </a:cubicBezTo>
                    <a:cubicBezTo>
                      <a:pt x="4911" y="6016"/>
                      <a:pt x="4886" y="6016"/>
                      <a:pt x="4852" y="6016"/>
                    </a:cubicBezTo>
                    <a:cubicBezTo>
                      <a:pt x="4298" y="6016"/>
                      <a:pt x="4298" y="6016"/>
                      <a:pt x="4298" y="6016"/>
                    </a:cubicBezTo>
                    <a:cubicBezTo>
                      <a:pt x="4298" y="6942"/>
                      <a:pt x="4298" y="6942"/>
                      <a:pt x="4298" y="6942"/>
                    </a:cubicBezTo>
                    <a:cubicBezTo>
                      <a:pt x="4960" y="6942"/>
                      <a:pt x="4960" y="6942"/>
                      <a:pt x="4960" y="6942"/>
                    </a:cubicBezTo>
                    <a:cubicBezTo>
                      <a:pt x="5052" y="6942"/>
                      <a:pt x="5104" y="6936"/>
                      <a:pt x="5190" y="6908"/>
                    </a:cubicBezTo>
                    <a:cubicBezTo>
                      <a:pt x="5229" y="6897"/>
                      <a:pt x="5251" y="6886"/>
                      <a:pt x="5284" y="6864"/>
                    </a:cubicBezTo>
                    <a:lnTo>
                      <a:pt x="5212" y="7097"/>
                    </a:lnTo>
                    <a:close/>
                    <a:moveTo>
                      <a:pt x="326" y="5704"/>
                    </a:moveTo>
                    <a:cubicBezTo>
                      <a:pt x="327" y="5723"/>
                      <a:pt x="339" y="5734"/>
                      <a:pt x="334" y="5755"/>
                    </a:cubicBezTo>
                    <a:cubicBezTo>
                      <a:pt x="329" y="5776"/>
                      <a:pt x="317" y="5800"/>
                      <a:pt x="317" y="5823"/>
                    </a:cubicBezTo>
                    <a:cubicBezTo>
                      <a:pt x="317" y="5853"/>
                      <a:pt x="343" y="5892"/>
                      <a:pt x="369" y="5910"/>
                    </a:cubicBezTo>
                    <a:cubicBezTo>
                      <a:pt x="374" y="5913"/>
                      <a:pt x="384" y="5915"/>
                      <a:pt x="389" y="5917"/>
                    </a:cubicBezTo>
                    <a:cubicBezTo>
                      <a:pt x="398" y="5922"/>
                      <a:pt x="402" y="5929"/>
                      <a:pt x="410" y="5931"/>
                    </a:cubicBezTo>
                    <a:cubicBezTo>
                      <a:pt x="415" y="5933"/>
                      <a:pt x="424" y="5930"/>
                      <a:pt x="428" y="5931"/>
                    </a:cubicBezTo>
                    <a:cubicBezTo>
                      <a:pt x="431" y="5932"/>
                      <a:pt x="482" y="5965"/>
                      <a:pt x="484" y="5969"/>
                    </a:cubicBezTo>
                    <a:cubicBezTo>
                      <a:pt x="486" y="5974"/>
                      <a:pt x="482" y="5986"/>
                      <a:pt x="478" y="5990"/>
                    </a:cubicBezTo>
                    <a:cubicBezTo>
                      <a:pt x="468" y="6003"/>
                      <a:pt x="454" y="6003"/>
                      <a:pt x="442" y="6001"/>
                    </a:cubicBezTo>
                    <a:cubicBezTo>
                      <a:pt x="438" y="6004"/>
                      <a:pt x="438" y="6004"/>
                      <a:pt x="438" y="6004"/>
                    </a:cubicBezTo>
                    <a:cubicBezTo>
                      <a:pt x="432" y="6001"/>
                      <a:pt x="424" y="5997"/>
                      <a:pt x="422" y="5994"/>
                    </a:cubicBezTo>
                    <a:cubicBezTo>
                      <a:pt x="417" y="5990"/>
                      <a:pt x="415" y="5982"/>
                      <a:pt x="411" y="5978"/>
                    </a:cubicBezTo>
                    <a:cubicBezTo>
                      <a:pt x="407" y="5975"/>
                      <a:pt x="378" y="5962"/>
                      <a:pt x="371" y="5959"/>
                    </a:cubicBezTo>
                    <a:cubicBezTo>
                      <a:pt x="357" y="5954"/>
                      <a:pt x="323" y="5954"/>
                      <a:pt x="308" y="5962"/>
                    </a:cubicBezTo>
                    <a:cubicBezTo>
                      <a:pt x="299" y="5966"/>
                      <a:pt x="285" y="5982"/>
                      <a:pt x="279" y="5988"/>
                    </a:cubicBezTo>
                    <a:cubicBezTo>
                      <a:pt x="275" y="5991"/>
                      <a:pt x="270" y="5993"/>
                      <a:pt x="267" y="5996"/>
                    </a:cubicBezTo>
                    <a:cubicBezTo>
                      <a:pt x="255" y="6011"/>
                      <a:pt x="251" y="6036"/>
                      <a:pt x="243" y="6051"/>
                    </a:cubicBezTo>
                    <a:cubicBezTo>
                      <a:pt x="237" y="6062"/>
                      <a:pt x="226" y="6069"/>
                      <a:pt x="222" y="6080"/>
                    </a:cubicBezTo>
                    <a:cubicBezTo>
                      <a:pt x="219" y="6091"/>
                      <a:pt x="223" y="6093"/>
                      <a:pt x="228" y="6106"/>
                    </a:cubicBezTo>
                    <a:cubicBezTo>
                      <a:pt x="229" y="6106"/>
                      <a:pt x="233" y="6105"/>
                      <a:pt x="233" y="6105"/>
                    </a:cubicBezTo>
                    <a:cubicBezTo>
                      <a:pt x="233" y="6105"/>
                      <a:pt x="262" y="6125"/>
                      <a:pt x="274" y="6138"/>
                    </a:cubicBezTo>
                    <a:cubicBezTo>
                      <a:pt x="287" y="6152"/>
                      <a:pt x="322" y="6169"/>
                      <a:pt x="337" y="6169"/>
                    </a:cubicBezTo>
                    <a:cubicBezTo>
                      <a:pt x="344" y="6168"/>
                      <a:pt x="370" y="6164"/>
                      <a:pt x="374" y="6163"/>
                    </a:cubicBezTo>
                    <a:cubicBezTo>
                      <a:pt x="386" y="6161"/>
                      <a:pt x="405" y="6152"/>
                      <a:pt x="416" y="6143"/>
                    </a:cubicBezTo>
                    <a:cubicBezTo>
                      <a:pt x="420" y="6139"/>
                      <a:pt x="448" y="6094"/>
                      <a:pt x="450" y="6090"/>
                    </a:cubicBezTo>
                    <a:cubicBezTo>
                      <a:pt x="451" y="6087"/>
                      <a:pt x="484" y="6048"/>
                      <a:pt x="498" y="6057"/>
                    </a:cubicBezTo>
                    <a:cubicBezTo>
                      <a:pt x="499" y="6057"/>
                      <a:pt x="518" y="6074"/>
                      <a:pt x="521" y="6082"/>
                    </a:cubicBezTo>
                    <a:cubicBezTo>
                      <a:pt x="523" y="6086"/>
                      <a:pt x="520" y="6102"/>
                      <a:pt x="518" y="6107"/>
                    </a:cubicBezTo>
                    <a:cubicBezTo>
                      <a:pt x="512" y="6120"/>
                      <a:pt x="494" y="6125"/>
                      <a:pt x="481" y="6139"/>
                    </a:cubicBezTo>
                    <a:cubicBezTo>
                      <a:pt x="478" y="6143"/>
                      <a:pt x="458" y="6171"/>
                      <a:pt x="455" y="6181"/>
                    </a:cubicBezTo>
                    <a:cubicBezTo>
                      <a:pt x="452" y="6188"/>
                      <a:pt x="454" y="6197"/>
                      <a:pt x="454" y="6205"/>
                    </a:cubicBezTo>
                    <a:cubicBezTo>
                      <a:pt x="453" y="6227"/>
                      <a:pt x="455" y="6253"/>
                      <a:pt x="479" y="6279"/>
                    </a:cubicBezTo>
                    <a:cubicBezTo>
                      <a:pt x="483" y="6283"/>
                      <a:pt x="495" y="6291"/>
                      <a:pt x="499" y="6295"/>
                    </a:cubicBezTo>
                    <a:cubicBezTo>
                      <a:pt x="515" y="6311"/>
                      <a:pt x="533" y="6341"/>
                      <a:pt x="552" y="6337"/>
                    </a:cubicBezTo>
                    <a:cubicBezTo>
                      <a:pt x="570" y="6334"/>
                      <a:pt x="580" y="6313"/>
                      <a:pt x="600" y="6301"/>
                    </a:cubicBezTo>
                    <a:cubicBezTo>
                      <a:pt x="621" y="6288"/>
                      <a:pt x="643" y="6268"/>
                      <a:pt x="651" y="6247"/>
                    </a:cubicBezTo>
                    <a:cubicBezTo>
                      <a:pt x="655" y="6238"/>
                      <a:pt x="654" y="6220"/>
                      <a:pt x="655" y="6210"/>
                    </a:cubicBezTo>
                    <a:cubicBezTo>
                      <a:pt x="655" y="6208"/>
                      <a:pt x="648" y="6179"/>
                      <a:pt x="643" y="6168"/>
                    </a:cubicBezTo>
                    <a:cubicBezTo>
                      <a:pt x="639" y="6159"/>
                      <a:pt x="635" y="6146"/>
                      <a:pt x="626" y="6135"/>
                    </a:cubicBezTo>
                    <a:cubicBezTo>
                      <a:pt x="615" y="6122"/>
                      <a:pt x="587" y="6115"/>
                      <a:pt x="581" y="6099"/>
                    </a:cubicBezTo>
                    <a:cubicBezTo>
                      <a:pt x="580" y="6098"/>
                      <a:pt x="584" y="6092"/>
                      <a:pt x="584" y="6091"/>
                    </a:cubicBezTo>
                    <a:cubicBezTo>
                      <a:pt x="583" y="6086"/>
                      <a:pt x="579" y="6085"/>
                      <a:pt x="579" y="6080"/>
                    </a:cubicBezTo>
                    <a:cubicBezTo>
                      <a:pt x="578" y="6076"/>
                      <a:pt x="585" y="6056"/>
                      <a:pt x="587" y="6053"/>
                    </a:cubicBezTo>
                    <a:cubicBezTo>
                      <a:pt x="603" y="6036"/>
                      <a:pt x="635" y="6042"/>
                      <a:pt x="646" y="6053"/>
                    </a:cubicBezTo>
                    <a:cubicBezTo>
                      <a:pt x="661" y="6069"/>
                      <a:pt x="658" y="6089"/>
                      <a:pt x="667" y="6104"/>
                    </a:cubicBezTo>
                    <a:cubicBezTo>
                      <a:pt x="686" y="6139"/>
                      <a:pt x="737" y="6162"/>
                      <a:pt x="763" y="6158"/>
                    </a:cubicBezTo>
                    <a:cubicBezTo>
                      <a:pt x="769" y="6157"/>
                      <a:pt x="788" y="6154"/>
                      <a:pt x="794" y="6151"/>
                    </a:cubicBezTo>
                    <a:cubicBezTo>
                      <a:pt x="810" y="6143"/>
                      <a:pt x="822" y="6128"/>
                      <a:pt x="831" y="6119"/>
                    </a:cubicBezTo>
                    <a:cubicBezTo>
                      <a:pt x="843" y="6107"/>
                      <a:pt x="870" y="6095"/>
                      <a:pt x="877" y="6081"/>
                    </a:cubicBezTo>
                    <a:cubicBezTo>
                      <a:pt x="884" y="6069"/>
                      <a:pt x="865" y="6036"/>
                      <a:pt x="860" y="6022"/>
                    </a:cubicBezTo>
                    <a:cubicBezTo>
                      <a:pt x="854" y="6006"/>
                      <a:pt x="839" y="5970"/>
                      <a:pt x="821" y="5958"/>
                    </a:cubicBezTo>
                    <a:cubicBezTo>
                      <a:pt x="819" y="5956"/>
                      <a:pt x="798" y="5950"/>
                      <a:pt x="791" y="5949"/>
                    </a:cubicBezTo>
                    <a:cubicBezTo>
                      <a:pt x="787" y="5948"/>
                      <a:pt x="778" y="5952"/>
                      <a:pt x="774" y="5949"/>
                    </a:cubicBezTo>
                    <a:cubicBezTo>
                      <a:pt x="771" y="5945"/>
                      <a:pt x="771" y="5945"/>
                      <a:pt x="771" y="5945"/>
                    </a:cubicBezTo>
                    <a:cubicBezTo>
                      <a:pt x="759" y="5946"/>
                      <a:pt x="724" y="5957"/>
                      <a:pt x="713" y="5963"/>
                    </a:cubicBezTo>
                    <a:cubicBezTo>
                      <a:pt x="686" y="5977"/>
                      <a:pt x="675" y="5991"/>
                      <a:pt x="651" y="5994"/>
                    </a:cubicBezTo>
                    <a:cubicBezTo>
                      <a:pt x="651" y="5994"/>
                      <a:pt x="647" y="5994"/>
                      <a:pt x="646" y="5994"/>
                    </a:cubicBezTo>
                    <a:cubicBezTo>
                      <a:pt x="643" y="5994"/>
                      <a:pt x="624" y="5981"/>
                      <a:pt x="621" y="5976"/>
                    </a:cubicBezTo>
                    <a:cubicBezTo>
                      <a:pt x="619" y="5972"/>
                      <a:pt x="622" y="5962"/>
                      <a:pt x="623" y="5957"/>
                    </a:cubicBezTo>
                    <a:cubicBezTo>
                      <a:pt x="633" y="5910"/>
                      <a:pt x="703" y="5925"/>
                      <a:pt x="730" y="5912"/>
                    </a:cubicBezTo>
                    <a:cubicBezTo>
                      <a:pt x="746" y="5905"/>
                      <a:pt x="757" y="5890"/>
                      <a:pt x="764" y="5880"/>
                    </a:cubicBezTo>
                    <a:cubicBezTo>
                      <a:pt x="771" y="5868"/>
                      <a:pt x="782" y="5821"/>
                      <a:pt x="778" y="5808"/>
                    </a:cubicBezTo>
                    <a:cubicBezTo>
                      <a:pt x="777" y="5804"/>
                      <a:pt x="761" y="5754"/>
                      <a:pt x="767" y="5733"/>
                    </a:cubicBezTo>
                    <a:cubicBezTo>
                      <a:pt x="769" y="5727"/>
                      <a:pt x="774" y="5715"/>
                      <a:pt x="772" y="5709"/>
                    </a:cubicBezTo>
                    <a:cubicBezTo>
                      <a:pt x="770" y="5706"/>
                      <a:pt x="761" y="5699"/>
                      <a:pt x="761" y="5699"/>
                    </a:cubicBezTo>
                    <a:cubicBezTo>
                      <a:pt x="747" y="5704"/>
                      <a:pt x="735" y="5713"/>
                      <a:pt x="720" y="5716"/>
                    </a:cubicBezTo>
                    <a:cubicBezTo>
                      <a:pt x="704" y="5719"/>
                      <a:pt x="686" y="5715"/>
                      <a:pt x="671" y="5717"/>
                    </a:cubicBezTo>
                    <a:cubicBezTo>
                      <a:pt x="642" y="5721"/>
                      <a:pt x="605" y="5739"/>
                      <a:pt x="590" y="5771"/>
                    </a:cubicBezTo>
                    <a:cubicBezTo>
                      <a:pt x="561" y="5834"/>
                      <a:pt x="591" y="5873"/>
                      <a:pt x="593" y="5884"/>
                    </a:cubicBezTo>
                    <a:cubicBezTo>
                      <a:pt x="593" y="5889"/>
                      <a:pt x="596" y="5888"/>
                      <a:pt x="596" y="5893"/>
                    </a:cubicBezTo>
                    <a:cubicBezTo>
                      <a:pt x="597" y="5908"/>
                      <a:pt x="568" y="5928"/>
                      <a:pt x="554" y="5926"/>
                    </a:cubicBezTo>
                    <a:cubicBezTo>
                      <a:pt x="544" y="5924"/>
                      <a:pt x="525" y="5905"/>
                      <a:pt x="524" y="5891"/>
                    </a:cubicBezTo>
                    <a:cubicBezTo>
                      <a:pt x="524" y="5890"/>
                      <a:pt x="525" y="5865"/>
                      <a:pt x="528" y="5859"/>
                    </a:cubicBezTo>
                    <a:cubicBezTo>
                      <a:pt x="529" y="5854"/>
                      <a:pt x="532" y="5839"/>
                      <a:pt x="532" y="5835"/>
                    </a:cubicBezTo>
                    <a:cubicBezTo>
                      <a:pt x="531" y="5821"/>
                      <a:pt x="535" y="5798"/>
                      <a:pt x="529" y="5784"/>
                    </a:cubicBezTo>
                    <a:cubicBezTo>
                      <a:pt x="526" y="5778"/>
                      <a:pt x="513" y="5751"/>
                      <a:pt x="508" y="5746"/>
                    </a:cubicBezTo>
                    <a:cubicBezTo>
                      <a:pt x="506" y="5744"/>
                      <a:pt x="459" y="5714"/>
                      <a:pt x="456" y="5714"/>
                    </a:cubicBezTo>
                    <a:cubicBezTo>
                      <a:pt x="453" y="5713"/>
                      <a:pt x="434" y="5711"/>
                      <a:pt x="431" y="5711"/>
                    </a:cubicBezTo>
                    <a:cubicBezTo>
                      <a:pt x="421" y="5710"/>
                      <a:pt x="388" y="5708"/>
                      <a:pt x="388" y="5708"/>
                    </a:cubicBezTo>
                    <a:cubicBezTo>
                      <a:pt x="388" y="5708"/>
                      <a:pt x="351" y="5687"/>
                      <a:pt x="348" y="5686"/>
                    </a:cubicBezTo>
                    <a:cubicBezTo>
                      <a:pt x="346" y="5684"/>
                      <a:pt x="333" y="5688"/>
                      <a:pt x="332" y="5688"/>
                    </a:cubicBezTo>
                    <a:cubicBezTo>
                      <a:pt x="330" y="5693"/>
                      <a:pt x="325" y="5699"/>
                      <a:pt x="326" y="5704"/>
                    </a:cubicBezTo>
                    <a:close/>
                    <a:moveTo>
                      <a:pt x="6412" y="5688"/>
                    </a:moveTo>
                    <a:cubicBezTo>
                      <a:pt x="6411" y="5688"/>
                      <a:pt x="6399" y="5684"/>
                      <a:pt x="6396" y="5686"/>
                    </a:cubicBezTo>
                    <a:cubicBezTo>
                      <a:pt x="6394" y="5687"/>
                      <a:pt x="6357" y="5708"/>
                      <a:pt x="6357" y="5708"/>
                    </a:cubicBezTo>
                    <a:cubicBezTo>
                      <a:pt x="6356" y="5708"/>
                      <a:pt x="6323" y="5710"/>
                      <a:pt x="6314" y="5711"/>
                    </a:cubicBezTo>
                    <a:cubicBezTo>
                      <a:pt x="6311" y="5711"/>
                      <a:pt x="6291" y="5713"/>
                      <a:pt x="6288" y="5714"/>
                    </a:cubicBezTo>
                    <a:cubicBezTo>
                      <a:pt x="6285" y="5714"/>
                      <a:pt x="6238" y="5744"/>
                      <a:pt x="6237" y="5746"/>
                    </a:cubicBezTo>
                    <a:cubicBezTo>
                      <a:pt x="6232" y="5751"/>
                      <a:pt x="6218" y="5778"/>
                      <a:pt x="6216" y="5784"/>
                    </a:cubicBezTo>
                    <a:cubicBezTo>
                      <a:pt x="6209" y="5798"/>
                      <a:pt x="6213" y="5821"/>
                      <a:pt x="6212" y="5835"/>
                    </a:cubicBezTo>
                    <a:cubicBezTo>
                      <a:pt x="6212" y="5840"/>
                      <a:pt x="6215" y="5854"/>
                      <a:pt x="6217" y="5859"/>
                    </a:cubicBezTo>
                    <a:cubicBezTo>
                      <a:pt x="6219" y="5865"/>
                      <a:pt x="6221" y="5890"/>
                      <a:pt x="6221" y="5891"/>
                    </a:cubicBezTo>
                    <a:cubicBezTo>
                      <a:pt x="6220" y="5905"/>
                      <a:pt x="6201" y="5924"/>
                      <a:pt x="6190" y="5926"/>
                    </a:cubicBezTo>
                    <a:cubicBezTo>
                      <a:pt x="6176" y="5928"/>
                      <a:pt x="6147" y="5908"/>
                      <a:pt x="6148" y="5893"/>
                    </a:cubicBezTo>
                    <a:cubicBezTo>
                      <a:pt x="6148" y="5888"/>
                      <a:pt x="6151" y="5889"/>
                      <a:pt x="6152" y="5884"/>
                    </a:cubicBezTo>
                    <a:cubicBezTo>
                      <a:pt x="6153" y="5873"/>
                      <a:pt x="6183" y="5834"/>
                      <a:pt x="6154" y="5771"/>
                    </a:cubicBezTo>
                    <a:cubicBezTo>
                      <a:pt x="6139" y="5739"/>
                      <a:pt x="6102" y="5721"/>
                      <a:pt x="6073" y="5717"/>
                    </a:cubicBezTo>
                    <a:cubicBezTo>
                      <a:pt x="6058" y="5715"/>
                      <a:pt x="6040" y="5719"/>
                      <a:pt x="6024" y="5716"/>
                    </a:cubicBezTo>
                    <a:cubicBezTo>
                      <a:pt x="6010" y="5713"/>
                      <a:pt x="5998" y="5704"/>
                      <a:pt x="5983" y="5699"/>
                    </a:cubicBezTo>
                    <a:cubicBezTo>
                      <a:pt x="5983" y="5699"/>
                      <a:pt x="5974" y="5706"/>
                      <a:pt x="5973" y="5709"/>
                    </a:cubicBezTo>
                    <a:cubicBezTo>
                      <a:pt x="5971" y="5715"/>
                      <a:pt x="5975" y="5727"/>
                      <a:pt x="5977" y="5733"/>
                    </a:cubicBezTo>
                    <a:cubicBezTo>
                      <a:pt x="5984" y="5754"/>
                      <a:pt x="5967" y="5804"/>
                      <a:pt x="5966" y="5808"/>
                    </a:cubicBezTo>
                    <a:cubicBezTo>
                      <a:pt x="5962" y="5821"/>
                      <a:pt x="5973" y="5868"/>
                      <a:pt x="5981" y="5880"/>
                    </a:cubicBezTo>
                    <a:cubicBezTo>
                      <a:pt x="5987" y="5890"/>
                      <a:pt x="5998" y="5905"/>
                      <a:pt x="6014" y="5912"/>
                    </a:cubicBezTo>
                    <a:cubicBezTo>
                      <a:pt x="6042" y="5925"/>
                      <a:pt x="6111" y="5910"/>
                      <a:pt x="6121" y="5957"/>
                    </a:cubicBezTo>
                    <a:cubicBezTo>
                      <a:pt x="6122" y="5962"/>
                      <a:pt x="6125" y="5972"/>
                      <a:pt x="6123" y="5976"/>
                    </a:cubicBezTo>
                    <a:cubicBezTo>
                      <a:pt x="6121" y="5981"/>
                      <a:pt x="6101" y="5994"/>
                      <a:pt x="6098" y="5994"/>
                    </a:cubicBezTo>
                    <a:cubicBezTo>
                      <a:pt x="6098" y="5994"/>
                      <a:pt x="6093" y="5994"/>
                      <a:pt x="6093" y="5994"/>
                    </a:cubicBezTo>
                    <a:cubicBezTo>
                      <a:pt x="6069" y="5991"/>
                      <a:pt x="6059" y="5977"/>
                      <a:pt x="6032" y="5963"/>
                    </a:cubicBezTo>
                    <a:cubicBezTo>
                      <a:pt x="6021" y="5957"/>
                      <a:pt x="5985" y="5946"/>
                      <a:pt x="5973" y="5945"/>
                    </a:cubicBezTo>
                    <a:cubicBezTo>
                      <a:pt x="5970" y="5949"/>
                      <a:pt x="5970" y="5949"/>
                      <a:pt x="5970" y="5949"/>
                    </a:cubicBezTo>
                    <a:cubicBezTo>
                      <a:pt x="5967" y="5952"/>
                      <a:pt x="5957" y="5948"/>
                      <a:pt x="5953" y="5949"/>
                    </a:cubicBezTo>
                    <a:cubicBezTo>
                      <a:pt x="5947" y="5950"/>
                      <a:pt x="5925" y="5956"/>
                      <a:pt x="5923" y="5958"/>
                    </a:cubicBezTo>
                    <a:cubicBezTo>
                      <a:pt x="5906" y="5970"/>
                      <a:pt x="5891" y="6006"/>
                      <a:pt x="5884" y="6022"/>
                    </a:cubicBezTo>
                    <a:cubicBezTo>
                      <a:pt x="5879" y="6036"/>
                      <a:pt x="5861" y="6069"/>
                      <a:pt x="5867" y="6081"/>
                    </a:cubicBezTo>
                    <a:cubicBezTo>
                      <a:pt x="5875" y="6096"/>
                      <a:pt x="5902" y="6107"/>
                      <a:pt x="5914" y="6119"/>
                    </a:cubicBezTo>
                    <a:cubicBezTo>
                      <a:pt x="5922" y="6128"/>
                      <a:pt x="5935" y="6143"/>
                      <a:pt x="5951" y="6151"/>
                    </a:cubicBezTo>
                    <a:cubicBezTo>
                      <a:pt x="5956" y="6154"/>
                      <a:pt x="5976" y="6157"/>
                      <a:pt x="5981" y="6158"/>
                    </a:cubicBezTo>
                    <a:cubicBezTo>
                      <a:pt x="6008" y="6162"/>
                      <a:pt x="6058" y="6139"/>
                      <a:pt x="6078" y="6104"/>
                    </a:cubicBezTo>
                    <a:cubicBezTo>
                      <a:pt x="6087" y="6089"/>
                      <a:pt x="6083" y="6069"/>
                      <a:pt x="6098" y="6054"/>
                    </a:cubicBezTo>
                    <a:cubicBezTo>
                      <a:pt x="6109" y="6042"/>
                      <a:pt x="6142" y="6036"/>
                      <a:pt x="6157" y="6053"/>
                    </a:cubicBezTo>
                    <a:cubicBezTo>
                      <a:pt x="6160" y="6056"/>
                      <a:pt x="6166" y="6076"/>
                      <a:pt x="6166" y="6080"/>
                    </a:cubicBezTo>
                    <a:cubicBezTo>
                      <a:pt x="6165" y="6085"/>
                      <a:pt x="6161" y="6086"/>
                      <a:pt x="6161" y="6091"/>
                    </a:cubicBezTo>
                    <a:cubicBezTo>
                      <a:pt x="6161" y="6092"/>
                      <a:pt x="6164" y="6098"/>
                      <a:pt x="6164" y="6099"/>
                    </a:cubicBezTo>
                    <a:cubicBezTo>
                      <a:pt x="6157" y="6116"/>
                      <a:pt x="6130" y="6122"/>
                      <a:pt x="6118" y="6135"/>
                    </a:cubicBezTo>
                    <a:cubicBezTo>
                      <a:pt x="6109" y="6146"/>
                      <a:pt x="6106" y="6159"/>
                      <a:pt x="6101" y="6168"/>
                    </a:cubicBezTo>
                    <a:cubicBezTo>
                      <a:pt x="6096" y="6179"/>
                      <a:pt x="6090" y="6208"/>
                      <a:pt x="6090" y="6210"/>
                    </a:cubicBezTo>
                    <a:cubicBezTo>
                      <a:pt x="6091" y="6220"/>
                      <a:pt x="6089" y="6239"/>
                      <a:pt x="6093" y="6247"/>
                    </a:cubicBezTo>
                    <a:cubicBezTo>
                      <a:pt x="6101" y="6268"/>
                      <a:pt x="6123" y="6288"/>
                      <a:pt x="6144" y="6301"/>
                    </a:cubicBezTo>
                    <a:cubicBezTo>
                      <a:pt x="6164" y="6313"/>
                      <a:pt x="6174" y="6334"/>
                      <a:pt x="6193" y="6337"/>
                    </a:cubicBezTo>
                    <a:cubicBezTo>
                      <a:pt x="6212" y="6341"/>
                      <a:pt x="6230" y="6311"/>
                      <a:pt x="6246" y="6295"/>
                    </a:cubicBezTo>
                    <a:cubicBezTo>
                      <a:pt x="6250" y="6291"/>
                      <a:pt x="6262" y="6283"/>
                      <a:pt x="6266" y="6279"/>
                    </a:cubicBezTo>
                    <a:cubicBezTo>
                      <a:pt x="6289" y="6253"/>
                      <a:pt x="6291" y="6227"/>
                      <a:pt x="6291" y="6205"/>
                    </a:cubicBezTo>
                    <a:cubicBezTo>
                      <a:pt x="6291" y="6197"/>
                      <a:pt x="6293" y="6188"/>
                      <a:pt x="6290" y="6181"/>
                    </a:cubicBezTo>
                    <a:cubicBezTo>
                      <a:pt x="6286" y="6171"/>
                      <a:pt x="6267" y="6143"/>
                      <a:pt x="6263" y="6139"/>
                    </a:cubicBezTo>
                    <a:cubicBezTo>
                      <a:pt x="6250" y="6125"/>
                      <a:pt x="6232" y="6120"/>
                      <a:pt x="6226" y="6107"/>
                    </a:cubicBezTo>
                    <a:cubicBezTo>
                      <a:pt x="6224" y="6102"/>
                      <a:pt x="6221" y="6086"/>
                      <a:pt x="6223" y="6082"/>
                    </a:cubicBezTo>
                    <a:cubicBezTo>
                      <a:pt x="6227" y="6074"/>
                      <a:pt x="6246" y="6057"/>
                      <a:pt x="6247" y="6057"/>
                    </a:cubicBezTo>
                    <a:cubicBezTo>
                      <a:pt x="6261" y="6048"/>
                      <a:pt x="6294" y="6087"/>
                      <a:pt x="6294" y="6090"/>
                    </a:cubicBezTo>
                    <a:cubicBezTo>
                      <a:pt x="6296" y="6094"/>
                      <a:pt x="6324" y="6139"/>
                      <a:pt x="6328" y="6143"/>
                    </a:cubicBezTo>
                    <a:cubicBezTo>
                      <a:pt x="6339" y="6152"/>
                      <a:pt x="6358" y="6161"/>
                      <a:pt x="6370" y="6163"/>
                    </a:cubicBezTo>
                    <a:cubicBezTo>
                      <a:pt x="6375" y="6164"/>
                      <a:pt x="6401" y="6168"/>
                      <a:pt x="6408" y="6169"/>
                    </a:cubicBezTo>
                    <a:cubicBezTo>
                      <a:pt x="6423" y="6169"/>
                      <a:pt x="6457" y="6152"/>
                      <a:pt x="6470" y="6139"/>
                    </a:cubicBezTo>
                    <a:cubicBezTo>
                      <a:pt x="6483" y="6125"/>
                      <a:pt x="6511" y="6105"/>
                      <a:pt x="6511" y="6105"/>
                    </a:cubicBezTo>
                    <a:cubicBezTo>
                      <a:pt x="6511" y="6105"/>
                      <a:pt x="6516" y="6106"/>
                      <a:pt x="6516" y="6106"/>
                    </a:cubicBezTo>
                    <a:cubicBezTo>
                      <a:pt x="6522" y="6093"/>
                      <a:pt x="6526" y="6091"/>
                      <a:pt x="6522" y="6080"/>
                    </a:cubicBezTo>
                    <a:cubicBezTo>
                      <a:pt x="6519" y="6069"/>
                      <a:pt x="6507" y="6062"/>
                      <a:pt x="6501" y="6051"/>
                    </a:cubicBezTo>
                    <a:cubicBezTo>
                      <a:pt x="6493" y="6036"/>
                      <a:pt x="6489" y="6011"/>
                      <a:pt x="6478" y="5996"/>
                    </a:cubicBezTo>
                    <a:cubicBezTo>
                      <a:pt x="6475" y="5993"/>
                      <a:pt x="6469" y="5991"/>
                      <a:pt x="6466" y="5988"/>
                    </a:cubicBezTo>
                    <a:cubicBezTo>
                      <a:pt x="6459" y="5982"/>
                      <a:pt x="6445" y="5966"/>
                      <a:pt x="6437" y="5962"/>
                    </a:cubicBezTo>
                    <a:cubicBezTo>
                      <a:pt x="6422" y="5954"/>
                      <a:pt x="6387" y="5954"/>
                      <a:pt x="6374" y="5959"/>
                    </a:cubicBezTo>
                    <a:cubicBezTo>
                      <a:pt x="6366" y="5962"/>
                      <a:pt x="6338" y="5975"/>
                      <a:pt x="6334" y="5979"/>
                    </a:cubicBezTo>
                    <a:cubicBezTo>
                      <a:pt x="6329" y="5982"/>
                      <a:pt x="6327" y="5990"/>
                      <a:pt x="6322" y="5994"/>
                    </a:cubicBezTo>
                    <a:cubicBezTo>
                      <a:pt x="6320" y="5997"/>
                      <a:pt x="6312" y="6001"/>
                      <a:pt x="6307" y="6004"/>
                    </a:cubicBezTo>
                    <a:cubicBezTo>
                      <a:pt x="6303" y="6001"/>
                      <a:pt x="6303" y="6001"/>
                      <a:pt x="6303" y="6001"/>
                    </a:cubicBezTo>
                    <a:cubicBezTo>
                      <a:pt x="6291" y="6003"/>
                      <a:pt x="6276" y="6003"/>
                      <a:pt x="6266" y="5991"/>
                    </a:cubicBezTo>
                    <a:cubicBezTo>
                      <a:pt x="6263" y="5986"/>
                      <a:pt x="6258" y="5974"/>
                      <a:pt x="6261" y="5969"/>
                    </a:cubicBezTo>
                    <a:cubicBezTo>
                      <a:pt x="6263" y="5965"/>
                      <a:pt x="6313" y="5932"/>
                      <a:pt x="6317" y="5931"/>
                    </a:cubicBezTo>
                    <a:cubicBezTo>
                      <a:pt x="6320" y="5930"/>
                      <a:pt x="6330" y="5933"/>
                      <a:pt x="6334" y="5932"/>
                    </a:cubicBezTo>
                    <a:cubicBezTo>
                      <a:pt x="6343" y="5929"/>
                      <a:pt x="6347" y="5922"/>
                      <a:pt x="6356" y="5917"/>
                    </a:cubicBezTo>
                    <a:cubicBezTo>
                      <a:pt x="6360" y="5915"/>
                      <a:pt x="6371" y="5913"/>
                      <a:pt x="6375" y="5910"/>
                    </a:cubicBezTo>
                    <a:cubicBezTo>
                      <a:pt x="6402" y="5892"/>
                      <a:pt x="6427" y="5853"/>
                      <a:pt x="6428" y="5823"/>
                    </a:cubicBezTo>
                    <a:cubicBezTo>
                      <a:pt x="6428" y="5800"/>
                      <a:pt x="6416" y="5776"/>
                      <a:pt x="6410" y="5755"/>
                    </a:cubicBezTo>
                    <a:cubicBezTo>
                      <a:pt x="6405" y="5734"/>
                      <a:pt x="6418" y="5723"/>
                      <a:pt x="6419" y="5704"/>
                    </a:cubicBezTo>
                    <a:cubicBezTo>
                      <a:pt x="6419" y="5699"/>
                      <a:pt x="6414" y="5693"/>
                      <a:pt x="6412" y="568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grpSp>
          <p:nvGrpSpPr>
            <p:cNvPr id="7" name="Group 152"/>
            <p:cNvGrpSpPr>
              <a:grpSpLocks/>
            </p:cNvGrpSpPr>
            <p:nvPr userDrawn="1"/>
          </p:nvGrpSpPr>
          <p:grpSpPr bwMode="auto">
            <a:xfrm>
              <a:off x="4858" y="0"/>
              <a:ext cx="756" cy="1512"/>
              <a:chOff x="4858" y="0"/>
              <a:chExt cx="756" cy="1512"/>
            </a:xfrm>
          </p:grpSpPr>
          <p:sp>
            <p:nvSpPr>
              <p:cNvPr id="9" name="Rectangle 153"/>
              <p:cNvSpPr>
                <a:spLocks noChangeAspect="1" noChangeArrowheads="1"/>
              </p:cNvSpPr>
              <p:nvPr userDrawn="1"/>
            </p:nvSpPr>
            <p:spPr bwMode="auto">
              <a:xfrm>
                <a:off x="4858" y="756"/>
                <a:ext cx="756" cy="756"/>
              </a:xfrm>
              <a:prstGeom prst="rect">
                <a:avLst/>
              </a:prstGeom>
              <a:solidFill>
                <a:srgbClr val="F0F0F0"/>
              </a:solidFill>
              <a:ln w="9525">
                <a:noFill/>
                <a:miter lim="800000"/>
                <a:headEnd/>
                <a:tailEnd/>
              </a:ln>
            </p:spPr>
            <p:txBody>
              <a:bodyPr/>
              <a:lstStyle/>
              <a:p>
                <a:pPr>
                  <a:defRPr/>
                </a:pPr>
                <a:endParaRPr lang="en-AU" sz="3200">
                  <a:solidFill>
                    <a:srgbClr val="FFFFFF"/>
                  </a:solidFill>
                  <a:ea typeface="+mn-ea"/>
                  <a:cs typeface="+mn-cs"/>
                </a:endParaRPr>
              </a:p>
            </p:txBody>
          </p:sp>
          <p:sp>
            <p:nvSpPr>
              <p:cNvPr id="10" name="Rectangle 154"/>
              <p:cNvSpPr>
                <a:spLocks noChangeAspect="1" noChangeArrowheads="1"/>
              </p:cNvSpPr>
              <p:nvPr userDrawn="1"/>
            </p:nvSpPr>
            <p:spPr bwMode="hidden">
              <a:xfrm>
                <a:off x="4858" y="756"/>
                <a:ext cx="756" cy="756"/>
              </a:xfrm>
              <a:prstGeom prst="rect">
                <a:avLst/>
              </a:prstGeom>
              <a:solidFill>
                <a:srgbClr val="ED1C2E"/>
              </a:solidFill>
              <a:ln w="9525">
                <a:noFill/>
                <a:miter lim="800000"/>
                <a:headEnd/>
                <a:tailEnd/>
              </a:ln>
            </p:spPr>
            <p:txBody>
              <a:bodyPr/>
              <a:lstStyle/>
              <a:p>
                <a:pPr>
                  <a:defRPr/>
                </a:pPr>
                <a:endParaRPr lang="en-AU" sz="3200">
                  <a:solidFill>
                    <a:srgbClr val="FFFFFF"/>
                  </a:solidFill>
                  <a:ea typeface="+mn-ea"/>
                  <a:cs typeface="+mn-cs"/>
                </a:endParaRPr>
              </a:p>
            </p:txBody>
          </p:sp>
          <p:grpSp>
            <p:nvGrpSpPr>
              <p:cNvPr id="8" name="Group 155"/>
              <p:cNvGrpSpPr>
                <a:grpSpLocks/>
              </p:cNvGrpSpPr>
              <p:nvPr userDrawn="1"/>
            </p:nvGrpSpPr>
            <p:grpSpPr bwMode="auto">
              <a:xfrm>
                <a:off x="4946" y="975"/>
                <a:ext cx="576" cy="261"/>
                <a:chOff x="4946" y="975"/>
                <a:chExt cx="576" cy="261"/>
              </a:xfrm>
            </p:grpSpPr>
            <p:sp>
              <p:nvSpPr>
                <p:cNvPr id="14" name="Freeform 156"/>
                <p:cNvSpPr>
                  <a:spLocks noChangeAspect="1"/>
                </p:cNvSpPr>
                <p:nvPr userDrawn="1"/>
              </p:nvSpPr>
              <p:spPr bwMode="black">
                <a:xfrm>
                  <a:off x="4946" y="1076"/>
                  <a:ext cx="48" cy="59"/>
                </a:xfrm>
                <a:custGeom>
                  <a:avLst/>
                  <a:gdLst/>
                  <a:ahLst/>
                  <a:cxnLst>
                    <a:cxn ang="0">
                      <a:pos x="277" y="671"/>
                    </a:cxn>
                    <a:cxn ang="0">
                      <a:pos x="523" y="446"/>
                    </a:cxn>
                    <a:cxn ang="0">
                      <a:pos x="523" y="66"/>
                    </a:cxn>
                    <a:cxn ang="0">
                      <a:pos x="523" y="50"/>
                    </a:cxn>
                    <a:cxn ang="0">
                      <a:pos x="524" y="36"/>
                    </a:cxn>
                    <a:cxn ang="0">
                      <a:pos x="519" y="35"/>
                    </a:cxn>
                    <a:cxn ang="0">
                      <a:pos x="519" y="35"/>
                    </a:cxn>
                    <a:cxn ang="0">
                      <a:pos x="524" y="35"/>
                    </a:cxn>
                    <a:cxn ang="0">
                      <a:pos x="531" y="8"/>
                    </a:cxn>
                    <a:cxn ang="0">
                      <a:pos x="533" y="0"/>
                    </a:cxn>
                    <a:cxn ang="0">
                      <a:pos x="435" y="0"/>
                    </a:cxn>
                    <a:cxn ang="0">
                      <a:pos x="427" y="0"/>
                    </a:cxn>
                    <a:cxn ang="0">
                      <a:pos x="430" y="8"/>
                    </a:cxn>
                    <a:cxn ang="0">
                      <a:pos x="438" y="36"/>
                    </a:cxn>
                    <a:cxn ang="0">
                      <a:pos x="440" y="68"/>
                    </a:cxn>
                    <a:cxn ang="0">
                      <a:pos x="440" y="440"/>
                    </a:cxn>
                    <a:cxn ang="0">
                      <a:pos x="276" y="603"/>
                    </a:cxn>
                    <a:cxn ang="0">
                      <a:pos x="270" y="603"/>
                    </a:cxn>
                    <a:cxn ang="0">
                      <a:pos x="93" y="435"/>
                    </a:cxn>
                    <a:cxn ang="0">
                      <a:pos x="93" y="63"/>
                    </a:cxn>
                    <a:cxn ang="0">
                      <a:pos x="93" y="51"/>
                    </a:cxn>
                    <a:cxn ang="0">
                      <a:pos x="94" y="34"/>
                    </a:cxn>
                    <a:cxn ang="0">
                      <a:pos x="102" y="8"/>
                    </a:cxn>
                    <a:cxn ang="0">
                      <a:pos x="105" y="0"/>
                    </a:cxn>
                    <a:cxn ang="0">
                      <a:pos x="8" y="0"/>
                    </a:cxn>
                    <a:cxn ang="0">
                      <a:pos x="0" y="0"/>
                    </a:cxn>
                    <a:cxn ang="0">
                      <a:pos x="3" y="8"/>
                    </a:cxn>
                    <a:cxn ang="0">
                      <a:pos x="10" y="41"/>
                    </a:cxn>
                    <a:cxn ang="0">
                      <a:pos x="11" y="55"/>
                    </a:cxn>
                    <a:cxn ang="0">
                      <a:pos x="11" y="69"/>
                    </a:cxn>
                    <a:cxn ang="0">
                      <a:pos x="11" y="443"/>
                    </a:cxn>
                    <a:cxn ang="0">
                      <a:pos x="272" y="671"/>
                    </a:cxn>
                    <a:cxn ang="0">
                      <a:pos x="277" y="671"/>
                    </a:cxn>
                  </a:cxnLst>
                  <a:rect l="0" t="0" r="r" b="b"/>
                  <a:pathLst>
                    <a:path w="533" h="671">
                      <a:moveTo>
                        <a:pt x="277" y="671"/>
                      </a:moveTo>
                      <a:cubicBezTo>
                        <a:pt x="413" y="668"/>
                        <a:pt x="523" y="575"/>
                        <a:pt x="523" y="446"/>
                      </a:cubicBezTo>
                      <a:cubicBezTo>
                        <a:pt x="523" y="66"/>
                        <a:pt x="523" y="66"/>
                        <a:pt x="523" y="66"/>
                      </a:cubicBezTo>
                      <a:cubicBezTo>
                        <a:pt x="523" y="60"/>
                        <a:pt x="523" y="55"/>
                        <a:pt x="523" y="50"/>
                      </a:cubicBezTo>
                      <a:cubicBezTo>
                        <a:pt x="523" y="46"/>
                        <a:pt x="523" y="41"/>
                        <a:pt x="524" y="36"/>
                      </a:cubicBezTo>
                      <a:cubicBezTo>
                        <a:pt x="519" y="35"/>
                        <a:pt x="519" y="35"/>
                        <a:pt x="519" y="35"/>
                      </a:cubicBezTo>
                      <a:cubicBezTo>
                        <a:pt x="519" y="35"/>
                        <a:pt x="519" y="35"/>
                        <a:pt x="519" y="35"/>
                      </a:cubicBezTo>
                      <a:cubicBezTo>
                        <a:pt x="524" y="35"/>
                        <a:pt x="524" y="35"/>
                        <a:pt x="524" y="35"/>
                      </a:cubicBezTo>
                      <a:cubicBezTo>
                        <a:pt x="526" y="24"/>
                        <a:pt x="527" y="18"/>
                        <a:pt x="531" y="8"/>
                      </a:cubicBezTo>
                      <a:cubicBezTo>
                        <a:pt x="533" y="0"/>
                        <a:pt x="533" y="0"/>
                        <a:pt x="533" y="0"/>
                      </a:cubicBezTo>
                      <a:cubicBezTo>
                        <a:pt x="435" y="0"/>
                        <a:pt x="435" y="0"/>
                        <a:pt x="435" y="0"/>
                      </a:cubicBezTo>
                      <a:cubicBezTo>
                        <a:pt x="427" y="0"/>
                        <a:pt x="427" y="0"/>
                        <a:pt x="427" y="0"/>
                      </a:cubicBezTo>
                      <a:cubicBezTo>
                        <a:pt x="430" y="8"/>
                        <a:pt x="430" y="8"/>
                        <a:pt x="430" y="8"/>
                      </a:cubicBezTo>
                      <a:cubicBezTo>
                        <a:pt x="434" y="18"/>
                        <a:pt x="436" y="25"/>
                        <a:pt x="438" y="36"/>
                      </a:cubicBezTo>
                      <a:cubicBezTo>
                        <a:pt x="440" y="47"/>
                        <a:pt x="440" y="55"/>
                        <a:pt x="440" y="68"/>
                      </a:cubicBezTo>
                      <a:cubicBezTo>
                        <a:pt x="440" y="440"/>
                        <a:pt x="440" y="440"/>
                        <a:pt x="440" y="440"/>
                      </a:cubicBezTo>
                      <a:cubicBezTo>
                        <a:pt x="440" y="529"/>
                        <a:pt x="373" y="600"/>
                        <a:pt x="276" y="603"/>
                      </a:cubicBezTo>
                      <a:cubicBezTo>
                        <a:pt x="274" y="603"/>
                        <a:pt x="272" y="603"/>
                        <a:pt x="270" y="603"/>
                      </a:cubicBezTo>
                      <a:cubicBezTo>
                        <a:pt x="176" y="603"/>
                        <a:pt x="93" y="529"/>
                        <a:pt x="93" y="435"/>
                      </a:cubicBezTo>
                      <a:cubicBezTo>
                        <a:pt x="93" y="63"/>
                        <a:pt x="93" y="63"/>
                        <a:pt x="93" y="63"/>
                      </a:cubicBezTo>
                      <a:cubicBezTo>
                        <a:pt x="93" y="59"/>
                        <a:pt x="93" y="55"/>
                        <a:pt x="93" y="51"/>
                      </a:cubicBezTo>
                      <a:cubicBezTo>
                        <a:pt x="93" y="46"/>
                        <a:pt x="93" y="41"/>
                        <a:pt x="94" y="34"/>
                      </a:cubicBezTo>
                      <a:cubicBezTo>
                        <a:pt x="96" y="23"/>
                        <a:pt x="98" y="18"/>
                        <a:pt x="102" y="8"/>
                      </a:cubicBezTo>
                      <a:cubicBezTo>
                        <a:pt x="105" y="0"/>
                        <a:pt x="105" y="0"/>
                        <a:pt x="105" y="0"/>
                      </a:cubicBezTo>
                      <a:cubicBezTo>
                        <a:pt x="8" y="0"/>
                        <a:pt x="8" y="0"/>
                        <a:pt x="8" y="0"/>
                      </a:cubicBezTo>
                      <a:cubicBezTo>
                        <a:pt x="0" y="0"/>
                        <a:pt x="0" y="0"/>
                        <a:pt x="0" y="0"/>
                      </a:cubicBezTo>
                      <a:cubicBezTo>
                        <a:pt x="3" y="8"/>
                        <a:pt x="3" y="8"/>
                        <a:pt x="3" y="8"/>
                      </a:cubicBezTo>
                      <a:cubicBezTo>
                        <a:pt x="7" y="20"/>
                        <a:pt x="9" y="27"/>
                        <a:pt x="10" y="41"/>
                      </a:cubicBezTo>
                      <a:cubicBezTo>
                        <a:pt x="11" y="46"/>
                        <a:pt x="11" y="50"/>
                        <a:pt x="11" y="55"/>
                      </a:cubicBezTo>
                      <a:cubicBezTo>
                        <a:pt x="11" y="59"/>
                        <a:pt x="11" y="64"/>
                        <a:pt x="11" y="69"/>
                      </a:cubicBezTo>
                      <a:cubicBezTo>
                        <a:pt x="11" y="443"/>
                        <a:pt x="11" y="443"/>
                        <a:pt x="11" y="443"/>
                      </a:cubicBezTo>
                      <a:cubicBezTo>
                        <a:pt x="11" y="577"/>
                        <a:pt x="129" y="671"/>
                        <a:pt x="272" y="671"/>
                      </a:cubicBezTo>
                      <a:cubicBezTo>
                        <a:pt x="274" y="671"/>
                        <a:pt x="275" y="671"/>
                        <a:pt x="277" y="67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5" name="Freeform 157"/>
                <p:cNvSpPr>
                  <a:spLocks noChangeAspect="1"/>
                </p:cNvSpPr>
                <p:nvPr userDrawn="1"/>
              </p:nvSpPr>
              <p:spPr bwMode="black">
                <a:xfrm>
                  <a:off x="5009" y="975"/>
                  <a:ext cx="37" cy="61"/>
                </a:xfrm>
                <a:custGeom>
                  <a:avLst/>
                  <a:gdLst/>
                  <a:ahLst/>
                  <a:cxnLst>
                    <a:cxn ang="0">
                      <a:pos x="105" y="320"/>
                    </a:cxn>
                    <a:cxn ang="0">
                      <a:pos x="223" y="388"/>
                    </a:cxn>
                    <a:cxn ang="0">
                      <a:pos x="321" y="508"/>
                    </a:cxn>
                    <a:cxn ang="0">
                      <a:pos x="172" y="626"/>
                    </a:cxn>
                    <a:cxn ang="0">
                      <a:pos x="161" y="626"/>
                    </a:cxn>
                    <a:cxn ang="0">
                      <a:pos x="12" y="583"/>
                    </a:cxn>
                    <a:cxn ang="0">
                      <a:pos x="3" y="575"/>
                    </a:cxn>
                    <a:cxn ang="0">
                      <a:pos x="3" y="656"/>
                    </a:cxn>
                    <a:cxn ang="0">
                      <a:pos x="154" y="680"/>
                    </a:cxn>
                    <a:cxn ang="0">
                      <a:pos x="165" y="680"/>
                    </a:cxn>
                    <a:cxn ang="0">
                      <a:pos x="413" y="505"/>
                    </a:cxn>
                    <a:cxn ang="0">
                      <a:pos x="413" y="497"/>
                    </a:cxn>
                    <a:cxn ang="0">
                      <a:pos x="262" y="312"/>
                    </a:cxn>
                    <a:cxn ang="0">
                      <a:pos x="159" y="252"/>
                    </a:cxn>
                    <a:cxn ang="0">
                      <a:pos x="85" y="162"/>
                    </a:cxn>
                    <a:cxn ang="0">
                      <a:pos x="84" y="155"/>
                    </a:cxn>
                    <a:cxn ang="0">
                      <a:pos x="214" y="53"/>
                    </a:cxn>
                    <a:cxn ang="0">
                      <a:pos x="222" y="53"/>
                    </a:cxn>
                    <a:cxn ang="0">
                      <a:pos x="342" y="96"/>
                    </a:cxn>
                    <a:cxn ang="0">
                      <a:pos x="352" y="105"/>
                    </a:cxn>
                    <a:cxn ang="0">
                      <a:pos x="352" y="25"/>
                    </a:cxn>
                    <a:cxn ang="0">
                      <a:pos x="216" y="0"/>
                    </a:cxn>
                    <a:cxn ang="0">
                      <a:pos x="207" y="0"/>
                    </a:cxn>
                    <a:cxn ang="0">
                      <a:pos x="0" y="165"/>
                    </a:cxn>
                    <a:cxn ang="0">
                      <a:pos x="1" y="167"/>
                    </a:cxn>
                    <a:cxn ang="0">
                      <a:pos x="105" y="320"/>
                    </a:cxn>
                  </a:cxnLst>
                  <a:rect l="0" t="0" r="r" b="b"/>
                  <a:pathLst>
                    <a:path w="413" h="681">
                      <a:moveTo>
                        <a:pt x="105" y="320"/>
                      </a:moveTo>
                      <a:cubicBezTo>
                        <a:pt x="223" y="388"/>
                        <a:pt x="223" y="388"/>
                        <a:pt x="223" y="388"/>
                      </a:cubicBezTo>
                      <a:cubicBezTo>
                        <a:pt x="277" y="419"/>
                        <a:pt x="321" y="449"/>
                        <a:pt x="321" y="508"/>
                      </a:cubicBezTo>
                      <a:cubicBezTo>
                        <a:pt x="320" y="582"/>
                        <a:pt x="266" y="625"/>
                        <a:pt x="172" y="626"/>
                      </a:cubicBezTo>
                      <a:cubicBezTo>
                        <a:pt x="168" y="626"/>
                        <a:pt x="165" y="626"/>
                        <a:pt x="161" y="626"/>
                      </a:cubicBezTo>
                      <a:cubicBezTo>
                        <a:pt x="99" y="625"/>
                        <a:pt x="59" y="621"/>
                        <a:pt x="12" y="583"/>
                      </a:cubicBezTo>
                      <a:cubicBezTo>
                        <a:pt x="3" y="575"/>
                        <a:pt x="3" y="575"/>
                        <a:pt x="3" y="575"/>
                      </a:cubicBezTo>
                      <a:cubicBezTo>
                        <a:pt x="3" y="656"/>
                        <a:pt x="3" y="656"/>
                        <a:pt x="3" y="656"/>
                      </a:cubicBezTo>
                      <a:cubicBezTo>
                        <a:pt x="61" y="681"/>
                        <a:pt x="98" y="679"/>
                        <a:pt x="154" y="680"/>
                      </a:cubicBezTo>
                      <a:cubicBezTo>
                        <a:pt x="158" y="680"/>
                        <a:pt x="162" y="680"/>
                        <a:pt x="165" y="680"/>
                      </a:cubicBezTo>
                      <a:cubicBezTo>
                        <a:pt x="279" y="680"/>
                        <a:pt x="412" y="642"/>
                        <a:pt x="413" y="505"/>
                      </a:cubicBezTo>
                      <a:cubicBezTo>
                        <a:pt x="413" y="502"/>
                        <a:pt x="413" y="500"/>
                        <a:pt x="413" y="497"/>
                      </a:cubicBezTo>
                      <a:cubicBezTo>
                        <a:pt x="409" y="384"/>
                        <a:pt x="339" y="357"/>
                        <a:pt x="262" y="312"/>
                      </a:cubicBezTo>
                      <a:cubicBezTo>
                        <a:pt x="159" y="252"/>
                        <a:pt x="159" y="252"/>
                        <a:pt x="159" y="252"/>
                      </a:cubicBezTo>
                      <a:cubicBezTo>
                        <a:pt x="118" y="229"/>
                        <a:pt x="89" y="205"/>
                        <a:pt x="85" y="162"/>
                      </a:cubicBezTo>
                      <a:cubicBezTo>
                        <a:pt x="84" y="159"/>
                        <a:pt x="84" y="157"/>
                        <a:pt x="84" y="155"/>
                      </a:cubicBezTo>
                      <a:cubicBezTo>
                        <a:pt x="85" y="95"/>
                        <a:pt x="150" y="53"/>
                        <a:pt x="214" y="53"/>
                      </a:cubicBezTo>
                      <a:cubicBezTo>
                        <a:pt x="216" y="53"/>
                        <a:pt x="219" y="53"/>
                        <a:pt x="222" y="53"/>
                      </a:cubicBezTo>
                      <a:cubicBezTo>
                        <a:pt x="273" y="55"/>
                        <a:pt x="307" y="62"/>
                        <a:pt x="342" y="96"/>
                      </a:cubicBezTo>
                      <a:cubicBezTo>
                        <a:pt x="352" y="105"/>
                        <a:pt x="352" y="105"/>
                        <a:pt x="352" y="105"/>
                      </a:cubicBezTo>
                      <a:cubicBezTo>
                        <a:pt x="352" y="25"/>
                        <a:pt x="352" y="25"/>
                        <a:pt x="352" y="25"/>
                      </a:cubicBezTo>
                      <a:cubicBezTo>
                        <a:pt x="300" y="0"/>
                        <a:pt x="267" y="2"/>
                        <a:pt x="216" y="0"/>
                      </a:cubicBezTo>
                      <a:cubicBezTo>
                        <a:pt x="213" y="0"/>
                        <a:pt x="210" y="0"/>
                        <a:pt x="207" y="0"/>
                      </a:cubicBezTo>
                      <a:cubicBezTo>
                        <a:pt x="99" y="0"/>
                        <a:pt x="0" y="61"/>
                        <a:pt x="0" y="165"/>
                      </a:cubicBezTo>
                      <a:cubicBezTo>
                        <a:pt x="0" y="166"/>
                        <a:pt x="0" y="166"/>
                        <a:pt x="1" y="167"/>
                      </a:cubicBezTo>
                      <a:cubicBezTo>
                        <a:pt x="1" y="238"/>
                        <a:pt x="41" y="283"/>
                        <a:pt x="105" y="32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6" name="Freeform 158"/>
                <p:cNvSpPr>
                  <a:spLocks noChangeAspect="1"/>
                </p:cNvSpPr>
                <p:nvPr userDrawn="1"/>
              </p:nvSpPr>
              <p:spPr bwMode="black">
                <a:xfrm>
                  <a:off x="4962" y="1175"/>
                  <a:ext cx="47" cy="59"/>
                </a:xfrm>
                <a:custGeom>
                  <a:avLst/>
                  <a:gdLst/>
                  <a:ahLst/>
                  <a:cxnLst>
                    <a:cxn ang="0">
                      <a:pos x="23" y="0"/>
                    </a:cxn>
                    <a:cxn ang="0">
                      <a:pos x="3" y="71"/>
                    </a:cxn>
                    <a:cxn ang="0">
                      <a:pos x="0" y="84"/>
                    </a:cxn>
                    <a:cxn ang="0">
                      <a:pos x="12" y="77"/>
                    </a:cxn>
                    <a:cxn ang="0">
                      <a:pos x="44" y="64"/>
                    </a:cxn>
                    <a:cxn ang="0">
                      <a:pos x="65" y="60"/>
                    </a:cxn>
                    <a:cxn ang="0">
                      <a:pos x="223" y="60"/>
                    </a:cxn>
                    <a:cxn ang="0">
                      <a:pos x="223" y="598"/>
                    </a:cxn>
                    <a:cxn ang="0">
                      <a:pos x="223" y="618"/>
                    </a:cxn>
                    <a:cxn ang="0">
                      <a:pos x="222" y="632"/>
                    </a:cxn>
                    <a:cxn ang="0">
                      <a:pos x="214" y="651"/>
                    </a:cxn>
                    <a:cxn ang="0">
                      <a:pos x="209" y="660"/>
                    </a:cxn>
                    <a:cxn ang="0">
                      <a:pos x="320" y="660"/>
                    </a:cxn>
                    <a:cxn ang="0">
                      <a:pos x="330" y="660"/>
                    </a:cxn>
                    <a:cxn ang="0">
                      <a:pos x="325" y="651"/>
                    </a:cxn>
                    <a:cxn ang="0">
                      <a:pos x="316" y="630"/>
                    </a:cxn>
                    <a:cxn ang="0">
                      <a:pos x="312" y="604"/>
                    </a:cxn>
                    <a:cxn ang="0">
                      <a:pos x="313" y="596"/>
                    </a:cxn>
                    <a:cxn ang="0">
                      <a:pos x="313" y="58"/>
                    </a:cxn>
                    <a:cxn ang="0">
                      <a:pos x="449" y="58"/>
                    </a:cxn>
                    <a:cxn ang="0">
                      <a:pos x="485" y="64"/>
                    </a:cxn>
                    <a:cxn ang="0">
                      <a:pos x="487" y="59"/>
                    </a:cxn>
                    <a:cxn ang="0">
                      <a:pos x="486" y="64"/>
                    </a:cxn>
                    <a:cxn ang="0">
                      <a:pos x="514" y="74"/>
                    </a:cxn>
                    <a:cxn ang="0">
                      <a:pos x="523" y="79"/>
                    </a:cxn>
                    <a:cxn ang="0">
                      <a:pos x="516" y="5"/>
                    </a:cxn>
                    <a:cxn ang="0">
                      <a:pos x="23" y="0"/>
                    </a:cxn>
                  </a:cxnLst>
                  <a:rect l="0" t="0" r="r" b="b"/>
                  <a:pathLst>
                    <a:path w="523" h="660">
                      <a:moveTo>
                        <a:pt x="23" y="0"/>
                      </a:moveTo>
                      <a:cubicBezTo>
                        <a:pt x="3" y="71"/>
                        <a:pt x="3" y="71"/>
                        <a:pt x="3" y="71"/>
                      </a:cubicBezTo>
                      <a:cubicBezTo>
                        <a:pt x="0" y="84"/>
                        <a:pt x="0" y="84"/>
                        <a:pt x="0" y="84"/>
                      </a:cubicBezTo>
                      <a:cubicBezTo>
                        <a:pt x="12" y="77"/>
                        <a:pt x="12" y="77"/>
                        <a:pt x="12" y="77"/>
                      </a:cubicBezTo>
                      <a:cubicBezTo>
                        <a:pt x="23" y="70"/>
                        <a:pt x="30" y="66"/>
                        <a:pt x="44" y="64"/>
                      </a:cubicBezTo>
                      <a:cubicBezTo>
                        <a:pt x="53" y="61"/>
                        <a:pt x="57" y="61"/>
                        <a:pt x="65" y="60"/>
                      </a:cubicBezTo>
                      <a:cubicBezTo>
                        <a:pt x="223" y="60"/>
                        <a:pt x="223" y="60"/>
                        <a:pt x="223" y="60"/>
                      </a:cubicBezTo>
                      <a:cubicBezTo>
                        <a:pt x="223" y="598"/>
                        <a:pt x="223" y="598"/>
                        <a:pt x="223" y="598"/>
                      </a:cubicBezTo>
                      <a:cubicBezTo>
                        <a:pt x="223" y="606"/>
                        <a:pt x="223" y="612"/>
                        <a:pt x="223" y="618"/>
                      </a:cubicBezTo>
                      <a:cubicBezTo>
                        <a:pt x="223" y="623"/>
                        <a:pt x="223" y="627"/>
                        <a:pt x="222" y="632"/>
                      </a:cubicBezTo>
                      <a:cubicBezTo>
                        <a:pt x="220" y="639"/>
                        <a:pt x="218" y="644"/>
                        <a:pt x="214" y="651"/>
                      </a:cubicBezTo>
                      <a:cubicBezTo>
                        <a:pt x="209" y="660"/>
                        <a:pt x="209" y="660"/>
                        <a:pt x="209" y="660"/>
                      </a:cubicBezTo>
                      <a:cubicBezTo>
                        <a:pt x="320" y="660"/>
                        <a:pt x="320" y="660"/>
                        <a:pt x="320" y="660"/>
                      </a:cubicBezTo>
                      <a:cubicBezTo>
                        <a:pt x="330" y="660"/>
                        <a:pt x="330" y="660"/>
                        <a:pt x="330" y="660"/>
                      </a:cubicBezTo>
                      <a:cubicBezTo>
                        <a:pt x="325" y="651"/>
                        <a:pt x="325" y="651"/>
                        <a:pt x="325" y="651"/>
                      </a:cubicBezTo>
                      <a:cubicBezTo>
                        <a:pt x="320" y="642"/>
                        <a:pt x="317" y="637"/>
                        <a:pt x="316" y="630"/>
                      </a:cubicBezTo>
                      <a:cubicBezTo>
                        <a:pt x="313" y="612"/>
                        <a:pt x="312" y="609"/>
                        <a:pt x="312" y="604"/>
                      </a:cubicBezTo>
                      <a:cubicBezTo>
                        <a:pt x="312" y="602"/>
                        <a:pt x="313" y="600"/>
                        <a:pt x="313" y="596"/>
                      </a:cubicBezTo>
                      <a:cubicBezTo>
                        <a:pt x="313" y="58"/>
                        <a:pt x="313" y="58"/>
                        <a:pt x="313" y="58"/>
                      </a:cubicBezTo>
                      <a:cubicBezTo>
                        <a:pt x="449" y="58"/>
                        <a:pt x="449" y="58"/>
                        <a:pt x="449" y="58"/>
                      </a:cubicBezTo>
                      <a:cubicBezTo>
                        <a:pt x="463" y="58"/>
                        <a:pt x="472" y="59"/>
                        <a:pt x="485" y="64"/>
                      </a:cubicBezTo>
                      <a:cubicBezTo>
                        <a:pt x="487" y="59"/>
                        <a:pt x="487" y="59"/>
                        <a:pt x="487" y="59"/>
                      </a:cubicBezTo>
                      <a:cubicBezTo>
                        <a:pt x="486" y="64"/>
                        <a:pt x="486" y="64"/>
                        <a:pt x="486" y="64"/>
                      </a:cubicBezTo>
                      <a:cubicBezTo>
                        <a:pt x="497" y="66"/>
                        <a:pt x="504" y="69"/>
                        <a:pt x="514" y="74"/>
                      </a:cubicBezTo>
                      <a:cubicBezTo>
                        <a:pt x="523" y="79"/>
                        <a:pt x="523" y="79"/>
                        <a:pt x="523" y="79"/>
                      </a:cubicBezTo>
                      <a:cubicBezTo>
                        <a:pt x="516" y="5"/>
                        <a:pt x="516" y="5"/>
                        <a:pt x="516" y="5"/>
                      </a:cubicBezTo>
                      <a:lnTo>
                        <a:pt x="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7" name="Freeform 159"/>
                <p:cNvSpPr>
                  <a:spLocks noChangeAspect="1"/>
                </p:cNvSpPr>
                <p:nvPr userDrawn="1"/>
              </p:nvSpPr>
              <p:spPr bwMode="black">
                <a:xfrm>
                  <a:off x="5130" y="976"/>
                  <a:ext cx="11" cy="59"/>
                </a:xfrm>
                <a:custGeom>
                  <a:avLst/>
                  <a:gdLst/>
                  <a:ahLst/>
                  <a:cxnLst>
                    <a:cxn ang="0">
                      <a:pos x="19" y="37"/>
                    </a:cxn>
                    <a:cxn ang="0">
                      <a:pos x="24" y="69"/>
                    </a:cxn>
                    <a:cxn ang="0">
                      <a:pos x="24" y="598"/>
                    </a:cxn>
                    <a:cxn ang="0">
                      <a:pos x="19" y="629"/>
                    </a:cxn>
                    <a:cxn ang="0">
                      <a:pos x="9" y="650"/>
                    </a:cxn>
                    <a:cxn ang="0">
                      <a:pos x="3" y="659"/>
                    </a:cxn>
                    <a:cxn ang="0">
                      <a:pos x="116" y="659"/>
                    </a:cxn>
                    <a:cxn ang="0">
                      <a:pos x="126" y="659"/>
                    </a:cxn>
                    <a:cxn ang="0">
                      <a:pos x="120" y="651"/>
                    </a:cxn>
                    <a:cxn ang="0">
                      <a:pos x="109" y="628"/>
                    </a:cxn>
                    <a:cxn ang="0">
                      <a:pos x="106" y="545"/>
                    </a:cxn>
                    <a:cxn ang="0">
                      <a:pos x="106" y="67"/>
                    </a:cxn>
                    <a:cxn ang="0">
                      <a:pos x="112" y="32"/>
                    </a:cxn>
                    <a:cxn ang="0">
                      <a:pos x="112" y="32"/>
                    </a:cxn>
                    <a:cxn ang="0">
                      <a:pos x="122" y="8"/>
                    </a:cxn>
                    <a:cxn ang="0">
                      <a:pos x="126" y="0"/>
                    </a:cxn>
                    <a:cxn ang="0">
                      <a:pos x="10" y="0"/>
                    </a:cxn>
                    <a:cxn ang="0">
                      <a:pos x="0" y="0"/>
                    </a:cxn>
                    <a:cxn ang="0">
                      <a:pos x="6" y="9"/>
                    </a:cxn>
                    <a:cxn ang="0">
                      <a:pos x="19" y="37"/>
                    </a:cxn>
                  </a:cxnLst>
                  <a:rect l="0" t="0" r="r" b="b"/>
                  <a:pathLst>
                    <a:path w="126" h="659">
                      <a:moveTo>
                        <a:pt x="19" y="37"/>
                      </a:moveTo>
                      <a:cubicBezTo>
                        <a:pt x="23" y="49"/>
                        <a:pt x="24" y="56"/>
                        <a:pt x="24" y="69"/>
                      </a:cubicBezTo>
                      <a:cubicBezTo>
                        <a:pt x="24" y="598"/>
                        <a:pt x="24" y="598"/>
                        <a:pt x="24" y="598"/>
                      </a:cubicBezTo>
                      <a:cubicBezTo>
                        <a:pt x="24" y="611"/>
                        <a:pt x="24" y="618"/>
                        <a:pt x="19" y="629"/>
                      </a:cubicBezTo>
                      <a:cubicBezTo>
                        <a:pt x="16" y="638"/>
                        <a:pt x="14" y="643"/>
                        <a:pt x="9" y="650"/>
                      </a:cubicBezTo>
                      <a:cubicBezTo>
                        <a:pt x="3" y="659"/>
                        <a:pt x="3" y="659"/>
                        <a:pt x="3" y="659"/>
                      </a:cubicBezTo>
                      <a:cubicBezTo>
                        <a:pt x="116" y="659"/>
                        <a:pt x="116" y="659"/>
                        <a:pt x="116" y="659"/>
                      </a:cubicBezTo>
                      <a:cubicBezTo>
                        <a:pt x="126" y="659"/>
                        <a:pt x="126" y="659"/>
                        <a:pt x="126" y="659"/>
                      </a:cubicBezTo>
                      <a:cubicBezTo>
                        <a:pt x="120" y="651"/>
                        <a:pt x="120" y="651"/>
                        <a:pt x="120" y="651"/>
                      </a:cubicBezTo>
                      <a:cubicBezTo>
                        <a:pt x="115" y="641"/>
                        <a:pt x="110" y="637"/>
                        <a:pt x="109" y="628"/>
                      </a:cubicBezTo>
                      <a:cubicBezTo>
                        <a:pt x="107" y="607"/>
                        <a:pt x="106" y="578"/>
                        <a:pt x="106" y="545"/>
                      </a:cubicBezTo>
                      <a:cubicBezTo>
                        <a:pt x="106" y="67"/>
                        <a:pt x="106" y="67"/>
                        <a:pt x="106" y="67"/>
                      </a:cubicBezTo>
                      <a:cubicBezTo>
                        <a:pt x="107" y="58"/>
                        <a:pt x="106" y="53"/>
                        <a:pt x="112" y="32"/>
                      </a:cubicBezTo>
                      <a:cubicBezTo>
                        <a:pt x="112" y="32"/>
                        <a:pt x="112" y="32"/>
                        <a:pt x="112" y="32"/>
                      </a:cubicBezTo>
                      <a:cubicBezTo>
                        <a:pt x="116" y="23"/>
                        <a:pt x="118" y="16"/>
                        <a:pt x="122" y="8"/>
                      </a:cubicBezTo>
                      <a:cubicBezTo>
                        <a:pt x="126" y="0"/>
                        <a:pt x="126" y="0"/>
                        <a:pt x="126" y="0"/>
                      </a:cubicBezTo>
                      <a:cubicBezTo>
                        <a:pt x="10" y="0"/>
                        <a:pt x="10" y="0"/>
                        <a:pt x="10" y="0"/>
                      </a:cubicBezTo>
                      <a:cubicBezTo>
                        <a:pt x="0" y="0"/>
                        <a:pt x="0" y="0"/>
                        <a:pt x="0" y="0"/>
                      </a:cubicBezTo>
                      <a:cubicBezTo>
                        <a:pt x="6" y="9"/>
                        <a:pt x="6" y="9"/>
                        <a:pt x="6" y="9"/>
                      </a:cubicBezTo>
                      <a:cubicBezTo>
                        <a:pt x="12" y="19"/>
                        <a:pt x="16" y="26"/>
                        <a:pt x="19" y="3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8" name="Freeform 160"/>
                <p:cNvSpPr>
                  <a:spLocks noChangeAspect="1"/>
                </p:cNvSpPr>
                <p:nvPr userDrawn="1"/>
              </p:nvSpPr>
              <p:spPr bwMode="black">
                <a:xfrm>
                  <a:off x="5016" y="1175"/>
                  <a:ext cx="38" cy="59"/>
                </a:xfrm>
                <a:custGeom>
                  <a:avLst/>
                  <a:gdLst/>
                  <a:ahLst/>
                  <a:cxnLst>
                    <a:cxn ang="0">
                      <a:pos x="384" y="589"/>
                    </a:cxn>
                    <a:cxn ang="0">
                      <a:pos x="314" y="599"/>
                    </a:cxn>
                    <a:cxn ang="0">
                      <a:pos x="111" y="599"/>
                    </a:cxn>
                    <a:cxn ang="0">
                      <a:pos x="111" y="320"/>
                    </a:cxn>
                    <a:cxn ang="0">
                      <a:pos x="280" y="320"/>
                    </a:cxn>
                    <a:cxn ang="0">
                      <a:pos x="308" y="321"/>
                    </a:cxn>
                    <a:cxn ang="0">
                      <a:pos x="343" y="333"/>
                    </a:cxn>
                    <a:cxn ang="0">
                      <a:pos x="350" y="337"/>
                    </a:cxn>
                    <a:cxn ang="0">
                      <a:pos x="350" y="266"/>
                    </a:cxn>
                    <a:cxn ang="0">
                      <a:pos x="350" y="260"/>
                    </a:cxn>
                    <a:cxn ang="0">
                      <a:pos x="109" y="260"/>
                    </a:cxn>
                    <a:cxn ang="0">
                      <a:pos x="109" y="58"/>
                    </a:cxn>
                    <a:cxn ang="0">
                      <a:pos x="280" y="58"/>
                    </a:cxn>
                    <a:cxn ang="0">
                      <a:pos x="300" y="57"/>
                    </a:cxn>
                    <a:cxn ang="0">
                      <a:pos x="318" y="60"/>
                    </a:cxn>
                    <a:cxn ang="0">
                      <a:pos x="341" y="75"/>
                    </a:cxn>
                    <a:cxn ang="0">
                      <a:pos x="350" y="84"/>
                    </a:cxn>
                    <a:cxn ang="0">
                      <a:pos x="350" y="5"/>
                    </a:cxn>
                    <a:cxn ang="0">
                      <a:pos x="350" y="0"/>
                    </a:cxn>
                    <a:cxn ang="0">
                      <a:pos x="0" y="0"/>
                    </a:cxn>
                    <a:cxn ang="0">
                      <a:pos x="10" y="9"/>
                    </a:cxn>
                    <a:cxn ang="0">
                      <a:pos x="21" y="26"/>
                    </a:cxn>
                    <a:cxn ang="0">
                      <a:pos x="25" y="51"/>
                    </a:cxn>
                    <a:cxn ang="0">
                      <a:pos x="25" y="596"/>
                    </a:cxn>
                    <a:cxn ang="0">
                      <a:pos x="26" y="612"/>
                    </a:cxn>
                    <a:cxn ang="0">
                      <a:pos x="24" y="627"/>
                    </a:cxn>
                    <a:cxn ang="0">
                      <a:pos x="13" y="650"/>
                    </a:cxn>
                    <a:cxn ang="0">
                      <a:pos x="7" y="659"/>
                    </a:cxn>
                    <a:cxn ang="0">
                      <a:pos x="393" y="659"/>
                    </a:cxn>
                    <a:cxn ang="0">
                      <a:pos x="393" y="653"/>
                    </a:cxn>
                    <a:cxn ang="0">
                      <a:pos x="393" y="653"/>
                    </a:cxn>
                    <a:cxn ang="0">
                      <a:pos x="398" y="655"/>
                    </a:cxn>
                    <a:cxn ang="0">
                      <a:pos x="421" y="582"/>
                    </a:cxn>
                    <a:cxn ang="0">
                      <a:pos x="425" y="566"/>
                    </a:cxn>
                    <a:cxn ang="0">
                      <a:pos x="412" y="575"/>
                    </a:cxn>
                    <a:cxn ang="0">
                      <a:pos x="384" y="589"/>
                    </a:cxn>
                  </a:cxnLst>
                  <a:rect l="0" t="0" r="r" b="b"/>
                  <a:pathLst>
                    <a:path w="425" h="659">
                      <a:moveTo>
                        <a:pt x="384" y="589"/>
                      </a:move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0" y="337"/>
                        <a:pt x="350" y="337"/>
                        <a:pt x="350" y="337"/>
                      </a:cubicBezTo>
                      <a:cubicBezTo>
                        <a:pt x="350" y="266"/>
                        <a:pt x="350" y="266"/>
                        <a:pt x="350" y="266"/>
                      </a:cubicBezTo>
                      <a:cubicBezTo>
                        <a:pt x="350" y="260"/>
                        <a:pt x="350" y="260"/>
                        <a:pt x="350" y="260"/>
                      </a:cubicBezTo>
                      <a:cubicBezTo>
                        <a:pt x="109" y="260"/>
                        <a:pt x="109" y="260"/>
                        <a:pt x="109" y="260"/>
                      </a:cubicBezTo>
                      <a:cubicBezTo>
                        <a:pt x="109" y="58"/>
                        <a:pt x="109" y="58"/>
                        <a:pt x="109" y="58"/>
                      </a:cubicBezTo>
                      <a:cubicBezTo>
                        <a:pt x="280" y="58"/>
                        <a:pt x="280" y="58"/>
                        <a:pt x="280" y="58"/>
                      </a:cubicBezTo>
                      <a:cubicBezTo>
                        <a:pt x="287" y="58"/>
                        <a:pt x="294" y="57"/>
                        <a:pt x="300" y="57"/>
                      </a:cubicBezTo>
                      <a:cubicBezTo>
                        <a:pt x="306" y="57"/>
                        <a:pt x="311" y="58"/>
                        <a:pt x="318" y="60"/>
                      </a:cubicBezTo>
                      <a:cubicBezTo>
                        <a:pt x="328" y="64"/>
                        <a:pt x="334" y="67"/>
                        <a:pt x="341" y="75"/>
                      </a:cubicBezTo>
                      <a:cubicBezTo>
                        <a:pt x="350" y="84"/>
                        <a:pt x="350" y="84"/>
                        <a:pt x="350" y="84"/>
                      </a:cubicBezTo>
                      <a:cubicBezTo>
                        <a:pt x="350" y="5"/>
                        <a:pt x="350" y="5"/>
                        <a:pt x="350" y="5"/>
                      </a:cubicBezTo>
                      <a:cubicBezTo>
                        <a:pt x="350" y="0"/>
                        <a:pt x="350" y="0"/>
                        <a:pt x="350" y="0"/>
                      </a:cubicBezTo>
                      <a:cubicBezTo>
                        <a:pt x="0" y="0"/>
                        <a:pt x="0" y="0"/>
                        <a:pt x="0" y="0"/>
                      </a:cubicBezTo>
                      <a:cubicBezTo>
                        <a:pt x="10" y="9"/>
                        <a:pt x="10" y="9"/>
                        <a:pt x="10" y="9"/>
                      </a:cubicBezTo>
                      <a:cubicBezTo>
                        <a:pt x="15" y="15"/>
                        <a:pt x="17" y="18"/>
                        <a:pt x="21" y="26"/>
                      </a:cubicBezTo>
                      <a:cubicBezTo>
                        <a:pt x="24" y="35"/>
                        <a:pt x="25" y="41"/>
                        <a:pt x="25" y="51"/>
                      </a:cubicBezTo>
                      <a:cubicBezTo>
                        <a:pt x="25" y="596"/>
                        <a:pt x="25" y="596"/>
                        <a:pt x="25" y="596"/>
                      </a:cubicBezTo>
                      <a:cubicBezTo>
                        <a:pt x="25" y="602"/>
                        <a:pt x="26" y="607"/>
                        <a:pt x="26" y="612"/>
                      </a:cubicBezTo>
                      <a:cubicBezTo>
                        <a:pt x="26" y="617"/>
                        <a:pt x="25" y="622"/>
                        <a:pt x="24" y="627"/>
                      </a:cubicBezTo>
                      <a:cubicBezTo>
                        <a:pt x="21" y="636"/>
                        <a:pt x="19" y="641"/>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6"/>
                        <a:pt x="425" y="566"/>
                        <a:pt x="425" y="566"/>
                      </a:cubicBezTo>
                      <a:cubicBezTo>
                        <a:pt x="412" y="575"/>
                        <a:pt x="412" y="575"/>
                        <a:pt x="412" y="575"/>
                      </a:cubicBezTo>
                      <a:cubicBezTo>
                        <a:pt x="402" y="582"/>
                        <a:pt x="396" y="585"/>
                        <a:pt x="384" y="58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9" name="Freeform 161"/>
                <p:cNvSpPr>
                  <a:spLocks noChangeAspect="1"/>
                </p:cNvSpPr>
                <p:nvPr userDrawn="1"/>
              </p:nvSpPr>
              <p:spPr bwMode="black">
                <a:xfrm>
                  <a:off x="5066" y="1076"/>
                  <a:ext cx="11" cy="58"/>
                </a:xfrm>
                <a:custGeom>
                  <a:avLst/>
                  <a:gdLst/>
                  <a:ahLst/>
                  <a:cxnLst>
                    <a:cxn ang="0">
                      <a:pos x="126" y="0"/>
                    </a:cxn>
                    <a:cxn ang="0">
                      <a:pos x="10" y="0"/>
                    </a:cxn>
                    <a:cxn ang="0">
                      <a:pos x="0" y="0"/>
                    </a:cxn>
                    <a:cxn ang="0">
                      <a:pos x="5" y="9"/>
                    </a:cxn>
                    <a:cxn ang="0">
                      <a:pos x="18" y="37"/>
                    </a:cxn>
                    <a:cxn ang="0">
                      <a:pos x="23" y="69"/>
                    </a:cxn>
                    <a:cxn ang="0">
                      <a:pos x="23" y="598"/>
                    </a:cxn>
                    <a:cxn ang="0">
                      <a:pos x="19" y="630"/>
                    </a:cxn>
                    <a:cxn ang="0">
                      <a:pos x="9" y="651"/>
                    </a:cxn>
                    <a:cxn ang="0">
                      <a:pos x="3" y="659"/>
                    </a:cxn>
                    <a:cxn ang="0">
                      <a:pos x="115" y="659"/>
                    </a:cxn>
                    <a:cxn ang="0">
                      <a:pos x="125" y="659"/>
                    </a:cxn>
                    <a:cxn ang="0">
                      <a:pos x="120" y="651"/>
                    </a:cxn>
                    <a:cxn ang="0">
                      <a:pos x="108" y="628"/>
                    </a:cxn>
                    <a:cxn ang="0">
                      <a:pos x="106" y="545"/>
                    </a:cxn>
                    <a:cxn ang="0">
                      <a:pos x="106" y="68"/>
                    </a:cxn>
                    <a:cxn ang="0">
                      <a:pos x="112" y="33"/>
                    </a:cxn>
                    <a:cxn ang="0">
                      <a:pos x="112" y="33"/>
                    </a:cxn>
                    <a:cxn ang="0">
                      <a:pos x="122" y="8"/>
                    </a:cxn>
                    <a:cxn ang="0">
                      <a:pos x="126" y="0"/>
                    </a:cxn>
                  </a:cxnLst>
                  <a:rect l="0" t="0" r="r" b="b"/>
                  <a:pathLst>
                    <a:path w="126" h="659">
                      <a:moveTo>
                        <a:pt x="126" y="0"/>
                      </a:moveTo>
                      <a:cubicBezTo>
                        <a:pt x="10" y="0"/>
                        <a:pt x="10" y="0"/>
                        <a:pt x="10" y="0"/>
                      </a:cubicBezTo>
                      <a:cubicBezTo>
                        <a:pt x="0" y="0"/>
                        <a:pt x="0" y="0"/>
                        <a:pt x="0" y="0"/>
                      </a:cubicBezTo>
                      <a:cubicBezTo>
                        <a:pt x="5" y="9"/>
                        <a:pt x="5" y="9"/>
                        <a:pt x="5" y="9"/>
                      </a:cubicBezTo>
                      <a:cubicBezTo>
                        <a:pt x="12" y="19"/>
                        <a:pt x="15" y="26"/>
                        <a:pt x="18" y="37"/>
                      </a:cubicBezTo>
                      <a:cubicBezTo>
                        <a:pt x="23" y="50"/>
                        <a:pt x="23" y="56"/>
                        <a:pt x="23" y="69"/>
                      </a:cubicBezTo>
                      <a:cubicBezTo>
                        <a:pt x="23" y="598"/>
                        <a:pt x="23" y="598"/>
                        <a:pt x="23" y="598"/>
                      </a:cubicBezTo>
                      <a:cubicBezTo>
                        <a:pt x="23" y="611"/>
                        <a:pt x="23"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4" y="642"/>
                        <a:pt x="110" y="637"/>
                        <a:pt x="108" y="628"/>
                      </a:cubicBezTo>
                      <a:cubicBezTo>
                        <a:pt x="106" y="608"/>
                        <a:pt x="106" y="578"/>
                        <a:pt x="106" y="545"/>
                      </a:cubicBezTo>
                      <a:cubicBezTo>
                        <a:pt x="106" y="68"/>
                        <a:pt x="106" y="68"/>
                        <a:pt x="106" y="68"/>
                      </a:cubicBezTo>
                      <a:cubicBezTo>
                        <a:pt x="106" y="58"/>
                        <a:pt x="106" y="53"/>
                        <a:pt x="112" y="33"/>
                      </a:cubicBezTo>
                      <a:cubicBezTo>
                        <a:pt x="112" y="33"/>
                        <a:pt x="112" y="33"/>
                        <a:pt x="112" y="33"/>
                      </a:cubicBezTo>
                      <a:cubicBezTo>
                        <a:pt x="115" y="23"/>
                        <a:pt x="118" y="17"/>
                        <a:pt x="122" y="8"/>
                      </a:cubicBezTo>
                      <a:lnTo>
                        <a:pt x="126"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0" name="Freeform 162"/>
                <p:cNvSpPr>
                  <a:spLocks noChangeAspect="1"/>
                </p:cNvSpPr>
                <p:nvPr userDrawn="1"/>
              </p:nvSpPr>
              <p:spPr bwMode="black">
                <a:xfrm>
                  <a:off x="5045" y="976"/>
                  <a:ext cx="79" cy="61"/>
                </a:xfrm>
                <a:custGeom>
                  <a:avLst/>
                  <a:gdLst/>
                  <a:ahLst/>
                  <a:cxnLst>
                    <a:cxn ang="0">
                      <a:pos x="39" y="31"/>
                    </a:cxn>
                    <a:cxn ang="0">
                      <a:pos x="51" y="53"/>
                    </a:cxn>
                    <a:cxn ang="0">
                      <a:pos x="286" y="686"/>
                    </a:cxn>
                    <a:cxn ang="0">
                      <a:pos x="453" y="224"/>
                    </a:cxn>
                    <a:cxn ang="0">
                      <a:pos x="625" y="683"/>
                    </a:cxn>
                    <a:cxn ang="0">
                      <a:pos x="847" y="65"/>
                    </a:cxn>
                    <a:cxn ang="0">
                      <a:pos x="859" y="40"/>
                    </a:cxn>
                    <a:cxn ang="0">
                      <a:pos x="859" y="40"/>
                    </a:cxn>
                    <a:cxn ang="0">
                      <a:pos x="881" y="9"/>
                    </a:cxn>
                    <a:cxn ang="0">
                      <a:pos x="889" y="0"/>
                    </a:cxn>
                    <a:cxn ang="0">
                      <a:pos x="781" y="0"/>
                    </a:cxn>
                    <a:cxn ang="0">
                      <a:pos x="771" y="0"/>
                    </a:cxn>
                    <a:cxn ang="0">
                      <a:pos x="777" y="9"/>
                    </a:cxn>
                    <a:cxn ang="0">
                      <a:pos x="783" y="30"/>
                    </a:cxn>
                    <a:cxn ang="0">
                      <a:pos x="783" y="33"/>
                    </a:cxn>
                    <a:cxn ang="0">
                      <a:pos x="776" y="57"/>
                    </a:cxn>
                    <a:cxn ang="0">
                      <a:pos x="633" y="482"/>
                    </a:cxn>
                    <a:cxn ang="0">
                      <a:pos x="479" y="53"/>
                    </a:cxn>
                    <a:cxn ang="0">
                      <a:pos x="475" y="34"/>
                    </a:cxn>
                    <a:cxn ang="0">
                      <a:pos x="476" y="25"/>
                    </a:cxn>
                    <a:cxn ang="0">
                      <a:pos x="483" y="10"/>
                    </a:cxn>
                    <a:cxn ang="0">
                      <a:pos x="488" y="1"/>
                    </a:cxn>
                    <a:cxn ang="0">
                      <a:pos x="346" y="1"/>
                    </a:cxn>
                    <a:cxn ang="0">
                      <a:pos x="356" y="11"/>
                    </a:cxn>
                    <a:cxn ang="0">
                      <a:pos x="373" y="30"/>
                    </a:cxn>
                    <a:cxn ang="0">
                      <a:pos x="390" y="54"/>
                    </a:cxn>
                    <a:cxn ang="0">
                      <a:pos x="422" y="136"/>
                    </a:cxn>
                    <a:cxn ang="0">
                      <a:pos x="291" y="481"/>
                    </a:cxn>
                    <a:cxn ang="0">
                      <a:pos x="137" y="43"/>
                    </a:cxn>
                    <a:cxn ang="0">
                      <a:pos x="136" y="36"/>
                    </a:cxn>
                    <a:cxn ang="0">
                      <a:pos x="137" y="27"/>
                    </a:cxn>
                    <a:cxn ang="0">
                      <a:pos x="144" y="10"/>
                    </a:cxn>
                    <a:cxn ang="0">
                      <a:pos x="149" y="1"/>
                    </a:cxn>
                    <a:cxn ang="0">
                      <a:pos x="0" y="1"/>
                    </a:cxn>
                    <a:cxn ang="0">
                      <a:pos x="17" y="11"/>
                    </a:cxn>
                    <a:cxn ang="0">
                      <a:pos x="39" y="31"/>
                    </a:cxn>
                  </a:cxnLst>
                  <a:rect l="0" t="0" r="r" b="b"/>
                  <a:pathLst>
                    <a:path w="889" h="686">
                      <a:moveTo>
                        <a:pt x="39" y="31"/>
                      </a:moveTo>
                      <a:cubicBezTo>
                        <a:pt x="46" y="39"/>
                        <a:pt x="48" y="44"/>
                        <a:pt x="51" y="53"/>
                      </a:cubicBezTo>
                      <a:cubicBezTo>
                        <a:pt x="286" y="686"/>
                        <a:pt x="286" y="686"/>
                        <a:pt x="286" y="686"/>
                      </a:cubicBezTo>
                      <a:cubicBezTo>
                        <a:pt x="453" y="224"/>
                        <a:pt x="453" y="224"/>
                        <a:pt x="453" y="224"/>
                      </a:cubicBezTo>
                      <a:cubicBezTo>
                        <a:pt x="625" y="683"/>
                        <a:pt x="625" y="683"/>
                        <a:pt x="625" y="683"/>
                      </a:cubicBezTo>
                      <a:cubicBezTo>
                        <a:pt x="847" y="65"/>
                        <a:pt x="847" y="65"/>
                        <a:pt x="847" y="65"/>
                      </a:cubicBezTo>
                      <a:cubicBezTo>
                        <a:pt x="850" y="55"/>
                        <a:pt x="854" y="50"/>
                        <a:pt x="859" y="40"/>
                      </a:cubicBezTo>
                      <a:cubicBezTo>
                        <a:pt x="859" y="40"/>
                        <a:pt x="859" y="40"/>
                        <a:pt x="859" y="40"/>
                      </a:cubicBezTo>
                      <a:cubicBezTo>
                        <a:pt x="867" y="28"/>
                        <a:pt x="872" y="20"/>
                        <a:pt x="881" y="9"/>
                      </a:cubicBezTo>
                      <a:cubicBezTo>
                        <a:pt x="889" y="0"/>
                        <a:pt x="889" y="0"/>
                        <a:pt x="889" y="0"/>
                      </a:cubicBezTo>
                      <a:cubicBezTo>
                        <a:pt x="781" y="0"/>
                        <a:pt x="781" y="0"/>
                        <a:pt x="781" y="0"/>
                      </a:cubicBezTo>
                      <a:cubicBezTo>
                        <a:pt x="771" y="0"/>
                        <a:pt x="771" y="0"/>
                        <a:pt x="771" y="0"/>
                      </a:cubicBezTo>
                      <a:cubicBezTo>
                        <a:pt x="777" y="9"/>
                        <a:pt x="777" y="9"/>
                        <a:pt x="777" y="9"/>
                      </a:cubicBezTo>
                      <a:cubicBezTo>
                        <a:pt x="781" y="16"/>
                        <a:pt x="783" y="21"/>
                        <a:pt x="783" y="30"/>
                      </a:cubicBezTo>
                      <a:cubicBezTo>
                        <a:pt x="783" y="30"/>
                        <a:pt x="783" y="32"/>
                        <a:pt x="783" y="33"/>
                      </a:cubicBezTo>
                      <a:cubicBezTo>
                        <a:pt x="783" y="41"/>
                        <a:pt x="781" y="47"/>
                        <a:pt x="776" y="57"/>
                      </a:cubicBezTo>
                      <a:cubicBezTo>
                        <a:pt x="633" y="482"/>
                        <a:pt x="633" y="482"/>
                        <a:pt x="633" y="482"/>
                      </a:cubicBezTo>
                      <a:cubicBezTo>
                        <a:pt x="479" y="53"/>
                        <a:pt x="479" y="53"/>
                        <a:pt x="479" y="53"/>
                      </a:cubicBezTo>
                      <a:cubicBezTo>
                        <a:pt x="476" y="45"/>
                        <a:pt x="475" y="40"/>
                        <a:pt x="475" y="34"/>
                      </a:cubicBezTo>
                      <a:cubicBezTo>
                        <a:pt x="475" y="31"/>
                        <a:pt x="475" y="28"/>
                        <a:pt x="476" y="25"/>
                      </a:cubicBezTo>
                      <a:cubicBezTo>
                        <a:pt x="478" y="18"/>
                        <a:pt x="479" y="16"/>
                        <a:pt x="483" y="10"/>
                      </a:cubicBezTo>
                      <a:cubicBezTo>
                        <a:pt x="488" y="1"/>
                        <a:pt x="488" y="1"/>
                        <a:pt x="488" y="1"/>
                      </a:cubicBezTo>
                      <a:cubicBezTo>
                        <a:pt x="346" y="1"/>
                        <a:pt x="346" y="1"/>
                        <a:pt x="346" y="1"/>
                      </a:cubicBezTo>
                      <a:cubicBezTo>
                        <a:pt x="356" y="11"/>
                        <a:pt x="356" y="11"/>
                        <a:pt x="356" y="11"/>
                      </a:cubicBezTo>
                      <a:cubicBezTo>
                        <a:pt x="363" y="17"/>
                        <a:pt x="367" y="22"/>
                        <a:pt x="373" y="30"/>
                      </a:cubicBezTo>
                      <a:cubicBezTo>
                        <a:pt x="381" y="39"/>
                        <a:pt x="386" y="44"/>
                        <a:pt x="390" y="54"/>
                      </a:cubicBezTo>
                      <a:cubicBezTo>
                        <a:pt x="422" y="136"/>
                        <a:pt x="422" y="136"/>
                        <a:pt x="422" y="136"/>
                      </a:cubicBezTo>
                      <a:cubicBezTo>
                        <a:pt x="291" y="481"/>
                        <a:pt x="291" y="481"/>
                        <a:pt x="291" y="481"/>
                      </a:cubicBezTo>
                      <a:cubicBezTo>
                        <a:pt x="137" y="43"/>
                        <a:pt x="137" y="43"/>
                        <a:pt x="137" y="43"/>
                      </a:cubicBezTo>
                      <a:cubicBezTo>
                        <a:pt x="136" y="40"/>
                        <a:pt x="136" y="38"/>
                        <a:pt x="136" y="36"/>
                      </a:cubicBezTo>
                      <a:cubicBezTo>
                        <a:pt x="136" y="34"/>
                        <a:pt x="136" y="31"/>
                        <a:pt x="137" y="27"/>
                      </a:cubicBezTo>
                      <a:cubicBezTo>
                        <a:pt x="138" y="20"/>
                        <a:pt x="140" y="17"/>
                        <a:pt x="144" y="10"/>
                      </a:cubicBezTo>
                      <a:cubicBezTo>
                        <a:pt x="149" y="1"/>
                        <a:pt x="149" y="1"/>
                        <a:pt x="149" y="1"/>
                      </a:cubicBezTo>
                      <a:cubicBezTo>
                        <a:pt x="0" y="1"/>
                        <a:pt x="0" y="1"/>
                        <a:pt x="0" y="1"/>
                      </a:cubicBezTo>
                      <a:cubicBezTo>
                        <a:pt x="17" y="11"/>
                        <a:pt x="17" y="11"/>
                        <a:pt x="17" y="11"/>
                      </a:cubicBezTo>
                      <a:cubicBezTo>
                        <a:pt x="27" y="17"/>
                        <a:pt x="32" y="22"/>
                        <a:pt x="39" y="3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1" name="Freeform 163"/>
                <p:cNvSpPr>
                  <a:spLocks noChangeAspect="1"/>
                </p:cNvSpPr>
                <p:nvPr userDrawn="1"/>
              </p:nvSpPr>
              <p:spPr bwMode="black">
                <a:xfrm>
                  <a:off x="5298" y="1076"/>
                  <a:ext cx="46" cy="58"/>
                </a:xfrm>
                <a:custGeom>
                  <a:avLst/>
                  <a:gdLst/>
                  <a:ahLst/>
                  <a:cxnLst>
                    <a:cxn ang="0">
                      <a:pos x="64" y="61"/>
                    </a:cxn>
                    <a:cxn ang="0">
                      <a:pos x="222" y="61"/>
                    </a:cxn>
                    <a:cxn ang="0">
                      <a:pos x="222" y="598"/>
                    </a:cxn>
                    <a:cxn ang="0">
                      <a:pos x="223" y="619"/>
                    </a:cxn>
                    <a:cxn ang="0">
                      <a:pos x="222" y="633"/>
                    </a:cxn>
                    <a:cxn ang="0">
                      <a:pos x="213" y="652"/>
                    </a:cxn>
                    <a:cxn ang="0">
                      <a:pos x="209" y="660"/>
                    </a:cxn>
                    <a:cxn ang="0">
                      <a:pos x="319" y="660"/>
                    </a:cxn>
                    <a:cxn ang="0">
                      <a:pos x="329" y="660"/>
                    </a:cxn>
                    <a:cxn ang="0">
                      <a:pos x="324" y="652"/>
                    </a:cxn>
                    <a:cxn ang="0">
                      <a:pos x="315" y="631"/>
                    </a:cxn>
                    <a:cxn ang="0">
                      <a:pos x="312" y="604"/>
                    </a:cxn>
                    <a:cxn ang="0">
                      <a:pos x="312" y="596"/>
                    </a:cxn>
                    <a:cxn ang="0">
                      <a:pos x="312" y="59"/>
                    </a:cxn>
                    <a:cxn ang="0">
                      <a:pos x="448" y="59"/>
                    </a:cxn>
                    <a:cxn ang="0">
                      <a:pos x="485" y="64"/>
                    </a:cxn>
                    <a:cxn ang="0">
                      <a:pos x="486" y="59"/>
                    </a:cxn>
                    <a:cxn ang="0">
                      <a:pos x="486" y="59"/>
                    </a:cxn>
                    <a:cxn ang="0">
                      <a:pos x="485" y="65"/>
                    </a:cxn>
                    <a:cxn ang="0">
                      <a:pos x="513" y="74"/>
                    </a:cxn>
                    <a:cxn ang="0">
                      <a:pos x="522" y="79"/>
                    </a:cxn>
                    <a:cxn ang="0">
                      <a:pos x="515" y="5"/>
                    </a:cxn>
                    <a:cxn ang="0">
                      <a:pos x="22" y="0"/>
                    </a:cxn>
                    <a:cxn ang="0">
                      <a:pos x="2" y="72"/>
                    </a:cxn>
                    <a:cxn ang="0">
                      <a:pos x="0" y="84"/>
                    </a:cxn>
                    <a:cxn ang="0">
                      <a:pos x="11" y="78"/>
                    </a:cxn>
                    <a:cxn ang="0">
                      <a:pos x="43" y="65"/>
                    </a:cxn>
                    <a:cxn ang="0">
                      <a:pos x="64" y="61"/>
                    </a:cxn>
                  </a:cxnLst>
                  <a:rect l="0" t="0" r="r" b="b"/>
                  <a:pathLst>
                    <a:path w="522" h="660">
                      <a:moveTo>
                        <a:pt x="64" y="61"/>
                      </a:moveTo>
                      <a:cubicBezTo>
                        <a:pt x="222" y="61"/>
                        <a:pt x="222" y="61"/>
                        <a:pt x="222" y="61"/>
                      </a:cubicBezTo>
                      <a:cubicBezTo>
                        <a:pt x="222" y="598"/>
                        <a:pt x="222" y="598"/>
                        <a:pt x="222" y="598"/>
                      </a:cubicBezTo>
                      <a:cubicBezTo>
                        <a:pt x="222" y="606"/>
                        <a:pt x="223" y="613"/>
                        <a:pt x="223" y="619"/>
                      </a:cubicBezTo>
                      <a:cubicBezTo>
                        <a:pt x="223" y="623"/>
                        <a:pt x="223" y="628"/>
                        <a:pt x="222" y="633"/>
                      </a:cubicBezTo>
                      <a:cubicBezTo>
                        <a:pt x="219" y="640"/>
                        <a:pt x="218" y="644"/>
                        <a:pt x="213" y="652"/>
                      </a:cubicBezTo>
                      <a:cubicBezTo>
                        <a:pt x="209" y="660"/>
                        <a:pt x="209" y="660"/>
                        <a:pt x="209" y="660"/>
                      </a:cubicBezTo>
                      <a:cubicBezTo>
                        <a:pt x="319" y="660"/>
                        <a:pt x="319" y="660"/>
                        <a:pt x="319" y="660"/>
                      </a:cubicBezTo>
                      <a:cubicBezTo>
                        <a:pt x="329" y="660"/>
                        <a:pt x="329" y="660"/>
                        <a:pt x="329" y="660"/>
                      </a:cubicBezTo>
                      <a:cubicBezTo>
                        <a:pt x="324" y="652"/>
                        <a:pt x="324" y="652"/>
                        <a:pt x="324" y="652"/>
                      </a:cubicBezTo>
                      <a:cubicBezTo>
                        <a:pt x="319" y="643"/>
                        <a:pt x="316" y="638"/>
                        <a:pt x="315" y="631"/>
                      </a:cubicBezTo>
                      <a:cubicBezTo>
                        <a:pt x="312" y="612"/>
                        <a:pt x="312" y="610"/>
                        <a:pt x="312" y="604"/>
                      </a:cubicBezTo>
                      <a:cubicBezTo>
                        <a:pt x="312" y="602"/>
                        <a:pt x="312" y="600"/>
                        <a:pt x="312" y="596"/>
                      </a:cubicBezTo>
                      <a:cubicBezTo>
                        <a:pt x="312" y="59"/>
                        <a:pt x="312" y="59"/>
                        <a:pt x="312" y="59"/>
                      </a:cubicBezTo>
                      <a:cubicBezTo>
                        <a:pt x="448" y="59"/>
                        <a:pt x="448" y="59"/>
                        <a:pt x="448" y="59"/>
                      </a:cubicBezTo>
                      <a:cubicBezTo>
                        <a:pt x="462" y="59"/>
                        <a:pt x="471" y="60"/>
                        <a:pt x="485" y="64"/>
                      </a:cubicBezTo>
                      <a:cubicBezTo>
                        <a:pt x="486" y="59"/>
                        <a:pt x="486" y="59"/>
                        <a:pt x="486" y="59"/>
                      </a:cubicBezTo>
                      <a:cubicBezTo>
                        <a:pt x="486" y="59"/>
                        <a:pt x="486" y="59"/>
                        <a:pt x="486" y="59"/>
                      </a:cubicBezTo>
                      <a:cubicBezTo>
                        <a:pt x="485" y="65"/>
                        <a:pt x="485" y="65"/>
                        <a:pt x="485" y="65"/>
                      </a:cubicBezTo>
                      <a:cubicBezTo>
                        <a:pt x="496" y="67"/>
                        <a:pt x="503" y="69"/>
                        <a:pt x="513" y="74"/>
                      </a:cubicBezTo>
                      <a:cubicBezTo>
                        <a:pt x="522" y="79"/>
                        <a:pt x="522" y="79"/>
                        <a:pt x="522" y="79"/>
                      </a:cubicBezTo>
                      <a:cubicBezTo>
                        <a:pt x="515" y="5"/>
                        <a:pt x="515" y="5"/>
                        <a:pt x="515" y="5"/>
                      </a:cubicBezTo>
                      <a:cubicBezTo>
                        <a:pt x="22" y="0"/>
                        <a:pt x="22" y="0"/>
                        <a:pt x="22" y="0"/>
                      </a:cubicBezTo>
                      <a:cubicBezTo>
                        <a:pt x="2" y="72"/>
                        <a:pt x="2" y="72"/>
                        <a:pt x="2" y="72"/>
                      </a:cubicBezTo>
                      <a:cubicBezTo>
                        <a:pt x="0" y="84"/>
                        <a:pt x="0" y="84"/>
                        <a:pt x="0" y="84"/>
                      </a:cubicBezTo>
                      <a:cubicBezTo>
                        <a:pt x="11" y="78"/>
                        <a:pt x="11" y="78"/>
                        <a:pt x="11" y="78"/>
                      </a:cubicBezTo>
                      <a:cubicBezTo>
                        <a:pt x="22" y="71"/>
                        <a:pt x="30" y="67"/>
                        <a:pt x="43" y="65"/>
                      </a:cubicBezTo>
                      <a:cubicBezTo>
                        <a:pt x="52" y="62"/>
                        <a:pt x="56" y="61"/>
                        <a:pt x="64" y="6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2" name="Freeform 164"/>
                <p:cNvSpPr>
                  <a:spLocks noChangeAspect="1"/>
                </p:cNvSpPr>
                <p:nvPr userDrawn="1"/>
              </p:nvSpPr>
              <p:spPr bwMode="black">
                <a:xfrm>
                  <a:off x="5082" y="1076"/>
                  <a:ext cx="61" cy="60"/>
                </a:xfrm>
                <a:custGeom>
                  <a:avLst/>
                  <a:gdLst/>
                  <a:ahLst/>
                  <a:cxnLst>
                    <a:cxn ang="0">
                      <a:pos x="657" y="42"/>
                    </a:cxn>
                    <a:cxn ang="0">
                      <a:pos x="678" y="10"/>
                    </a:cxn>
                    <a:cxn ang="0">
                      <a:pos x="684" y="1"/>
                    </a:cxn>
                    <a:cxn ang="0">
                      <a:pos x="583" y="1"/>
                    </a:cxn>
                    <a:cxn ang="0">
                      <a:pos x="575" y="1"/>
                    </a:cxn>
                    <a:cxn ang="0">
                      <a:pos x="577" y="9"/>
                    </a:cxn>
                    <a:cxn ang="0">
                      <a:pos x="581" y="30"/>
                    </a:cxn>
                    <a:cxn ang="0">
                      <a:pos x="571" y="58"/>
                    </a:cxn>
                    <a:cxn ang="0">
                      <a:pos x="357" y="517"/>
                    </a:cxn>
                    <a:cxn ang="0">
                      <a:pos x="129" y="38"/>
                    </a:cxn>
                    <a:cxn ang="0">
                      <a:pos x="125" y="22"/>
                    </a:cxn>
                    <a:cxn ang="0">
                      <a:pos x="128" y="9"/>
                    </a:cxn>
                    <a:cxn ang="0">
                      <a:pos x="133" y="0"/>
                    </a:cxn>
                    <a:cxn ang="0">
                      <a:pos x="19" y="0"/>
                    </a:cxn>
                    <a:cxn ang="0">
                      <a:pos x="0" y="0"/>
                    </a:cxn>
                    <a:cxn ang="0">
                      <a:pos x="16" y="11"/>
                    </a:cxn>
                    <a:cxn ang="0">
                      <a:pos x="35" y="30"/>
                    </a:cxn>
                    <a:cxn ang="0">
                      <a:pos x="45" y="51"/>
                    </a:cxn>
                    <a:cxn ang="0">
                      <a:pos x="354" y="682"/>
                    </a:cxn>
                    <a:cxn ang="0">
                      <a:pos x="644" y="67"/>
                    </a:cxn>
                    <a:cxn ang="0">
                      <a:pos x="657" y="42"/>
                    </a:cxn>
                    <a:cxn ang="0">
                      <a:pos x="652" y="39"/>
                    </a:cxn>
                    <a:cxn ang="0">
                      <a:pos x="652" y="39"/>
                    </a:cxn>
                    <a:cxn ang="0">
                      <a:pos x="657" y="42"/>
                    </a:cxn>
                  </a:cxnLst>
                  <a:rect l="0" t="0" r="r" b="b"/>
                  <a:pathLst>
                    <a:path w="684" h="682">
                      <a:moveTo>
                        <a:pt x="657" y="42"/>
                      </a:moveTo>
                      <a:cubicBezTo>
                        <a:pt x="664" y="29"/>
                        <a:pt x="669" y="22"/>
                        <a:pt x="678" y="10"/>
                      </a:cubicBezTo>
                      <a:cubicBezTo>
                        <a:pt x="684" y="1"/>
                        <a:pt x="684" y="1"/>
                        <a:pt x="684" y="1"/>
                      </a:cubicBezTo>
                      <a:cubicBezTo>
                        <a:pt x="583" y="1"/>
                        <a:pt x="583" y="1"/>
                        <a:pt x="583" y="1"/>
                      </a:cubicBezTo>
                      <a:cubicBezTo>
                        <a:pt x="575" y="1"/>
                        <a:pt x="575" y="1"/>
                        <a:pt x="575" y="1"/>
                      </a:cubicBezTo>
                      <a:cubicBezTo>
                        <a:pt x="577" y="9"/>
                        <a:pt x="577" y="9"/>
                        <a:pt x="577" y="9"/>
                      </a:cubicBezTo>
                      <a:cubicBezTo>
                        <a:pt x="580" y="17"/>
                        <a:pt x="581" y="22"/>
                        <a:pt x="581" y="30"/>
                      </a:cubicBezTo>
                      <a:cubicBezTo>
                        <a:pt x="580" y="41"/>
                        <a:pt x="575" y="47"/>
                        <a:pt x="571" y="58"/>
                      </a:cubicBezTo>
                      <a:cubicBezTo>
                        <a:pt x="357" y="517"/>
                        <a:pt x="357" y="517"/>
                        <a:pt x="357" y="517"/>
                      </a:cubicBezTo>
                      <a:cubicBezTo>
                        <a:pt x="129" y="38"/>
                        <a:pt x="129" y="38"/>
                        <a:pt x="129" y="38"/>
                      </a:cubicBezTo>
                      <a:cubicBezTo>
                        <a:pt x="126" y="31"/>
                        <a:pt x="125" y="28"/>
                        <a:pt x="125" y="22"/>
                      </a:cubicBezTo>
                      <a:cubicBezTo>
                        <a:pt x="125" y="17"/>
                        <a:pt x="126" y="15"/>
                        <a:pt x="128" y="9"/>
                      </a:cubicBezTo>
                      <a:cubicBezTo>
                        <a:pt x="133" y="0"/>
                        <a:pt x="133" y="0"/>
                        <a:pt x="133" y="0"/>
                      </a:cubicBezTo>
                      <a:cubicBezTo>
                        <a:pt x="19" y="0"/>
                        <a:pt x="19" y="0"/>
                        <a:pt x="19" y="0"/>
                      </a:cubicBezTo>
                      <a:cubicBezTo>
                        <a:pt x="0" y="0"/>
                        <a:pt x="0" y="0"/>
                        <a:pt x="0" y="0"/>
                      </a:cubicBezTo>
                      <a:cubicBezTo>
                        <a:pt x="16" y="11"/>
                        <a:pt x="16" y="11"/>
                        <a:pt x="16" y="11"/>
                      </a:cubicBezTo>
                      <a:cubicBezTo>
                        <a:pt x="25" y="17"/>
                        <a:pt x="30" y="21"/>
                        <a:pt x="35" y="30"/>
                      </a:cubicBezTo>
                      <a:cubicBezTo>
                        <a:pt x="40" y="37"/>
                        <a:pt x="42" y="43"/>
                        <a:pt x="45" y="51"/>
                      </a:cubicBezTo>
                      <a:cubicBezTo>
                        <a:pt x="354" y="682"/>
                        <a:pt x="354" y="682"/>
                        <a:pt x="354" y="682"/>
                      </a:cubicBezTo>
                      <a:cubicBezTo>
                        <a:pt x="644" y="67"/>
                        <a:pt x="644" y="67"/>
                        <a:pt x="644" y="67"/>
                      </a:cubicBezTo>
                      <a:cubicBezTo>
                        <a:pt x="648" y="57"/>
                        <a:pt x="651" y="52"/>
                        <a:pt x="657" y="42"/>
                      </a:cubicBezTo>
                      <a:cubicBezTo>
                        <a:pt x="652" y="39"/>
                        <a:pt x="652" y="39"/>
                        <a:pt x="652" y="39"/>
                      </a:cubicBezTo>
                      <a:cubicBezTo>
                        <a:pt x="653" y="39"/>
                        <a:pt x="652" y="39"/>
                        <a:pt x="652" y="39"/>
                      </a:cubicBezTo>
                      <a:lnTo>
                        <a:pt x="657" y="4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3" name="Freeform 165"/>
                <p:cNvSpPr>
                  <a:spLocks noChangeAspect="1" noEditPoints="1"/>
                </p:cNvSpPr>
                <p:nvPr userDrawn="1"/>
              </p:nvSpPr>
              <p:spPr bwMode="black">
                <a:xfrm>
                  <a:off x="5193" y="1076"/>
                  <a:ext cx="45" cy="58"/>
                </a:xfrm>
                <a:custGeom>
                  <a:avLst/>
                  <a:gdLst/>
                  <a:ahLst/>
                  <a:cxnLst>
                    <a:cxn ang="0">
                      <a:pos x="490" y="663"/>
                    </a:cxn>
                    <a:cxn ang="0">
                      <a:pos x="507" y="663"/>
                    </a:cxn>
                    <a:cxn ang="0">
                      <a:pos x="493" y="653"/>
                    </a:cxn>
                    <a:cxn ang="0">
                      <a:pos x="460" y="627"/>
                    </a:cxn>
                    <a:cxn ang="0">
                      <a:pos x="405" y="564"/>
                    </a:cxn>
                    <a:cxn ang="0">
                      <a:pos x="251" y="367"/>
                    </a:cxn>
                    <a:cxn ang="0">
                      <a:pos x="205" y="317"/>
                    </a:cxn>
                    <a:cxn ang="0">
                      <a:pos x="204" y="316"/>
                    </a:cxn>
                    <a:cxn ang="0">
                      <a:pos x="211" y="316"/>
                    </a:cxn>
                    <a:cxn ang="0">
                      <a:pos x="370" y="156"/>
                    </a:cxn>
                    <a:cxn ang="0">
                      <a:pos x="370" y="151"/>
                    </a:cxn>
                    <a:cxn ang="0">
                      <a:pos x="205" y="0"/>
                    </a:cxn>
                    <a:cxn ang="0">
                      <a:pos x="0" y="0"/>
                    </a:cxn>
                    <a:cxn ang="0">
                      <a:pos x="5" y="9"/>
                    </a:cxn>
                    <a:cxn ang="0">
                      <a:pos x="16" y="34"/>
                    </a:cxn>
                    <a:cxn ang="0">
                      <a:pos x="21" y="96"/>
                    </a:cxn>
                    <a:cxn ang="0">
                      <a:pos x="21" y="562"/>
                    </a:cxn>
                    <a:cxn ang="0">
                      <a:pos x="19" y="627"/>
                    </a:cxn>
                    <a:cxn ang="0">
                      <a:pos x="9" y="652"/>
                    </a:cxn>
                    <a:cxn ang="0">
                      <a:pos x="5" y="661"/>
                    </a:cxn>
                    <a:cxn ang="0">
                      <a:pos x="110" y="661"/>
                    </a:cxn>
                    <a:cxn ang="0">
                      <a:pos x="117" y="661"/>
                    </a:cxn>
                    <a:cxn ang="0">
                      <a:pos x="115" y="653"/>
                    </a:cxn>
                    <a:cxn ang="0">
                      <a:pos x="105" y="623"/>
                    </a:cxn>
                    <a:cxn ang="0">
                      <a:pos x="103" y="601"/>
                    </a:cxn>
                    <a:cxn ang="0">
                      <a:pos x="103" y="588"/>
                    </a:cxn>
                    <a:cxn ang="0">
                      <a:pos x="103" y="300"/>
                    </a:cxn>
                    <a:cxn ang="0">
                      <a:pos x="105" y="302"/>
                    </a:cxn>
                    <a:cxn ang="0">
                      <a:pos x="122" y="322"/>
                    </a:cxn>
                    <a:cxn ang="0">
                      <a:pos x="383" y="661"/>
                    </a:cxn>
                    <a:cxn ang="0">
                      <a:pos x="387" y="658"/>
                    </a:cxn>
                    <a:cxn ang="0">
                      <a:pos x="387" y="658"/>
                    </a:cxn>
                    <a:cxn ang="0">
                      <a:pos x="387" y="663"/>
                    </a:cxn>
                    <a:cxn ang="0">
                      <a:pos x="490" y="663"/>
                    </a:cxn>
                    <a:cxn ang="0">
                      <a:pos x="104" y="57"/>
                    </a:cxn>
                    <a:cxn ang="0">
                      <a:pos x="167" y="51"/>
                    </a:cxn>
                    <a:cxn ang="0">
                      <a:pos x="288" y="158"/>
                    </a:cxn>
                    <a:cxn ang="0">
                      <a:pos x="288" y="167"/>
                    </a:cxn>
                    <a:cxn ang="0">
                      <a:pos x="154" y="278"/>
                    </a:cxn>
                    <a:cxn ang="0">
                      <a:pos x="138" y="278"/>
                    </a:cxn>
                    <a:cxn ang="0">
                      <a:pos x="104" y="277"/>
                    </a:cxn>
                    <a:cxn ang="0">
                      <a:pos x="104" y="57"/>
                    </a:cxn>
                  </a:cxnLst>
                  <a:rect l="0" t="0" r="r" b="b"/>
                  <a:pathLst>
                    <a:path w="507" h="663">
                      <a:moveTo>
                        <a:pt x="490" y="663"/>
                      </a:moveTo>
                      <a:cubicBezTo>
                        <a:pt x="507" y="663"/>
                        <a:pt x="507" y="663"/>
                        <a:pt x="507" y="663"/>
                      </a:cubicBezTo>
                      <a:cubicBezTo>
                        <a:pt x="493" y="653"/>
                        <a:pt x="493" y="653"/>
                        <a:pt x="493" y="653"/>
                      </a:cubicBezTo>
                      <a:cubicBezTo>
                        <a:pt x="480" y="643"/>
                        <a:pt x="472" y="637"/>
                        <a:pt x="460" y="627"/>
                      </a:cubicBezTo>
                      <a:cubicBezTo>
                        <a:pt x="441" y="610"/>
                        <a:pt x="425" y="590"/>
                        <a:pt x="405" y="564"/>
                      </a:cubicBezTo>
                      <a:cubicBezTo>
                        <a:pt x="251" y="367"/>
                        <a:pt x="251" y="367"/>
                        <a:pt x="251" y="367"/>
                      </a:cubicBezTo>
                      <a:cubicBezTo>
                        <a:pt x="234" y="346"/>
                        <a:pt x="223" y="334"/>
                        <a:pt x="205" y="317"/>
                      </a:cubicBezTo>
                      <a:cubicBezTo>
                        <a:pt x="204" y="317"/>
                        <a:pt x="204" y="316"/>
                        <a:pt x="204" y="316"/>
                      </a:cubicBezTo>
                      <a:cubicBezTo>
                        <a:pt x="206" y="316"/>
                        <a:pt x="209" y="316"/>
                        <a:pt x="211" y="316"/>
                      </a:cubicBezTo>
                      <a:cubicBezTo>
                        <a:pt x="300" y="316"/>
                        <a:pt x="368" y="242"/>
                        <a:pt x="370" y="156"/>
                      </a:cubicBezTo>
                      <a:cubicBezTo>
                        <a:pt x="370" y="154"/>
                        <a:pt x="370" y="153"/>
                        <a:pt x="370" y="151"/>
                      </a:cubicBezTo>
                      <a:cubicBezTo>
                        <a:pt x="370" y="57"/>
                        <a:pt x="291" y="1"/>
                        <a:pt x="205" y="0"/>
                      </a:cubicBezTo>
                      <a:cubicBezTo>
                        <a:pt x="0" y="0"/>
                        <a:pt x="0" y="0"/>
                        <a:pt x="0" y="0"/>
                      </a:cubicBezTo>
                      <a:cubicBezTo>
                        <a:pt x="5" y="9"/>
                        <a:pt x="5" y="9"/>
                        <a:pt x="5" y="9"/>
                      </a:cubicBezTo>
                      <a:cubicBezTo>
                        <a:pt x="10" y="19"/>
                        <a:pt x="14" y="24"/>
                        <a:pt x="16" y="34"/>
                      </a:cubicBezTo>
                      <a:cubicBezTo>
                        <a:pt x="21" y="58"/>
                        <a:pt x="21" y="71"/>
                        <a:pt x="21" y="96"/>
                      </a:cubicBezTo>
                      <a:cubicBezTo>
                        <a:pt x="21" y="562"/>
                        <a:pt x="21" y="562"/>
                        <a:pt x="21" y="562"/>
                      </a:cubicBezTo>
                      <a:cubicBezTo>
                        <a:pt x="21" y="586"/>
                        <a:pt x="21" y="615"/>
                        <a:pt x="19" y="627"/>
                      </a:cubicBezTo>
                      <a:cubicBezTo>
                        <a:pt x="18" y="636"/>
                        <a:pt x="14" y="641"/>
                        <a:pt x="9" y="652"/>
                      </a:cubicBezTo>
                      <a:cubicBezTo>
                        <a:pt x="5" y="661"/>
                        <a:pt x="5" y="661"/>
                        <a:pt x="5" y="661"/>
                      </a:cubicBezTo>
                      <a:cubicBezTo>
                        <a:pt x="110" y="661"/>
                        <a:pt x="110" y="661"/>
                        <a:pt x="110" y="661"/>
                      </a:cubicBezTo>
                      <a:cubicBezTo>
                        <a:pt x="117" y="661"/>
                        <a:pt x="117" y="661"/>
                        <a:pt x="117" y="661"/>
                      </a:cubicBezTo>
                      <a:cubicBezTo>
                        <a:pt x="115" y="653"/>
                        <a:pt x="115" y="653"/>
                        <a:pt x="115" y="653"/>
                      </a:cubicBezTo>
                      <a:cubicBezTo>
                        <a:pt x="110" y="640"/>
                        <a:pt x="107" y="634"/>
                        <a:pt x="105" y="623"/>
                      </a:cubicBezTo>
                      <a:cubicBezTo>
                        <a:pt x="103" y="614"/>
                        <a:pt x="103" y="608"/>
                        <a:pt x="103" y="601"/>
                      </a:cubicBezTo>
                      <a:cubicBezTo>
                        <a:pt x="103" y="597"/>
                        <a:pt x="103" y="593"/>
                        <a:pt x="103" y="588"/>
                      </a:cubicBezTo>
                      <a:cubicBezTo>
                        <a:pt x="103" y="300"/>
                        <a:pt x="103" y="300"/>
                        <a:pt x="103" y="300"/>
                      </a:cubicBezTo>
                      <a:cubicBezTo>
                        <a:pt x="104" y="301"/>
                        <a:pt x="104" y="301"/>
                        <a:pt x="105" y="302"/>
                      </a:cubicBezTo>
                      <a:cubicBezTo>
                        <a:pt x="112" y="307"/>
                        <a:pt x="114" y="313"/>
                        <a:pt x="122" y="322"/>
                      </a:cubicBezTo>
                      <a:cubicBezTo>
                        <a:pt x="383" y="661"/>
                        <a:pt x="383" y="661"/>
                        <a:pt x="383" y="661"/>
                      </a:cubicBezTo>
                      <a:cubicBezTo>
                        <a:pt x="387" y="658"/>
                        <a:pt x="387" y="658"/>
                        <a:pt x="387" y="658"/>
                      </a:cubicBezTo>
                      <a:cubicBezTo>
                        <a:pt x="387" y="658"/>
                        <a:pt x="387" y="658"/>
                        <a:pt x="387" y="658"/>
                      </a:cubicBezTo>
                      <a:cubicBezTo>
                        <a:pt x="387" y="663"/>
                        <a:pt x="387" y="663"/>
                        <a:pt x="387" y="663"/>
                      </a:cubicBezTo>
                      <a:lnTo>
                        <a:pt x="490" y="663"/>
                      </a:lnTo>
                      <a:close/>
                      <a:moveTo>
                        <a:pt x="104" y="57"/>
                      </a:moveTo>
                      <a:cubicBezTo>
                        <a:pt x="125" y="52"/>
                        <a:pt x="140" y="51"/>
                        <a:pt x="167" y="51"/>
                      </a:cubicBezTo>
                      <a:cubicBezTo>
                        <a:pt x="270" y="56"/>
                        <a:pt x="283" y="107"/>
                        <a:pt x="288" y="158"/>
                      </a:cubicBezTo>
                      <a:cubicBezTo>
                        <a:pt x="288" y="161"/>
                        <a:pt x="288" y="164"/>
                        <a:pt x="288" y="167"/>
                      </a:cubicBezTo>
                      <a:cubicBezTo>
                        <a:pt x="288" y="230"/>
                        <a:pt x="239" y="271"/>
                        <a:pt x="154" y="278"/>
                      </a:cubicBezTo>
                      <a:cubicBezTo>
                        <a:pt x="149" y="278"/>
                        <a:pt x="143" y="278"/>
                        <a:pt x="138" y="278"/>
                      </a:cubicBezTo>
                      <a:cubicBezTo>
                        <a:pt x="125" y="278"/>
                        <a:pt x="113" y="278"/>
                        <a:pt x="104" y="277"/>
                      </a:cubicBezTo>
                      <a:lnTo>
                        <a:pt x="104" y="57"/>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4" name="Freeform 166"/>
                <p:cNvSpPr>
                  <a:spLocks noChangeAspect="1" noEditPoints="1"/>
                </p:cNvSpPr>
                <p:nvPr userDrawn="1"/>
              </p:nvSpPr>
              <p:spPr bwMode="black">
                <a:xfrm>
                  <a:off x="5232" y="1174"/>
                  <a:ext cx="60" cy="60"/>
                </a:xfrm>
                <a:custGeom>
                  <a:avLst/>
                  <a:gdLst/>
                  <a:ahLst/>
                  <a:cxnLst>
                    <a:cxn ang="0">
                      <a:pos x="345" y="0"/>
                    </a:cxn>
                    <a:cxn ang="0">
                      <a:pos x="335" y="0"/>
                    </a:cxn>
                    <a:cxn ang="0">
                      <a:pos x="0" y="337"/>
                    </a:cxn>
                    <a:cxn ang="0">
                      <a:pos x="330" y="675"/>
                    </a:cxn>
                    <a:cxn ang="0">
                      <a:pos x="330" y="669"/>
                    </a:cxn>
                    <a:cxn ang="0">
                      <a:pos x="330" y="675"/>
                    </a:cxn>
                    <a:cxn ang="0">
                      <a:pos x="338" y="674"/>
                    </a:cxn>
                    <a:cxn ang="0">
                      <a:pos x="674" y="341"/>
                    </a:cxn>
                    <a:cxn ang="0">
                      <a:pos x="674" y="335"/>
                    </a:cxn>
                    <a:cxn ang="0">
                      <a:pos x="345" y="0"/>
                    </a:cxn>
                    <a:cxn ang="0">
                      <a:pos x="336" y="64"/>
                    </a:cxn>
                    <a:cxn ang="0">
                      <a:pos x="339" y="64"/>
                    </a:cxn>
                    <a:cxn ang="0">
                      <a:pos x="592" y="335"/>
                    </a:cxn>
                    <a:cxn ang="0">
                      <a:pos x="337" y="610"/>
                    </a:cxn>
                    <a:cxn ang="0">
                      <a:pos x="332" y="610"/>
                    </a:cxn>
                    <a:cxn ang="0">
                      <a:pos x="85" y="339"/>
                    </a:cxn>
                    <a:cxn ang="0">
                      <a:pos x="85" y="334"/>
                    </a:cxn>
                    <a:cxn ang="0">
                      <a:pos x="336" y="64"/>
                    </a:cxn>
                  </a:cxnLst>
                  <a:rect l="0" t="0" r="r" b="b"/>
                  <a:pathLst>
                    <a:path w="674" h="675">
                      <a:moveTo>
                        <a:pt x="345" y="0"/>
                      </a:moveTo>
                      <a:cubicBezTo>
                        <a:pt x="341"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4"/>
                        <a:pt x="338" y="674"/>
                      </a:cubicBezTo>
                      <a:cubicBezTo>
                        <a:pt x="520" y="674"/>
                        <a:pt x="674" y="533"/>
                        <a:pt x="674" y="341"/>
                      </a:cubicBezTo>
                      <a:cubicBezTo>
                        <a:pt x="674" y="339"/>
                        <a:pt x="674" y="337"/>
                        <a:pt x="674" y="335"/>
                      </a:cubicBezTo>
                      <a:cubicBezTo>
                        <a:pt x="670" y="154"/>
                        <a:pt x="533" y="7"/>
                        <a:pt x="345" y="0"/>
                      </a:cubicBezTo>
                      <a:close/>
                      <a:moveTo>
                        <a:pt x="336" y="64"/>
                      </a:moveTo>
                      <a:cubicBezTo>
                        <a:pt x="337" y="64"/>
                        <a:pt x="338" y="64"/>
                        <a:pt x="339" y="64"/>
                      </a:cubicBezTo>
                      <a:cubicBezTo>
                        <a:pt x="488" y="67"/>
                        <a:pt x="590" y="191"/>
                        <a:pt x="592" y="335"/>
                      </a:cubicBezTo>
                      <a:cubicBezTo>
                        <a:pt x="592" y="479"/>
                        <a:pt x="481" y="609"/>
                        <a:pt x="337" y="610"/>
                      </a:cubicBezTo>
                      <a:cubicBezTo>
                        <a:pt x="335" y="610"/>
                        <a:pt x="333" y="610"/>
                        <a:pt x="332" y="610"/>
                      </a:cubicBezTo>
                      <a:cubicBezTo>
                        <a:pt x="186" y="606"/>
                        <a:pt x="85" y="480"/>
                        <a:pt x="85" y="339"/>
                      </a:cubicBezTo>
                      <a:cubicBezTo>
                        <a:pt x="85" y="337"/>
                        <a:pt x="85" y="335"/>
                        <a:pt x="85" y="334"/>
                      </a:cubicBezTo>
                      <a:cubicBezTo>
                        <a:pt x="88" y="191"/>
                        <a:pt x="186" y="64"/>
                        <a:pt x="336" y="6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5" name="Freeform 167"/>
                <p:cNvSpPr>
                  <a:spLocks noChangeAspect="1"/>
                </p:cNvSpPr>
                <p:nvPr userDrawn="1"/>
              </p:nvSpPr>
              <p:spPr bwMode="black">
                <a:xfrm>
                  <a:off x="5055" y="1174"/>
                  <a:ext cx="52" cy="61"/>
                </a:xfrm>
                <a:custGeom>
                  <a:avLst/>
                  <a:gdLst/>
                  <a:ahLst/>
                  <a:cxnLst>
                    <a:cxn ang="0">
                      <a:pos x="379" y="617"/>
                    </a:cxn>
                    <a:cxn ang="0">
                      <a:pos x="370" y="617"/>
                    </a:cxn>
                    <a:cxn ang="0">
                      <a:pos x="84" y="347"/>
                    </a:cxn>
                    <a:cxn ang="0">
                      <a:pos x="84" y="342"/>
                    </a:cxn>
                    <a:cxn ang="0">
                      <a:pos x="368" y="62"/>
                    </a:cxn>
                    <a:cxn ang="0">
                      <a:pos x="375" y="62"/>
                    </a:cxn>
                    <a:cxn ang="0">
                      <a:pos x="523" y="102"/>
                    </a:cxn>
                    <a:cxn ang="0">
                      <a:pos x="532" y="107"/>
                    </a:cxn>
                    <a:cxn ang="0">
                      <a:pos x="532" y="34"/>
                    </a:cxn>
                    <a:cxn ang="0">
                      <a:pos x="373" y="0"/>
                    </a:cxn>
                    <a:cxn ang="0">
                      <a:pos x="369" y="0"/>
                    </a:cxn>
                    <a:cxn ang="0">
                      <a:pos x="0" y="341"/>
                    </a:cxn>
                    <a:cxn ang="0">
                      <a:pos x="1" y="343"/>
                    </a:cxn>
                    <a:cxn ang="0">
                      <a:pos x="360" y="681"/>
                    </a:cxn>
                    <a:cxn ang="0">
                      <a:pos x="380" y="680"/>
                    </a:cxn>
                    <a:cxn ang="0">
                      <a:pos x="538" y="657"/>
                    </a:cxn>
                    <a:cxn ang="0">
                      <a:pos x="537" y="652"/>
                    </a:cxn>
                    <a:cxn ang="0">
                      <a:pos x="542" y="654"/>
                    </a:cxn>
                    <a:cxn ang="0">
                      <a:pos x="583" y="550"/>
                    </a:cxn>
                    <a:cxn ang="0">
                      <a:pos x="568" y="561"/>
                    </a:cxn>
                    <a:cxn ang="0">
                      <a:pos x="379" y="617"/>
                    </a:cxn>
                  </a:cxnLst>
                  <a:rect l="0" t="0" r="r" b="b"/>
                  <a:pathLst>
                    <a:path w="583" h="681">
                      <a:moveTo>
                        <a:pt x="379" y="617"/>
                      </a:moveTo>
                      <a:cubicBezTo>
                        <a:pt x="376" y="617"/>
                        <a:pt x="373" y="617"/>
                        <a:pt x="370" y="617"/>
                      </a:cubicBezTo>
                      <a:cubicBezTo>
                        <a:pt x="208" y="617"/>
                        <a:pt x="84" y="507"/>
                        <a:pt x="84" y="347"/>
                      </a:cubicBezTo>
                      <a:cubicBezTo>
                        <a:pt x="84" y="346"/>
                        <a:pt x="84" y="344"/>
                        <a:pt x="84" y="342"/>
                      </a:cubicBezTo>
                      <a:cubicBezTo>
                        <a:pt x="85" y="187"/>
                        <a:pt x="200" y="62"/>
                        <a:pt x="368" y="62"/>
                      </a:cubicBezTo>
                      <a:cubicBezTo>
                        <a:pt x="370" y="62"/>
                        <a:pt x="372" y="62"/>
                        <a:pt x="375" y="62"/>
                      </a:cubicBezTo>
                      <a:cubicBezTo>
                        <a:pt x="435" y="63"/>
                        <a:pt x="472" y="73"/>
                        <a:pt x="523" y="102"/>
                      </a:cubicBezTo>
                      <a:cubicBezTo>
                        <a:pt x="532" y="107"/>
                        <a:pt x="532" y="107"/>
                        <a:pt x="532" y="107"/>
                      </a:cubicBezTo>
                      <a:cubicBezTo>
                        <a:pt x="532" y="34"/>
                        <a:pt x="532" y="34"/>
                        <a:pt x="532" y="34"/>
                      </a:cubicBezTo>
                      <a:cubicBezTo>
                        <a:pt x="472" y="4"/>
                        <a:pt x="432" y="1"/>
                        <a:pt x="373" y="0"/>
                      </a:cubicBezTo>
                      <a:cubicBezTo>
                        <a:pt x="372" y="0"/>
                        <a:pt x="370" y="0"/>
                        <a:pt x="369" y="0"/>
                      </a:cubicBezTo>
                      <a:cubicBezTo>
                        <a:pt x="159" y="0"/>
                        <a:pt x="1" y="145"/>
                        <a:pt x="0" y="341"/>
                      </a:cubicBezTo>
                      <a:cubicBezTo>
                        <a:pt x="0" y="342"/>
                        <a:pt x="0" y="343"/>
                        <a:pt x="1" y="343"/>
                      </a:cubicBezTo>
                      <a:cubicBezTo>
                        <a:pt x="1" y="533"/>
                        <a:pt x="151" y="681"/>
                        <a:pt x="360" y="681"/>
                      </a:cubicBezTo>
                      <a:cubicBezTo>
                        <a:pt x="367" y="681"/>
                        <a:pt x="373" y="680"/>
                        <a:pt x="380" y="680"/>
                      </a:cubicBezTo>
                      <a:cubicBezTo>
                        <a:pt x="442" y="678"/>
                        <a:pt x="480" y="678"/>
                        <a:pt x="538" y="657"/>
                      </a:cubicBezTo>
                      <a:cubicBezTo>
                        <a:pt x="537" y="652"/>
                        <a:pt x="537" y="652"/>
                        <a:pt x="537" y="652"/>
                      </a:cubicBezTo>
                      <a:cubicBezTo>
                        <a:pt x="542" y="654"/>
                        <a:pt x="542" y="654"/>
                        <a:pt x="542" y="654"/>
                      </a:cubicBezTo>
                      <a:cubicBezTo>
                        <a:pt x="583" y="550"/>
                        <a:pt x="583" y="550"/>
                        <a:pt x="583" y="550"/>
                      </a:cubicBezTo>
                      <a:cubicBezTo>
                        <a:pt x="568" y="561"/>
                        <a:pt x="568" y="561"/>
                        <a:pt x="568" y="561"/>
                      </a:cubicBezTo>
                      <a:cubicBezTo>
                        <a:pt x="506" y="605"/>
                        <a:pt x="438" y="616"/>
                        <a:pt x="379" y="61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6" name="Freeform 168"/>
                <p:cNvSpPr>
                  <a:spLocks noChangeAspect="1"/>
                </p:cNvSpPr>
                <p:nvPr userDrawn="1"/>
              </p:nvSpPr>
              <p:spPr bwMode="black">
                <a:xfrm>
                  <a:off x="5112" y="1175"/>
                  <a:ext cx="48" cy="59"/>
                </a:xfrm>
                <a:custGeom>
                  <a:avLst/>
                  <a:gdLst/>
                  <a:ahLst/>
                  <a:cxnLst>
                    <a:cxn ang="0">
                      <a:pos x="529" y="626"/>
                    </a:cxn>
                    <a:cxn ang="0">
                      <a:pos x="526" y="598"/>
                    </a:cxn>
                    <a:cxn ang="0">
                      <a:pos x="526" y="90"/>
                    </a:cxn>
                    <a:cxn ang="0">
                      <a:pos x="525" y="66"/>
                    </a:cxn>
                    <a:cxn ang="0">
                      <a:pos x="529" y="35"/>
                    </a:cxn>
                    <a:cxn ang="0">
                      <a:pos x="538" y="9"/>
                    </a:cxn>
                    <a:cxn ang="0">
                      <a:pos x="542" y="1"/>
                    </a:cxn>
                    <a:cxn ang="0">
                      <a:pos x="432" y="1"/>
                    </a:cxn>
                    <a:cxn ang="0">
                      <a:pos x="419" y="1"/>
                    </a:cxn>
                    <a:cxn ang="0">
                      <a:pos x="427" y="10"/>
                    </a:cxn>
                    <a:cxn ang="0">
                      <a:pos x="443" y="38"/>
                    </a:cxn>
                    <a:cxn ang="0">
                      <a:pos x="445" y="56"/>
                    </a:cxn>
                    <a:cxn ang="0">
                      <a:pos x="445" y="72"/>
                    </a:cxn>
                    <a:cxn ang="0">
                      <a:pos x="445" y="259"/>
                    </a:cxn>
                    <a:cxn ang="0">
                      <a:pos x="103" y="259"/>
                    </a:cxn>
                    <a:cxn ang="0">
                      <a:pos x="103" y="81"/>
                    </a:cxn>
                    <a:cxn ang="0">
                      <a:pos x="103" y="67"/>
                    </a:cxn>
                    <a:cxn ang="0">
                      <a:pos x="108" y="30"/>
                    </a:cxn>
                    <a:cxn ang="0">
                      <a:pos x="118" y="8"/>
                    </a:cxn>
                    <a:cxn ang="0">
                      <a:pos x="123" y="0"/>
                    </a:cxn>
                    <a:cxn ang="0">
                      <a:pos x="11" y="0"/>
                    </a:cxn>
                    <a:cxn ang="0">
                      <a:pos x="0" y="0"/>
                    </a:cxn>
                    <a:cxn ang="0">
                      <a:pos x="7" y="9"/>
                    </a:cxn>
                    <a:cxn ang="0">
                      <a:pos x="21" y="34"/>
                    </a:cxn>
                    <a:cxn ang="0">
                      <a:pos x="24" y="65"/>
                    </a:cxn>
                    <a:cxn ang="0">
                      <a:pos x="24" y="603"/>
                    </a:cxn>
                    <a:cxn ang="0">
                      <a:pos x="24" y="613"/>
                    </a:cxn>
                    <a:cxn ang="0">
                      <a:pos x="21" y="635"/>
                    </a:cxn>
                    <a:cxn ang="0">
                      <a:pos x="10" y="652"/>
                    </a:cxn>
                    <a:cxn ang="0">
                      <a:pos x="4" y="661"/>
                    </a:cxn>
                    <a:cxn ang="0">
                      <a:pos x="115" y="661"/>
                    </a:cxn>
                    <a:cxn ang="0">
                      <a:pos x="126" y="661"/>
                    </a:cxn>
                    <a:cxn ang="0">
                      <a:pos x="120" y="652"/>
                    </a:cxn>
                    <a:cxn ang="0">
                      <a:pos x="108" y="632"/>
                    </a:cxn>
                    <a:cxn ang="0">
                      <a:pos x="103" y="598"/>
                    </a:cxn>
                    <a:cxn ang="0">
                      <a:pos x="104" y="575"/>
                    </a:cxn>
                    <a:cxn ang="0">
                      <a:pos x="104" y="318"/>
                    </a:cxn>
                    <a:cxn ang="0">
                      <a:pos x="445" y="318"/>
                    </a:cxn>
                    <a:cxn ang="0">
                      <a:pos x="445" y="603"/>
                    </a:cxn>
                    <a:cxn ang="0">
                      <a:pos x="445" y="618"/>
                    </a:cxn>
                    <a:cxn ang="0">
                      <a:pos x="445" y="625"/>
                    </a:cxn>
                    <a:cxn ang="0">
                      <a:pos x="433" y="650"/>
                    </a:cxn>
                    <a:cxn ang="0">
                      <a:pos x="426" y="659"/>
                    </a:cxn>
                    <a:cxn ang="0">
                      <a:pos x="438" y="659"/>
                    </a:cxn>
                    <a:cxn ang="0">
                      <a:pos x="534" y="659"/>
                    </a:cxn>
                    <a:cxn ang="0">
                      <a:pos x="544" y="659"/>
                    </a:cxn>
                    <a:cxn ang="0">
                      <a:pos x="539" y="651"/>
                    </a:cxn>
                    <a:cxn ang="0">
                      <a:pos x="529" y="626"/>
                    </a:cxn>
                  </a:cxnLst>
                  <a:rect l="0" t="0" r="r" b="b"/>
                  <a:pathLst>
                    <a:path w="544" h="661">
                      <a:moveTo>
                        <a:pt x="529" y="626"/>
                      </a:moveTo>
                      <a:cubicBezTo>
                        <a:pt x="527" y="615"/>
                        <a:pt x="526" y="608"/>
                        <a:pt x="526" y="598"/>
                      </a:cubicBezTo>
                      <a:cubicBezTo>
                        <a:pt x="526" y="90"/>
                        <a:pt x="526" y="90"/>
                        <a:pt x="526" y="90"/>
                      </a:cubicBezTo>
                      <a:cubicBezTo>
                        <a:pt x="526" y="81"/>
                        <a:pt x="525" y="73"/>
                        <a:pt x="525" y="66"/>
                      </a:cubicBezTo>
                      <a:cubicBezTo>
                        <a:pt x="525" y="56"/>
                        <a:pt x="526" y="46"/>
                        <a:pt x="529" y="35"/>
                      </a:cubicBezTo>
                      <a:cubicBezTo>
                        <a:pt x="532" y="24"/>
                        <a:pt x="534" y="18"/>
                        <a:pt x="538" y="9"/>
                      </a:cubicBezTo>
                      <a:cubicBezTo>
                        <a:pt x="542" y="1"/>
                        <a:pt x="542" y="1"/>
                        <a:pt x="542" y="1"/>
                      </a:cubicBezTo>
                      <a:cubicBezTo>
                        <a:pt x="432" y="1"/>
                        <a:pt x="432" y="1"/>
                        <a:pt x="432" y="1"/>
                      </a:cubicBezTo>
                      <a:cubicBezTo>
                        <a:pt x="419" y="1"/>
                        <a:pt x="419" y="1"/>
                        <a:pt x="419" y="1"/>
                      </a:cubicBezTo>
                      <a:cubicBezTo>
                        <a:pt x="427" y="10"/>
                        <a:pt x="427" y="10"/>
                        <a:pt x="427" y="10"/>
                      </a:cubicBezTo>
                      <a:cubicBezTo>
                        <a:pt x="436" y="19"/>
                        <a:pt x="439" y="26"/>
                        <a:pt x="443" y="38"/>
                      </a:cubicBezTo>
                      <a:cubicBezTo>
                        <a:pt x="445" y="44"/>
                        <a:pt x="445" y="49"/>
                        <a:pt x="445" y="56"/>
                      </a:cubicBezTo>
                      <a:cubicBezTo>
                        <a:pt x="445" y="61"/>
                        <a:pt x="445" y="66"/>
                        <a:pt x="445" y="72"/>
                      </a:cubicBezTo>
                      <a:cubicBezTo>
                        <a:pt x="445" y="259"/>
                        <a:pt x="445" y="259"/>
                        <a:pt x="445" y="259"/>
                      </a:cubicBezTo>
                      <a:cubicBezTo>
                        <a:pt x="103" y="259"/>
                        <a:pt x="103" y="259"/>
                        <a:pt x="103" y="259"/>
                      </a:cubicBezTo>
                      <a:cubicBezTo>
                        <a:pt x="103" y="81"/>
                        <a:pt x="103" y="81"/>
                        <a:pt x="103" y="81"/>
                      </a:cubicBezTo>
                      <a:cubicBezTo>
                        <a:pt x="103" y="76"/>
                        <a:pt x="103" y="71"/>
                        <a:pt x="103" y="67"/>
                      </a:cubicBezTo>
                      <a:cubicBezTo>
                        <a:pt x="103" y="54"/>
                        <a:pt x="104" y="43"/>
                        <a:pt x="108" y="30"/>
                      </a:cubicBezTo>
                      <a:cubicBezTo>
                        <a:pt x="111" y="21"/>
                        <a:pt x="113" y="16"/>
                        <a:pt x="118" y="8"/>
                      </a:cubicBezTo>
                      <a:cubicBezTo>
                        <a:pt x="123" y="0"/>
                        <a:pt x="123" y="0"/>
                        <a:pt x="123" y="0"/>
                      </a:cubicBezTo>
                      <a:cubicBezTo>
                        <a:pt x="11" y="0"/>
                        <a:pt x="11" y="0"/>
                        <a:pt x="11" y="0"/>
                      </a:cubicBezTo>
                      <a:cubicBezTo>
                        <a:pt x="0" y="0"/>
                        <a:pt x="0" y="0"/>
                        <a:pt x="0" y="0"/>
                      </a:cubicBezTo>
                      <a:cubicBezTo>
                        <a:pt x="7" y="9"/>
                        <a:pt x="7" y="9"/>
                        <a:pt x="7" y="9"/>
                      </a:cubicBezTo>
                      <a:cubicBezTo>
                        <a:pt x="14" y="18"/>
                        <a:pt x="17" y="23"/>
                        <a:pt x="21" y="34"/>
                      </a:cubicBezTo>
                      <a:cubicBezTo>
                        <a:pt x="24" y="44"/>
                        <a:pt x="24" y="52"/>
                        <a:pt x="24" y="65"/>
                      </a:cubicBezTo>
                      <a:cubicBezTo>
                        <a:pt x="24" y="603"/>
                        <a:pt x="24" y="603"/>
                        <a:pt x="24" y="603"/>
                      </a:cubicBezTo>
                      <a:cubicBezTo>
                        <a:pt x="24" y="606"/>
                        <a:pt x="24" y="610"/>
                        <a:pt x="24" y="613"/>
                      </a:cubicBezTo>
                      <a:cubicBezTo>
                        <a:pt x="24" y="621"/>
                        <a:pt x="24" y="627"/>
                        <a:pt x="21" y="635"/>
                      </a:cubicBezTo>
                      <a:cubicBezTo>
                        <a:pt x="18" y="641"/>
                        <a:pt x="15" y="645"/>
                        <a:pt x="10" y="652"/>
                      </a:cubicBezTo>
                      <a:cubicBezTo>
                        <a:pt x="4" y="661"/>
                        <a:pt x="4" y="661"/>
                        <a:pt x="4" y="661"/>
                      </a:cubicBezTo>
                      <a:cubicBezTo>
                        <a:pt x="115" y="661"/>
                        <a:pt x="115" y="661"/>
                        <a:pt x="115" y="661"/>
                      </a:cubicBezTo>
                      <a:cubicBezTo>
                        <a:pt x="126" y="661"/>
                        <a:pt x="126" y="661"/>
                        <a:pt x="126" y="661"/>
                      </a:cubicBezTo>
                      <a:cubicBezTo>
                        <a:pt x="120" y="652"/>
                        <a:pt x="120" y="652"/>
                        <a:pt x="120" y="652"/>
                      </a:cubicBezTo>
                      <a:cubicBezTo>
                        <a:pt x="114" y="644"/>
                        <a:pt x="110" y="639"/>
                        <a:pt x="108" y="632"/>
                      </a:cubicBezTo>
                      <a:cubicBezTo>
                        <a:pt x="104" y="616"/>
                        <a:pt x="104" y="607"/>
                        <a:pt x="103" y="598"/>
                      </a:cubicBezTo>
                      <a:cubicBezTo>
                        <a:pt x="103" y="592"/>
                        <a:pt x="104" y="585"/>
                        <a:pt x="104" y="575"/>
                      </a:cubicBezTo>
                      <a:cubicBezTo>
                        <a:pt x="104" y="318"/>
                        <a:pt x="104" y="318"/>
                        <a:pt x="104" y="318"/>
                      </a:cubicBezTo>
                      <a:cubicBezTo>
                        <a:pt x="445" y="318"/>
                        <a:pt x="445" y="318"/>
                        <a:pt x="445" y="318"/>
                      </a:cubicBezTo>
                      <a:cubicBezTo>
                        <a:pt x="445" y="603"/>
                        <a:pt x="445" y="603"/>
                        <a:pt x="445" y="603"/>
                      </a:cubicBezTo>
                      <a:cubicBezTo>
                        <a:pt x="445" y="609"/>
                        <a:pt x="445" y="614"/>
                        <a:pt x="445" y="618"/>
                      </a:cubicBezTo>
                      <a:cubicBezTo>
                        <a:pt x="445" y="620"/>
                        <a:pt x="445" y="622"/>
                        <a:pt x="445" y="625"/>
                      </a:cubicBezTo>
                      <a:cubicBezTo>
                        <a:pt x="443" y="635"/>
                        <a:pt x="440" y="641"/>
                        <a:pt x="433" y="650"/>
                      </a:cubicBezTo>
                      <a:cubicBezTo>
                        <a:pt x="426" y="659"/>
                        <a:pt x="426" y="659"/>
                        <a:pt x="426" y="659"/>
                      </a:cubicBezTo>
                      <a:cubicBezTo>
                        <a:pt x="438" y="659"/>
                        <a:pt x="438" y="659"/>
                        <a:pt x="438" y="659"/>
                      </a:cubicBezTo>
                      <a:cubicBezTo>
                        <a:pt x="534" y="659"/>
                        <a:pt x="534" y="659"/>
                        <a:pt x="534" y="659"/>
                      </a:cubicBezTo>
                      <a:cubicBezTo>
                        <a:pt x="544" y="659"/>
                        <a:pt x="544" y="659"/>
                        <a:pt x="544" y="659"/>
                      </a:cubicBezTo>
                      <a:cubicBezTo>
                        <a:pt x="539" y="651"/>
                        <a:pt x="539" y="651"/>
                        <a:pt x="539" y="651"/>
                      </a:cubicBezTo>
                      <a:cubicBezTo>
                        <a:pt x="534" y="641"/>
                        <a:pt x="532" y="635"/>
                        <a:pt x="529" y="6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7" name="Freeform 169"/>
                <p:cNvSpPr>
                  <a:spLocks noChangeAspect="1"/>
                </p:cNvSpPr>
                <p:nvPr userDrawn="1"/>
              </p:nvSpPr>
              <p:spPr bwMode="black">
                <a:xfrm>
                  <a:off x="5300" y="1175"/>
                  <a:ext cx="38" cy="59"/>
                </a:xfrm>
                <a:custGeom>
                  <a:avLst/>
                  <a:gdLst/>
                  <a:ahLst/>
                  <a:cxnLst>
                    <a:cxn ang="0">
                      <a:pos x="387" y="590"/>
                    </a:cxn>
                    <a:cxn ang="0">
                      <a:pos x="351" y="596"/>
                    </a:cxn>
                    <a:cxn ang="0">
                      <a:pos x="106" y="597"/>
                    </a:cxn>
                    <a:cxn ang="0">
                      <a:pos x="105" y="84"/>
                    </a:cxn>
                    <a:cxn ang="0">
                      <a:pos x="104" y="61"/>
                    </a:cxn>
                    <a:cxn ang="0">
                      <a:pos x="108" y="31"/>
                    </a:cxn>
                    <a:cxn ang="0">
                      <a:pos x="117" y="8"/>
                    </a:cxn>
                    <a:cxn ang="0">
                      <a:pos x="121" y="0"/>
                    </a:cxn>
                    <a:cxn ang="0">
                      <a:pos x="11" y="0"/>
                    </a:cxn>
                    <a:cxn ang="0">
                      <a:pos x="0" y="0"/>
                    </a:cxn>
                    <a:cxn ang="0">
                      <a:pos x="7" y="9"/>
                    </a:cxn>
                    <a:cxn ang="0">
                      <a:pos x="20" y="36"/>
                    </a:cxn>
                    <a:cxn ang="0">
                      <a:pos x="24" y="67"/>
                    </a:cxn>
                    <a:cxn ang="0">
                      <a:pos x="24" y="599"/>
                    </a:cxn>
                    <a:cxn ang="0">
                      <a:pos x="24" y="609"/>
                    </a:cxn>
                    <a:cxn ang="0">
                      <a:pos x="20" y="632"/>
                    </a:cxn>
                    <a:cxn ang="0">
                      <a:pos x="10" y="649"/>
                    </a:cxn>
                    <a:cxn ang="0">
                      <a:pos x="4" y="658"/>
                    </a:cxn>
                    <a:cxn ang="0">
                      <a:pos x="391" y="658"/>
                    </a:cxn>
                    <a:cxn ang="0">
                      <a:pos x="391" y="652"/>
                    </a:cxn>
                    <a:cxn ang="0">
                      <a:pos x="392" y="652"/>
                    </a:cxn>
                    <a:cxn ang="0">
                      <a:pos x="392" y="652"/>
                    </a:cxn>
                    <a:cxn ang="0">
                      <a:pos x="397" y="654"/>
                    </a:cxn>
                    <a:cxn ang="0">
                      <a:pos x="425" y="580"/>
                    </a:cxn>
                    <a:cxn ang="0">
                      <a:pos x="415" y="573"/>
                    </a:cxn>
                    <a:cxn ang="0">
                      <a:pos x="387" y="590"/>
                    </a:cxn>
                  </a:cxnLst>
                  <a:rect l="0" t="0" r="r" b="b"/>
                  <a:pathLst>
                    <a:path w="425" h="658">
                      <a:moveTo>
                        <a:pt x="387" y="590"/>
                      </a:moveTo>
                      <a:cubicBezTo>
                        <a:pt x="372" y="596"/>
                        <a:pt x="365" y="596"/>
                        <a:pt x="351" y="596"/>
                      </a:cubicBezTo>
                      <a:cubicBezTo>
                        <a:pt x="106" y="597"/>
                        <a:pt x="106" y="597"/>
                        <a:pt x="106" y="597"/>
                      </a:cubicBezTo>
                      <a:cubicBezTo>
                        <a:pt x="105" y="84"/>
                        <a:pt x="105" y="84"/>
                        <a:pt x="105" y="84"/>
                      </a:cubicBezTo>
                      <a:cubicBezTo>
                        <a:pt x="105" y="75"/>
                        <a:pt x="104" y="68"/>
                        <a:pt x="104" y="61"/>
                      </a:cubicBezTo>
                      <a:cubicBezTo>
                        <a:pt x="104" y="51"/>
                        <a:pt x="105" y="42"/>
                        <a:pt x="108" y="31"/>
                      </a:cubicBezTo>
                      <a:cubicBezTo>
                        <a:pt x="111" y="22"/>
                        <a:pt x="113" y="16"/>
                        <a:pt x="117" y="8"/>
                      </a:cubicBezTo>
                      <a:cubicBezTo>
                        <a:pt x="121" y="0"/>
                        <a:pt x="121" y="0"/>
                        <a:pt x="121" y="0"/>
                      </a:cubicBezTo>
                      <a:cubicBezTo>
                        <a:pt x="11" y="0"/>
                        <a:pt x="11" y="0"/>
                        <a:pt x="11" y="0"/>
                      </a:cubicBezTo>
                      <a:cubicBezTo>
                        <a:pt x="0" y="0"/>
                        <a:pt x="0" y="0"/>
                        <a:pt x="0" y="0"/>
                      </a:cubicBezTo>
                      <a:cubicBezTo>
                        <a:pt x="7" y="9"/>
                        <a:pt x="7" y="9"/>
                        <a:pt x="7" y="9"/>
                      </a:cubicBezTo>
                      <a:cubicBezTo>
                        <a:pt x="14" y="18"/>
                        <a:pt x="16" y="25"/>
                        <a:pt x="20" y="36"/>
                      </a:cubicBezTo>
                      <a:cubicBezTo>
                        <a:pt x="23" y="48"/>
                        <a:pt x="24" y="54"/>
                        <a:pt x="24" y="67"/>
                      </a:cubicBezTo>
                      <a:cubicBezTo>
                        <a:pt x="24" y="599"/>
                        <a:pt x="24" y="599"/>
                        <a:pt x="24" y="599"/>
                      </a:cubicBezTo>
                      <a:cubicBezTo>
                        <a:pt x="24" y="603"/>
                        <a:pt x="24" y="606"/>
                        <a:pt x="24" y="609"/>
                      </a:cubicBezTo>
                      <a:cubicBezTo>
                        <a:pt x="24" y="618"/>
                        <a:pt x="24" y="624"/>
                        <a:pt x="20" y="632"/>
                      </a:cubicBezTo>
                      <a:cubicBezTo>
                        <a:pt x="18" y="638"/>
                        <a:pt x="15" y="643"/>
                        <a:pt x="10" y="649"/>
                      </a:cubicBezTo>
                      <a:cubicBezTo>
                        <a:pt x="4" y="658"/>
                        <a:pt x="4" y="658"/>
                        <a:pt x="4" y="658"/>
                      </a:cubicBezTo>
                      <a:cubicBezTo>
                        <a:pt x="391" y="658"/>
                        <a:pt x="391" y="658"/>
                        <a:pt x="391" y="658"/>
                      </a:cubicBezTo>
                      <a:cubicBezTo>
                        <a:pt x="391" y="652"/>
                        <a:pt x="391" y="652"/>
                        <a:pt x="391" y="652"/>
                      </a:cubicBezTo>
                      <a:cubicBezTo>
                        <a:pt x="392" y="652"/>
                        <a:pt x="392" y="652"/>
                        <a:pt x="392" y="652"/>
                      </a:cubicBezTo>
                      <a:cubicBezTo>
                        <a:pt x="392" y="652"/>
                        <a:pt x="392" y="652"/>
                        <a:pt x="392" y="652"/>
                      </a:cubicBezTo>
                      <a:cubicBezTo>
                        <a:pt x="397" y="654"/>
                        <a:pt x="397" y="654"/>
                        <a:pt x="397" y="654"/>
                      </a:cubicBezTo>
                      <a:cubicBezTo>
                        <a:pt x="425" y="580"/>
                        <a:pt x="425" y="580"/>
                        <a:pt x="425" y="580"/>
                      </a:cubicBezTo>
                      <a:cubicBezTo>
                        <a:pt x="415" y="573"/>
                        <a:pt x="415" y="573"/>
                        <a:pt x="415" y="573"/>
                      </a:cubicBezTo>
                      <a:cubicBezTo>
                        <a:pt x="393" y="593"/>
                        <a:pt x="402" y="585"/>
                        <a:pt x="387" y="59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8" name="Freeform 170"/>
                <p:cNvSpPr>
                  <a:spLocks noChangeAspect="1"/>
                </p:cNvSpPr>
                <p:nvPr userDrawn="1"/>
              </p:nvSpPr>
              <p:spPr bwMode="black">
                <a:xfrm>
                  <a:off x="5168" y="1175"/>
                  <a:ext cx="57" cy="61"/>
                </a:xfrm>
                <a:custGeom>
                  <a:avLst/>
                  <a:gdLst/>
                  <a:ahLst/>
                  <a:cxnLst>
                    <a:cxn ang="0">
                      <a:pos x="553" y="0"/>
                    </a:cxn>
                    <a:cxn ang="0">
                      <a:pos x="555" y="7"/>
                    </a:cxn>
                    <a:cxn ang="0">
                      <a:pos x="561" y="32"/>
                    </a:cxn>
                    <a:cxn ang="0">
                      <a:pos x="565" y="82"/>
                    </a:cxn>
                    <a:cxn ang="0">
                      <a:pos x="565" y="113"/>
                    </a:cxn>
                    <a:cxn ang="0">
                      <a:pos x="565" y="511"/>
                    </a:cxn>
                    <a:cxn ang="0">
                      <a:pos x="120" y="3"/>
                    </a:cxn>
                    <a:cxn ang="0">
                      <a:pos x="20" y="1"/>
                    </a:cxn>
                    <a:cxn ang="0">
                      <a:pos x="0" y="1"/>
                    </a:cxn>
                    <a:cxn ang="0">
                      <a:pos x="17" y="11"/>
                    </a:cxn>
                    <a:cxn ang="0">
                      <a:pos x="33" y="29"/>
                    </a:cxn>
                    <a:cxn ang="0">
                      <a:pos x="40" y="54"/>
                    </a:cxn>
                    <a:cxn ang="0">
                      <a:pos x="40" y="597"/>
                    </a:cxn>
                    <a:cxn ang="0">
                      <a:pos x="37" y="630"/>
                    </a:cxn>
                    <a:cxn ang="0">
                      <a:pos x="26" y="652"/>
                    </a:cxn>
                    <a:cxn ang="0">
                      <a:pos x="19" y="661"/>
                    </a:cxn>
                    <a:cxn ang="0">
                      <a:pos x="113" y="661"/>
                    </a:cxn>
                    <a:cxn ang="0">
                      <a:pos x="121" y="661"/>
                    </a:cxn>
                    <a:cxn ang="0">
                      <a:pos x="119" y="653"/>
                    </a:cxn>
                    <a:cxn ang="0">
                      <a:pos x="111" y="626"/>
                    </a:cxn>
                    <a:cxn ang="0">
                      <a:pos x="105" y="579"/>
                    </a:cxn>
                    <a:cxn ang="0">
                      <a:pos x="105" y="111"/>
                    </a:cxn>
                    <a:cxn ang="0">
                      <a:pos x="630" y="692"/>
                    </a:cxn>
                    <a:cxn ang="0">
                      <a:pos x="629" y="69"/>
                    </a:cxn>
                    <a:cxn ang="0">
                      <a:pos x="632" y="35"/>
                    </a:cxn>
                    <a:cxn ang="0">
                      <a:pos x="626" y="34"/>
                    </a:cxn>
                    <a:cxn ang="0">
                      <a:pos x="626" y="34"/>
                    </a:cxn>
                    <a:cxn ang="0">
                      <a:pos x="632" y="35"/>
                    </a:cxn>
                    <a:cxn ang="0">
                      <a:pos x="639" y="7"/>
                    </a:cxn>
                    <a:cxn ang="0">
                      <a:pos x="641" y="0"/>
                    </a:cxn>
                    <a:cxn ang="0">
                      <a:pos x="560" y="0"/>
                    </a:cxn>
                    <a:cxn ang="0">
                      <a:pos x="553" y="0"/>
                    </a:cxn>
                  </a:cxnLst>
                  <a:rect l="0" t="0" r="r" b="b"/>
                  <a:pathLst>
                    <a:path w="641" h="692">
                      <a:moveTo>
                        <a:pt x="553" y="0"/>
                      </a:moveTo>
                      <a:cubicBezTo>
                        <a:pt x="555" y="7"/>
                        <a:pt x="555" y="7"/>
                        <a:pt x="555" y="7"/>
                      </a:cubicBezTo>
                      <a:cubicBezTo>
                        <a:pt x="557" y="17"/>
                        <a:pt x="559" y="22"/>
                        <a:pt x="561" y="32"/>
                      </a:cubicBezTo>
                      <a:cubicBezTo>
                        <a:pt x="565" y="51"/>
                        <a:pt x="565" y="66"/>
                        <a:pt x="565" y="82"/>
                      </a:cubicBezTo>
                      <a:cubicBezTo>
                        <a:pt x="565" y="92"/>
                        <a:pt x="565" y="102"/>
                        <a:pt x="565" y="113"/>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ubicBezTo>
                        <a:pt x="38" y="38"/>
                        <a:pt x="40" y="44"/>
                        <a:pt x="40" y="54"/>
                      </a:cubicBezTo>
                      <a:cubicBezTo>
                        <a:pt x="40" y="597"/>
                        <a:pt x="40" y="597"/>
                        <a:pt x="40" y="597"/>
                      </a:cubicBezTo>
                      <a:cubicBezTo>
                        <a:pt x="40" y="610"/>
                        <a:pt x="40" y="618"/>
                        <a:pt x="37" y="630"/>
                      </a:cubicBezTo>
                      <a:cubicBezTo>
                        <a:pt x="35" y="639"/>
                        <a:pt x="32" y="643"/>
                        <a:pt x="26" y="652"/>
                      </a:cubicBezTo>
                      <a:cubicBezTo>
                        <a:pt x="19" y="661"/>
                        <a:pt x="19" y="661"/>
                        <a:pt x="19" y="661"/>
                      </a:cubicBezTo>
                      <a:cubicBezTo>
                        <a:pt x="113" y="661"/>
                        <a:pt x="113" y="661"/>
                        <a:pt x="113" y="661"/>
                      </a:cubicBezTo>
                      <a:cubicBezTo>
                        <a:pt x="121" y="661"/>
                        <a:pt x="121" y="661"/>
                        <a:pt x="121" y="661"/>
                      </a:cubicBezTo>
                      <a:cubicBezTo>
                        <a:pt x="119" y="653"/>
                        <a:pt x="119" y="653"/>
                        <a:pt x="119" y="653"/>
                      </a:cubicBezTo>
                      <a:cubicBezTo>
                        <a:pt x="115" y="642"/>
                        <a:pt x="113" y="636"/>
                        <a:pt x="111" y="626"/>
                      </a:cubicBezTo>
                      <a:cubicBezTo>
                        <a:pt x="105" y="597"/>
                        <a:pt x="105" y="599"/>
                        <a:pt x="105" y="579"/>
                      </a:cubicBezTo>
                      <a:cubicBezTo>
                        <a:pt x="105" y="111"/>
                        <a:pt x="105" y="111"/>
                        <a:pt x="105" y="111"/>
                      </a:cubicBezTo>
                      <a:cubicBezTo>
                        <a:pt x="630" y="692"/>
                        <a:pt x="630" y="692"/>
                        <a:pt x="630" y="692"/>
                      </a:cubicBezTo>
                      <a:cubicBezTo>
                        <a:pt x="629" y="69"/>
                        <a:pt x="629" y="69"/>
                        <a:pt x="629" y="69"/>
                      </a:cubicBezTo>
                      <a:cubicBezTo>
                        <a:pt x="629" y="56"/>
                        <a:pt x="629" y="49"/>
                        <a:pt x="632" y="35"/>
                      </a:cubicBezTo>
                      <a:cubicBezTo>
                        <a:pt x="626" y="34"/>
                        <a:pt x="626" y="34"/>
                        <a:pt x="626" y="34"/>
                      </a:cubicBezTo>
                      <a:cubicBezTo>
                        <a:pt x="626" y="34"/>
                        <a:pt x="626" y="34"/>
                        <a:pt x="626" y="34"/>
                      </a:cubicBezTo>
                      <a:cubicBezTo>
                        <a:pt x="632" y="35"/>
                        <a:pt x="632" y="35"/>
                        <a:pt x="632" y="35"/>
                      </a:cubicBezTo>
                      <a:cubicBezTo>
                        <a:pt x="634" y="24"/>
                        <a:pt x="635" y="17"/>
                        <a:pt x="639" y="7"/>
                      </a:cubicBezTo>
                      <a:cubicBezTo>
                        <a:pt x="641" y="0"/>
                        <a:pt x="641" y="0"/>
                        <a:pt x="641" y="0"/>
                      </a:cubicBezTo>
                      <a:cubicBezTo>
                        <a:pt x="560" y="0"/>
                        <a:pt x="560" y="0"/>
                        <a:pt x="560" y="0"/>
                      </a:cubicBezTo>
                      <a:lnTo>
                        <a:pt x="55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9" name="Freeform 171"/>
                <p:cNvSpPr>
                  <a:spLocks noChangeAspect="1"/>
                </p:cNvSpPr>
                <p:nvPr userDrawn="1"/>
              </p:nvSpPr>
              <p:spPr bwMode="black">
                <a:xfrm>
                  <a:off x="5000" y="1076"/>
                  <a:ext cx="57" cy="61"/>
                </a:xfrm>
                <a:custGeom>
                  <a:avLst/>
                  <a:gdLst/>
                  <a:ahLst/>
                  <a:cxnLst>
                    <a:cxn ang="0">
                      <a:pos x="111" y="627"/>
                    </a:cxn>
                    <a:cxn ang="0">
                      <a:pos x="105" y="580"/>
                    </a:cxn>
                    <a:cxn ang="0">
                      <a:pos x="105" y="112"/>
                    </a:cxn>
                    <a:cxn ang="0">
                      <a:pos x="630" y="693"/>
                    </a:cxn>
                    <a:cxn ang="0">
                      <a:pos x="629" y="70"/>
                    </a:cxn>
                    <a:cxn ang="0">
                      <a:pos x="632" y="36"/>
                    </a:cxn>
                    <a:cxn ang="0">
                      <a:pos x="627" y="35"/>
                    </a:cxn>
                    <a:cxn ang="0">
                      <a:pos x="627" y="35"/>
                    </a:cxn>
                    <a:cxn ang="0">
                      <a:pos x="632" y="36"/>
                    </a:cxn>
                    <a:cxn ang="0">
                      <a:pos x="639" y="8"/>
                    </a:cxn>
                    <a:cxn ang="0">
                      <a:pos x="641" y="0"/>
                    </a:cxn>
                    <a:cxn ang="0">
                      <a:pos x="560" y="0"/>
                    </a:cxn>
                    <a:cxn ang="0">
                      <a:pos x="553" y="0"/>
                    </a:cxn>
                    <a:cxn ang="0">
                      <a:pos x="555" y="8"/>
                    </a:cxn>
                    <a:cxn ang="0">
                      <a:pos x="561" y="32"/>
                    </a:cxn>
                    <a:cxn ang="0">
                      <a:pos x="565" y="83"/>
                    </a:cxn>
                    <a:cxn ang="0">
                      <a:pos x="565" y="114"/>
                    </a:cxn>
                    <a:cxn ang="0">
                      <a:pos x="565" y="511"/>
                    </a:cxn>
                    <a:cxn ang="0">
                      <a:pos x="120" y="3"/>
                    </a:cxn>
                    <a:cxn ang="0">
                      <a:pos x="20" y="1"/>
                    </a:cxn>
                    <a:cxn ang="0">
                      <a:pos x="0" y="1"/>
                    </a:cxn>
                    <a:cxn ang="0">
                      <a:pos x="18" y="12"/>
                    </a:cxn>
                    <a:cxn ang="0">
                      <a:pos x="33" y="29"/>
                    </a:cxn>
                    <a:cxn ang="0">
                      <a:pos x="40" y="55"/>
                    </a:cxn>
                    <a:cxn ang="0">
                      <a:pos x="40" y="597"/>
                    </a:cxn>
                    <a:cxn ang="0">
                      <a:pos x="37" y="631"/>
                    </a:cxn>
                    <a:cxn ang="0">
                      <a:pos x="26" y="652"/>
                    </a:cxn>
                    <a:cxn ang="0">
                      <a:pos x="20" y="661"/>
                    </a:cxn>
                    <a:cxn ang="0">
                      <a:pos x="113" y="661"/>
                    </a:cxn>
                    <a:cxn ang="0">
                      <a:pos x="121" y="661"/>
                    </a:cxn>
                    <a:cxn ang="0">
                      <a:pos x="119" y="654"/>
                    </a:cxn>
                    <a:cxn ang="0">
                      <a:pos x="111" y="627"/>
                    </a:cxn>
                  </a:cxnLst>
                  <a:rect l="0" t="0" r="r" b="b"/>
                  <a:pathLst>
                    <a:path w="641" h="693">
                      <a:moveTo>
                        <a:pt x="111" y="627"/>
                      </a:moveTo>
                      <a:cubicBezTo>
                        <a:pt x="105" y="598"/>
                        <a:pt x="105" y="599"/>
                        <a:pt x="105" y="580"/>
                      </a:cubicBezTo>
                      <a:cubicBezTo>
                        <a:pt x="105" y="112"/>
                        <a:pt x="105" y="112"/>
                        <a:pt x="105" y="112"/>
                      </a:cubicBezTo>
                      <a:cubicBezTo>
                        <a:pt x="630" y="693"/>
                        <a:pt x="630" y="693"/>
                        <a:pt x="630" y="693"/>
                      </a:cubicBezTo>
                      <a:cubicBezTo>
                        <a:pt x="629" y="70"/>
                        <a:pt x="629" y="70"/>
                        <a:pt x="629" y="70"/>
                      </a:cubicBezTo>
                      <a:cubicBezTo>
                        <a:pt x="629" y="57"/>
                        <a:pt x="629" y="49"/>
                        <a:pt x="632" y="36"/>
                      </a:cubicBezTo>
                      <a:cubicBezTo>
                        <a:pt x="627" y="35"/>
                        <a:pt x="627" y="35"/>
                        <a:pt x="627" y="35"/>
                      </a:cubicBezTo>
                      <a:cubicBezTo>
                        <a:pt x="627" y="35"/>
                        <a:pt x="627" y="35"/>
                        <a:pt x="627" y="35"/>
                      </a:cubicBezTo>
                      <a:cubicBezTo>
                        <a:pt x="632" y="36"/>
                        <a:pt x="632" y="36"/>
                        <a:pt x="632" y="36"/>
                      </a:cubicBezTo>
                      <a:cubicBezTo>
                        <a:pt x="634" y="25"/>
                        <a:pt x="635" y="18"/>
                        <a:pt x="639" y="8"/>
                      </a:cubicBezTo>
                      <a:cubicBezTo>
                        <a:pt x="641" y="0"/>
                        <a:pt x="641" y="0"/>
                        <a:pt x="641" y="0"/>
                      </a:cubicBezTo>
                      <a:cubicBezTo>
                        <a:pt x="560" y="0"/>
                        <a:pt x="560" y="0"/>
                        <a:pt x="560" y="0"/>
                      </a:cubicBezTo>
                      <a:cubicBezTo>
                        <a:pt x="553" y="0"/>
                        <a:pt x="553" y="0"/>
                        <a:pt x="553" y="0"/>
                      </a:cubicBezTo>
                      <a:cubicBezTo>
                        <a:pt x="555" y="8"/>
                        <a:pt x="555" y="8"/>
                        <a:pt x="555" y="8"/>
                      </a:cubicBezTo>
                      <a:cubicBezTo>
                        <a:pt x="558" y="17"/>
                        <a:pt x="559" y="23"/>
                        <a:pt x="561" y="32"/>
                      </a:cubicBezTo>
                      <a:cubicBezTo>
                        <a:pt x="564" y="52"/>
                        <a:pt x="565" y="67"/>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8" y="12"/>
                        <a:pt x="18" y="12"/>
                        <a:pt x="18" y="12"/>
                      </a:cubicBezTo>
                      <a:cubicBezTo>
                        <a:pt x="25" y="17"/>
                        <a:pt x="29" y="20"/>
                        <a:pt x="33" y="29"/>
                      </a:cubicBezTo>
                      <a:cubicBezTo>
                        <a:pt x="38" y="39"/>
                        <a:pt x="40" y="45"/>
                        <a:pt x="40" y="55"/>
                      </a:cubicBezTo>
                      <a:cubicBezTo>
                        <a:pt x="40" y="597"/>
                        <a:pt x="40" y="597"/>
                        <a:pt x="40" y="597"/>
                      </a:cubicBezTo>
                      <a:cubicBezTo>
                        <a:pt x="40" y="611"/>
                        <a:pt x="40" y="618"/>
                        <a:pt x="37" y="631"/>
                      </a:cubicBezTo>
                      <a:cubicBezTo>
                        <a:pt x="35" y="640"/>
                        <a:pt x="32" y="644"/>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3"/>
                        <a:pt x="113" y="637"/>
                        <a:pt x="111" y="62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0" name="Freeform 172"/>
                <p:cNvSpPr>
                  <a:spLocks noChangeAspect="1"/>
                </p:cNvSpPr>
                <p:nvPr userDrawn="1"/>
              </p:nvSpPr>
              <p:spPr bwMode="black">
                <a:xfrm>
                  <a:off x="5424" y="976"/>
                  <a:ext cx="37" cy="59"/>
                </a:xfrm>
                <a:custGeom>
                  <a:avLst/>
                  <a:gdLst/>
                  <a:ahLst/>
                  <a:cxnLst>
                    <a:cxn ang="0">
                      <a:pos x="21" y="26"/>
                    </a:cxn>
                    <a:cxn ang="0">
                      <a:pos x="26" y="52"/>
                    </a:cxn>
                    <a:cxn ang="0">
                      <a:pos x="26" y="596"/>
                    </a:cxn>
                    <a:cxn ang="0">
                      <a:pos x="26" y="612"/>
                    </a:cxn>
                    <a:cxn ang="0">
                      <a:pos x="24" y="628"/>
                    </a:cxn>
                    <a:cxn ang="0">
                      <a:pos x="13" y="650"/>
                    </a:cxn>
                    <a:cxn ang="0">
                      <a:pos x="7" y="659"/>
                    </a:cxn>
                    <a:cxn ang="0">
                      <a:pos x="393" y="659"/>
                    </a:cxn>
                    <a:cxn ang="0">
                      <a:pos x="393" y="653"/>
                    </a:cxn>
                    <a:cxn ang="0">
                      <a:pos x="393" y="653"/>
                    </a:cxn>
                    <a:cxn ang="0">
                      <a:pos x="393" y="653"/>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8" y="321"/>
                    </a:cxn>
                    <a:cxn ang="0">
                      <a:pos x="343" y="333"/>
                    </a:cxn>
                    <a:cxn ang="0">
                      <a:pos x="351" y="337"/>
                    </a:cxn>
                    <a:cxn ang="0">
                      <a:pos x="351" y="266"/>
                    </a:cxn>
                    <a:cxn ang="0">
                      <a:pos x="351" y="261"/>
                    </a:cxn>
                    <a:cxn ang="0">
                      <a:pos x="109" y="261"/>
                    </a:cxn>
                    <a:cxn ang="0">
                      <a:pos x="109" y="58"/>
                    </a:cxn>
                    <a:cxn ang="0">
                      <a:pos x="280" y="58"/>
                    </a:cxn>
                    <a:cxn ang="0">
                      <a:pos x="300" y="57"/>
                    </a:cxn>
                    <a:cxn ang="0">
                      <a:pos x="318" y="60"/>
                    </a:cxn>
                    <a:cxn ang="0">
                      <a:pos x="341" y="75"/>
                    </a:cxn>
                    <a:cxn ang="0">
                      <a:pos x="351" y="85"/>
                    </a:cxn>
                    <a:cxn ang="0">
                      <a:pos x="351" y="6"/>
                    </a:cxn>
                    <a:cxn ang="0">
                      <a:pos x="351" y="0"/>
                    </a:cxn>
                    <a:cxn ang="0">
                      <a:pos x="0" y="0"/>
                    </a:cxn>
                    <a:cxn ang="0">
                      <a:pos x="10" y="9"/>
                    </a:cxn>
                    <a:cxn ang="0">
                      <a:pos x="21" y="26"/>
                    </a:cxn>
                  </a:cxnLst>
                  <a:rect l="0" t="0" r="r" b="b"/>
                  <a:pathLst>
                    <a:path w="425" h="659">
                      <a:moveTo>
                        <a:pt x="21" y="26"/>
                      </a:moveTo>
                      <a:cubicBezTo>
                        <a:pt x="24" y="35"/>
                        <a:pt x="26" y="41"/>
                        <a:pt x="26" y="52"/>
                      </a:cubicBezTo>
                      <a:cubicBezTo>
                        <a:pt x="26" y="596"/>
                        <a:pt x="26" y="596"/>
                        <a:pt x="26" y="596"/>
                      </a:cubicBezTo>
                      <a:cubicBezTo>
                        <a:pt x="26" y="602"/>
                        <a:pt x="26" y="607"/>
                        <a:pt x="26" y="612"/>
                      </a:cubicBezTo>
                      <a:cubicBezTo>
                        <a:pt x="26" y="617"/>
                        <a:pt x="26" y="622"/>
                        <a:pt x="24" y="628"/>
                      </a:cubicBezTo>
                      <a:cubicBezTo>
                        <a:pt x="21" y="637"/>
                        <a:pt x="19" y="642"/>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1" y="337"/>
                        <a:pt x="351" y="337"/>
                        <a:pt x="351" y="337"/>
                      </a:cubicBezTo>
                      <a:cubicBezTo>
                        <a:pt x="351" y="266"/>
                        <a:pt x="351" y="266"/>
                        <a:pt x="351" y="266"/>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8" y="58"/>
                        <a:pt x="294" y="57"/>
                        <a:pt x="300" y="57"/>
                      </a:cubicBezTo>
                      <a:cubicBezTo>
                        <a:pt x="306" y="57"/>
                        <a:pt x="311" y="58"/>
                        <a:pt x="318" y="60"/>
                      </a:cubicBezTo>
                      <a:cubicBezTo>
                        <a:pt x="328" y="64"/>
                        <a:pt x="334" y="67"/>
                        <a:pt x="341" y="75"/>
                      </a:cubicBezTo>
                      <a:cubicBezTo>
                        <a:pt x="351" y="85"/>
                        <a:pt x="351" y="85"/>
                        <a:pt x="351" y="85"/>
                      </a:cubicBezTo>
                      <a:cubicBezTo>
                        <a:pt x="351" y="6"/>
                        <a:pt x="351" y="6"/>
                        <a:pt x="351" y="6"/>
                      </a:cubicBezTo>
                      <a:cubicBezTo>
                        <a:pt x="351" y="0"/>
                        <a:pt x="351" y="0"/>
                        <a:pt x="351" y="0"/>
                      </a:cubicBezTo>
                      <a:cubicBezTo>
                        <a:pt x="0" y="0"/>
                        <a:pt x="0" y="0"/>
                        <a:pt x="0" y="0"/>
                      </a:cubicBezTo>
                      <a:cubicBezTo>
                        <a:pt x="10" y="9"/>
                        <a:pt x="10" y="9"/>
                        <a:pt x="10" y="9"/>
                      </a:cubicBezTo>
                      <a:cubicBezTo>
                        <a:pt x="16" y="15"/>
                        <a:pt x="17" y="18"/>
                        <a:pt x="21" y="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1" name="Freeform 173"/>
                <p:cNvSpPr>
                  <a:spLocks noChangeAspect="1"/>
                </p:cNvSpPr>
                <p:nvPr userDrawn="1"/>
              </p:nvSpPr>
              <p:spPr bwMode="black">
                <a:xfrm>
                  <a:off x="5359" y="976"/>
                  <a:ext cx="57" cy="62"/>
                </a:xfrm>
                <a:custGeom>
                  <a:avLst/>
                  <a:gdLst/>
                  <a:ahLst/>
                  <a:cxnLst>
                    <a:cxn ang="0">
                      <a:pos x="33" y="29"/>
                    </a:cxn>
                    <a:cxn ang="0">
                      <a:pos x="40" y="54"/>
                    </a:cxn>
                    <a:cxn ang="0">
                      <a:pos x="40" y="597"/>
                    </a:cxn>
                    <a:cxn ang="0">
                      <a:pos x="36" y="631"/>
                    </a:cxn>
                    <a:cxn ang="0">
                      <a:pos x="26" y="652"/>
                    </a:cxn>
                    <a:cxn ang="0">
                      <a:pos x="20" y="661"/>
                    </a:cxn>
                    <a:cxn ang="0">
                      <a:pos x="113" y="661"/>
                    </a:cxn>
                    <a:cxn ang="0">
                      <a:pos x="121" y="661"/>
                    </a:cxn>
                    <a:cxn ang="0">
                      <a:pos x="119" y="654"/>
                    </a:cxn>
                    <a:cxn ang="0">
                      <a:pos x="111" y="627"/>
                    </a:cxn>
                    <a:cxn ang="0">
                      <a:pos x="105" y="580"/>
                    </a:cxn>
                    <a:cxn ang="0">
                      <a:pos x="105" y="112"/>
                    </a:cxn>
                    <a:cxn ang="0">
                      <a:pos x="630" y="692"/>
                    </a:cxn>
                    <a:cxn ang="0">
                      <a:pos x="629" y="69"/>
                    </a:cxn>
                    <a:cxn ang="0">
                      <a:pos x="632" y="36"/>
                    </a:cxn>
                    <a:cxn ang="0">
                      <a:pos x="626" y="34"/>
                    </a:cxn>
                    <a:cxn ang="0">
                      <a:pos x="626" y="34"/>
                    </a:cxn>
                    <a:cxn ang="0">
                      <a:pos x="632" y="35"/>
                    </a:cxn>
                    <a:cxn ang="0">
                      <a:pos x="638"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0" y="1"/>
                    </a:cxn>
                    <a:cxn ang="0">
                      <a:pos x="0" y="1"/>
                    </a:cxn>
                    <a:cxn ang="0">
                      <a:pos x="17" y="11"/>
                    </a:cxn>
                    <a:cxn ang="0">
                      <a:pos x="33" y="29"/>
                    </a:cxn>
                  </a:cxnLst>
                  <a:rect l="0" t="0" r="r" b="b"/>
                  <a:pathLst>
                    <a:path w="641" h="692">
                      <a:moveTo>
                        <a:pt x="33" y="29"/>
                      </a:moveTo>
                      <a:cubicBezTo>
                        <a:pt x="38" y="38"/>
                        <a:pt x="40" y="45"/>
                        <a:pt x="40" y="54"/>
                      </a:cubicBezTo>
                      <a:cubicBezTo>
                        <a:pt x="40" y="597"/>
                        <a:pt x="40" y="597"/>
                        <a:pt x="40" y="597"/>
                      </a:cubicBezTo>
                      <a:cubicBezTo>
                        <a:pt x="40" y="610"/>
                        <a:pt x="40" y="618"/>
                        <a:pt x="36" y="631"/>
                      </a:cubicBezTo>
                      <a:cubicBezTo>
                        <a:pt x="34" y="639"/>
                        <a:pt x="32" y="643"/>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2"/>
                        <a:pt x="112" y="637"/>
                        <a:pt x="111" y="627"/>
                      </a:cubicBezTo>
                      <a:cubicBezTo>
                        <a:pt x="105" y="597"/>
                        <a:pt x="105" y="599"/>
                        <a:pt x="105" y="580"/>
                      </a:cubicBezTo>
                      <a:cubicBezTo>
                        <a:pt x="105" y="112"/>
                        <a:pt x="105" y="112"/>
                        <a:pt x="105" y="112"/>
                      </a:cubicBezTo>
                      <a:cubicBezTo>
                        <a:pt x="630" y="692"/>
                        <a:pt x="630" y="692"/>
                        <a:pt x="630" y="692"/>
                      </a:cubicBezTo>
                      <a:cubicBezTo>
                        <a:pt x="629" y="69"/>
                        <a:pt x="629" y="69"/>
                        <a:pt x="629" y="69"/>
                      </a:cubicBezTo>
                      <a:cubicBezTo>
                        <a:pt x="629" y="56"/>
                        <a:pt x="629" y="49"/>
                        <a:pt x="632" y="36"/>
                      </a:cubicBezTo>
                      <a:cubicBezTo>
                        <a:pt x="626" y="34"/>
                        <a:pt x="626" y="34"/>
                        <a:pt x="626" y="34"/>
                      </a:cubicBezTo>
                      <a:cubicBezTo>
                        <a:pt x="626" y="34"/>
                        <a:pt x="626" y="34"/>
                        <a:pt x="626" y="34"/>
                      </a:cubicBezTo>
                      <a:cubicBezTo>
                        <a:pt x="632" y="35"/>
                        <a:pt x="632" y="35"/>
                        <a:pt x="632" y="35"/>
                      </a:cubicBezTo>
                      <a:cubicBezTo>
                        <a:pt x="633" y="24"/>
                        <a:pt x="635" y="18"/>
                        <a:pt x="638" y="7"/>
                      </a:cubicBezTo>
                      <a:cubicBezTo>
                        <a:pt x="641" y="0"/>
                        <a:pt x="641" y="0"/>
                        <a:pt x="641" y="0"/>
                      </a:cubicBezTo>
                      <a:cubicBezTo>
                        <a:pt x="560" y="0"/>
                        <a:pt x="560" y="0"/>
                        <a:pt x="560" y="0"/>
                      </a:cubicBezTo>
                      <a:cubicBezTo>
                        <a:pt x="553" y="0"/>
                        <a:pt x="553" y="0"/>
                        <a:pt x="553" y="0"/>
                      </a:cubicBezTo>
                      <a:cubicBezTo>
                        <a:pt x="555" y="7"/>
                        <a:pt x="555" y="7"/>
                        <a:pt x="555" y="7"/>
                      </a:cubicBezTo>
                      <a:cubicBezTo>
                        <a:pt x="557" y="17"/>
                        <a:pt x="559" y="23"/>
                        <a:pt x="561" y="32"/>
                      </a:cubicBezTo>
                      <a:cubicBezTo>
                        <a:pt x="564" y="52"/>
                        <a:pt x="565" y="66"/>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2" name="Freeform 174"/>
                <p:cNvSpPr>
                  <a:spLocks noChangeAspect="1"/>
                </p:cNvSpPr>
                <p:nvPr userDrawn="1"/>
              </p:nvSpPr>
              <p:spPr bwMode="black">
                <a:xfrm>
                  <a:off x="5348" y="1076"/>
                  <a:ext cx="48" cy="58"/>
                </a:xfrm>
                <a:custGeom>
                  <a:avLst/>
                  <a:gdLst/>
                  <a:ahLst/>
                  <a:cxnLst>
                    <a:cxn ang="0">
                      <a:pos x="481" y="62"/>
                    </a:cxn>
                    <a:cxn ang="0">
                      <a:pos x="500" y="34"/>
                    </a:cxn>
                    <a:cxn ang="0">
                      <a:pos x="522" y="10"/>
                    </a:cxn>
                    <a:cxn ang="0">
                      <a:pos x="532" y="0"/>
                    </a:cxn>
                    <a:cxn ang="0">
                      <a:pos x="429" y="0"/>
                    </a:cxn>
                    <a:cxn ang="0">
                      <a:pos x="423" y="0"/>
                    </a:cxn>
                    <a:cxn ang="0">
                      <a:pos x="423" y="7"/>
                    </a:cxn>
                    <a:cxn ang="0">
                      <a:pos x="424" y="14"/>
                    </a:cxn>
                    <a:cxn ang="0">
                      <a:pos x="423" y="22"/>
                    </a:cxn>
                    <a:cxn ang="0">
                      <a:pos x="415" y="40"/>
                    </a:cxn>
                    <a:cxn ang="0">
                      <a:pos x="272" y="266"/>
                    </a:cxn>
                    <a:cxn ang="0">
                      <a:pos x="141" y="54"/>
                    </a:cxn>
                    <a:cxn ang="0">
                      <a:pos x="127" y="28"/>
                    </a:cxn>
                    <a:cxn ang="0">
                      <a:pos x="125" y="14"/>
                    </a:cxn>
                    <a:cxn ang="0">
                      <a:pos x="126" y="8"/>
                    </a:cxn>
                    <a:cxn ang="0">
                      <a:pos x="126" y="1"/>
                    </a:cxn>
                    <a:cxn ang="0">
                      <a:pos x="16" y="1"/>
                    </a:cxn>
                    <a:cxn ang="0">
                      <a:pos x="0" y="1"/>
                    </a:cxn>
                    <a:cxn ang="0">
                      <a:pos x="12" y="11"/>
                    </a:cxn>
                    <a:cxn ang="0">
                      <a:pos x="31" y="30"/>
                    </a:cxn>
                    <a:cxn ang="0">
                      <a:pos x="47" y="53"/>
                    </a:cxn>
                    <a:cxn ang="0">
                      <a:pos x="223" y="331"/>
                    </a:cxn>
                    <a:cxn ang="0">
                      <a:pos x="223" y="619"/>
                    </a:cxn>
                    <a:cxn ang="0">
                      <a:pos x="223" y="628"/>
                    </a:cxn>
                    <a:cxn ang="0">
                      <a:pos x="222" y="635"/>
                    </a:cxn>
                    <a:cxn ang="0">
                      <a:pos x="216" y="654"/>
                    </a:cxn>
                    <a:cxn ang="0">
                      <a:pos x="212" y="662"/>
                    </a:cxn>
                    <a:cxn ang="0">
                      <a:pos x="306" y="662"/>
                    </a:cxn>
                    <a:cxn ang="0">
                      <a:pos x="313" y="662"/>
                    </a:cxn>
                    <a:cxn ang="0">
                      <a:pos x="311" y="655"/>
                    </a:cxn>
                    <a:cxn ang="0">
                      <a:pos x="306" y="636"/>
                    </a:cxn>
                    <a:cxn ang="0">
                      <a:pos x="303" y="616"/>
                    </a:cxn>
                    <a:cxn ang="0">
                      <a:pos x="303" y="328"/>
                    </a:cxn>
                    <a:cxn ang="0">
                      <a:pos x="481" y="62"/>
                    </a:cxn>
                  </a:cxnLst>
                  <a:rect l="0" t="0" r="r" b="b"/>
                  <a:pathLst>
                    <a:path w="532" h="662">
                      <a:moveTo>
                        <a:pt x="481" y="62"/>
                      </a:moveTo>
                      <a:cubicBezTo>
                        <a:pt x="489" y="51"/>
                        <a:pt x="493" y="44"/>
                        <a:pt x="500" y="34"/>
                      </a:cubicBezTo>
                      <a:cubicBezTo>
                        <a:pt x="507" y="24"/>
                        <a:pt x="512" y="19"/>
                        <a:pt x="522" y="10"/>
                      </a:cubicBezTo>
                      <a:cubicBezTo>
                        <a:pt x="532" y="0"/>
                        <a:pt x="532" y="0"/>
                        <a:pt x="532" y="0"/>
                      </a:cubicBezTo>
                      <a:cubicBezTo>
                        <a:pt x="429" y="0"/>
                        <a:pt x="429" y="0"/>
                        <a:pt x="429" y="0"/>
                      </a:cubicBezTo>
                      <a:cubicBezTo>
                        <a:pt x="423" y="0"/>
                        <a:pt x="423" y="0"/>
                        <a:pt x="423" y="0"/>
                      </a:cubicBezTo>
                      <a:cubicBezTo>
                        <a:pt x="423" y="7"/>
                        <a:pt x="423" y="7"/>
                        <a:pt x="423" y="7"/>
                      </a:cubicBezTo>
                      <a:cubicBezTo>
                        <a:pt x="424" y="10"/>
                        <a:pt x="424" y="12"/>
                        <a:pt x="424" y="14"/>
                      </a:cubicBezTo>
                      <a:cubicBezTo>
                        <a:pt x="424" y="17"/>
                        <a:pt x="424" y="19"/>
                        <a:pt x="423" y="22"/>
                      </a:cubicBezTo>
                      <a:cubicBezTo>
                        <a:pt x="422" y="28"/>
                        <a:pt x="419" y="33"/>
                        <a:pt x="415" y="40"/>
                      </a:cubicBezTo>
                      <a:cubicBezTo>
                        <a:pt x="272" y="266"/>
                        <a:pt x="272" y="266"/>
                        <a:pt x="272" y="266"/>
                      </a:cubicBezTo>
                      <a:cubicBezTo>
                        <a:pt x="141" y="54"/>
                        <a:pt x="141" y="54"/>
                        <a:pt x="141" y="54"/>
                      </a:cubicBezTo>
                      <a:cubicBezTo>
                        <a:pt x="135" y="44"/>
                        <a:pt x="131" y="38"/>
                        <a:pt x="127" y="28"/>
                      </a:cubicBezTo>
                      <a:cubicBezTo>
                        <a:pt x="126" y="23"/>
                        <a:pt x="125" y="19"/>
                        <a:pt x="125" y="14"/>
                      </a:cubicBezTo>
                      <a:cubicBezTo>
                        <a:pt x="125" y="12"/>
                        <a:pt x="126" y="10"/>
                        <a:pt x="126" y="8"/>
                      </a:cubicBezTo>
                      <a:cubicBezTo>
                        <a:pt x="126" y="1"/>
                        <a:pt x="126" y="1"/>
                        <a:pt x="126" y="1"/>
                      </a:cubicBezTo>
                      <a:cubicBezTo>
                        <a:pt x="16" y="1"/>
                        <a:pt x="16" y="1"/>
                        <a:pt x="16" y="1"/>
                      </a:cubicBezTo>
                      <a:cubicBezTo>
                        <a:pt x="0" y="1"/>
                        <a:pt x="0" y="1"/>
                        <a:pt x="0" y="1"/>
                      </a:cubicBezTo>
                      <a:cubicBezTo>
                        <a:pt x="12" y="11"/>
                        <a:pt x="12" y="11"/>
                        <a:pt x="12" y="11"/>
                      </a:cubicBezTo>
                      <a:cubicBezTo>
                        <a:pt x="21" y="18"/>
                        <a:pt x="25" y="23"/>
                        <a:pt x="31" y="30"/>
                      </a:cubicBezTo>
                      <a:cubicBezTo>
                        <a:pt x="37" y="39"/>
                        <a:pt x="41" y="44"/>
                        <a:pt x="47" y="53"/>
                      </a:cubicBezTo>
                      <a:cubicBezTo>
                        <a:pt x="223" y="331"/>
                        <a:pt x="223" y="331"/>
                        <a:pt x="223" y="331"/>
                      </a:cubicBezTo>
                      <a:cubicBezTo>
                        <a:pt x="223" y="619"/>
                        <a:pt x="223" y="619"/>
                        <a:pt x="223" y="619"/>
                      </a:cubicBezTo>
                      <a:cubicBezTo>
                        <a:pt x="223" y="623"/>
                        <a:pt x="223" y="626"/>
                        <a:pt x="223" y="628"/>
                      </a:cubicBezTo>
                      <a:cubicBezTo>
                        <a:pt x="223" y="631"/>
                        <a:pt x="223" y="633"/>
                        <a:pt x="222" y="635"/>
                      </a:cubicBezTo>
                      <a:cubicBezTo>
                        <a:pt x="221" y="642"/>
                        <a:pt x="219" y="647"/>
                        <a:pt x="216" y="654"/>
                      </a:cubicBezTo>
                      <a:cubicBezTo>
                        <a:pt x="212" y="662"/>
                        <a:pt x="212" y="662"/>
                        <a:pt x="212" y="662"/>
                      </a:cubicBezTo>
                      <a:cubicBezTo>
                        <a:pt x="306" y="662"/>
                        <a:pt x="306" y="662"/>
                        <a:pt x="306" y="662"/>
                      </a:cubicBezTo>
                      <a:cubicBezTo>
                        <a:pt x="313" y="662"/>
                        <a:pt x="313" y="662"/>
                        <a:pt x="313" y="662"/>
                      </a:cubicBezTo>
                      <a:cubicBezTo>
                        <a:pt x="311" y="655"/>
                        <a:pt x="311" y="655"/>
                        <a:pt x="311" y="655"/>
                      </a:cubicBezTo>
                      <a:cubicBezTo>
                        <a:pt x="308" y="647"/>
                        <a:pt x="308" y="643"/>
                        <a:pt x="306" y="636"/>
                      </a:cubicBezTo>
                      <a:cubicBezTo>
                        <a:pt x="304" y="628"/>
                        <a:pt x="303" y="623"/>
                        <a:pt x="303" y="616"/>
                      </a:cubicBezTo>
                      <a:cubicBezTo>
                        <a:pt x="303" y="328"/>
                        <a:pt x="303" y="328"/>
                        <a:pt x="303" y="328"/>
                      </a:cubicBezTo>
                      <a:lnTo>
                        <a:pt x="481" y="6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3" name="Freeform 175"/>
                <p:cNvSpPr>
                  <a:spLocks noChangeAspect="1" noEditPoints="1"/>
                </p:cNvSpPr>
                <p:nvPr userDrawn="1"/>
              </p:nvSpPr>
              <p:spPr bwMode="black">
                <a:xfrm>
                  <a:off x="5424" y="1074"/>
                  <a:ext cx="60" cy="60"/>
                </a:xfrm>
                <a:custGeom>
                  <a:avLst/>
                  <a:gdLst/>
                  <a:ahLst/>
                  <a:cxnLst>
                    <a:cxn ang="0">
                      <a:pos x="336" y="0"/>
                    </a:cxn>
                    <a:cxn ang="0">
                      <a:pos x="0" y="338"/>
                    </a:cxn>
                    <a:cxn ang="0">
                      <a:pos x="330" y="675"/>
                    </a:cxn>
                    <a:cxn ang="0">
                      <a:pos x="330" y="670"/>
                    </a:cxn>
                    <a:cxn ang="0">
                      <a:pos x="330" y="675"/>
                    </a:cxn>
                    <a:cxn ang="0">
                      <a:pos x="338" y="675"/>
                    </a:cxn>
                    <a:cxn ang="0">
                      <a:pos x="674" y="342"/>
                    </a:cxn>
                    <a:cxn ang="0">
                      <a:pos x="674" y="336"/>
                    </a:cxn>
                    <a:cxn ang="0">
                      <a:pos x="345" y="0"/>
                    </a:cxn>
                    <a:cxn ang="0">
                      <a:pos x="336" y="0"/>
                    </a:cxn>
                    <a:cxn ang="0">
                      <a:pos x="336" y="65"/>
                    </a:cxn>
                    <a:cxn ang="0">
                      <a:pos x="339" y="65"/>
                    </a:cxn>
                    <a:cxn ang="0">
                      <a:pos x="340" y="59"/>
                    </a:cxn>
                    <a:cxn ang="0">
                      <a:pos x="340" y="59"/>
                    </a:cxn>
                    <a:cxn ang="0">
                      <a:pos x="340" y="65"/>
                    </a:cxn>
                    <a:cxn ang="0">
                      <a:pos x="592" y="336"/>
                    </a:cxn>
                    <a:cxn ang="0">
                      <a:pos x="337" y="610"/>
                    </a:cxn>
                    <a:cxn ang="0">
                      <a:pos x="332" y="610"/>
                    </a:cxn>
                    <a:cxn ang="0">
                      <a:pos x="85" y="339"/>
                    </a:cxn>
                    <a:cxn ang="0">
                      <a:pos x="85" y="334"/>
                    </a:cxn>
                    <a:cxn ang="0">
                      <a:pos x="336" y="65"/>
                    </a:cxn>
                  </a:cxnLst>
                  <a:rect l="0" t="0" r="r" b="b"/>
                  <a:pathLst>
                    <a:path w="674" h="675">
                      <a:moveTo>
                        <a:pt x="336" y="0"/>
                      </a:moveTo>
                      <a:cubicBezTo>
                        <a:pt x="151" y="0"/>
                        <a:pt x="0" y="154"/>
                        <a:pt x="0" y="338"/>
                      </a:cubicBezTo>
                      <a:cubicBezTo>
                        <a:pt x="0" y="521"/>
                        <a:pt x="148" y="669"/>
                        <a:pt x="330" y="675"/>
                      </a:cubicBezTo>
                      <a:cubicBezTo>
                        <a:pt x="330" y="670"/>
                        <a:pt x="330" y="670"/>
                        <a:pt x="330" y="670"/>
                      </a:cubicBezTo>
                      <a:cubicBezTo>
                        <a:pt x="330" y="675"/>
                        <a:pt x="330" y="675"/>
                        <a:pt x="330" y="675"/>
                      </a:cubicBezTo>
                      <a:cubicBezTo>
                        <a:pt x="333" y="675"/>
                        <a:pt x="336" y="675"/>
                        <a:pt x="338" y="675"/>
                      </a:cubicBezTo>
                      <a:cubicBezTo>
                        <a:pt x="520" y="675"/>
                        <a:pt x="674" y="534"/>
                        <a:pt x="674" y="342"/>
                      </a:cubicBezTo>
                      <a:cubicBezTo>
                        <a:pt x="674" y="340"/>
                        <a:pt x="674" y="338"/>
                        <a:pt x="674" y="336"/>
                      </a:cubicBezTo>
                      <a:cubicBezTo>
                        <a:pt x="671" y="154"/>
                        <a:pt x="533" y="7"/>
                        <a:pt x="345" y="0"/>
                      </a:cubicBezTo>
                      <a:cubicBezTo>
                        <a:pt x="342" y="0"/>
                        <a:pt x="338" y="0"/>
                        <a:pt x="336" y="0"/>
                      </a:cubicBezTo>
                      <a:close/>
                      <a:moveTo>
                        <a:pt x="336" y="65"/>
                      </a:moveTo>
                      <a:cubicBezTo>
                        <a:pt x="337" y="65"/>
                        <a:pt x="338" y="65"/>
                        <a:pt x="339" y="65"/>
                      </a:cubicBezTo>
                      <a:cubicBezTo>
                        <a:pt x="340" y="59"/>
                        <a:pt x="340" y="59"/>
                        <a:pt x="340" y="59"/>
                      </a:cubicBezTo>
                      <a:cubicBezTo>
                        <a:pt x="340" y="59"/>
                        <a:pt x="340" y="59"/>
                        <a:pt x="340" y="59"/>
                      </a:cubicBezTo>
                      <a:cubicBezTo>
                        <a:pt x="340" y="65"/>
                        <a:pt x="340" y="65"/>
                        <a:pt x="340" y="65"/>
                      </a:cubicBezTo>
                      <a:cubicBezTo>
                        <a:pt x="488" y="67"/>
                        <a:pt x="591" y="191"/>
                        <a:pt x="592" y="336"/>
                      </a:cubicBezTo>
                      <a:cubicBezTo>
                        <a:pt x="592" y="480"/>
                        <a:pt x="481" y="610"/>
                        <a:pt x="337" y="610"/>
                      </a:cubicBezTo>
                      <a:cubicBezTo>
                        <a:pt x="336" y="610"/>
                        <a:pt x="334" y="610"/>
                        <a:pt x="332" y="610"/>
                      </a:cubicBezTo>
                      <a:cubicBezTo>
                        <a:pt x="186" y="607"/>
                        <a:pt x="85" y="481"/>
                        <a:pt x="85" y="339"/>
                      </a:cubicBezTo>
                      <a:cubicBezTo>
                        <a:pt x="85" y="338"/>
                        <a:pt x="85" y="336"/>
                        <a:pt x="85" y="334"/>
                      </a:cubicBezTo>
                      <a:cubicBezTo>
                        <a:pt x="88" y="191"/>
                        <a:pt x="186" y="65"/>
                        <a:pt x="336" y="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4" name="Freeform 176"/>
                <p:cNvSpPr>
                  <a:spLocks noChangeAspect="1"/>
                </p:cNvSpPr>
                <p:nvPr userDrawn="1"/>
              </p:nvSpPr>
              <p:spPr bwMode="black">
                <a:xfrm>
                  <a:off x="5282" y="1076"/>
                  <a:ext cx="11" cy="58"/>
                </a:xfrm>
                <a:custGeom>
                  <a:avLst/>
                  <a:gdLst/>
                  <a:ahLst/>
                  <a:cxnLst>
                    <a:cxn ang="0">
                      <a:pos x="112" y="33"/>
                    </a:cxn>
                    <a:cxn ang="0">
                      <a:pos x="122" y="8"/>
                    </a:cxn>
                    <a:cxn ang="0">
                      <a:pos x="126" y="0"/>
                    </a:cxn>
                    <a:cxn ang="0">
                      <a:pos x="10" y="0"/>
                    </a:cxn>
                    <a:cxn ang="0">
                      <a:pos x="0" y="0"/>
                    </a:cxn>
                    <a:cxn ang="0">
                      <a:pos x="5" y="9"/>
                    </a:cxn>
                    <a:cxn ang="0">
                      <a:pos x="19" y="37"/>
                    </a:cxn>
                    <a:cxn ang="0">
                      <a:pos x="24" y="69"/>
                    </a:cxn>
                    <a:cxn ang="0">
                      <a:pos x="24" y="598"/>
                    </a:cxn>
                    <a:cxn ang="0">
                      <a:pos x="19" y="630"/>
                    </a:cxn>
                    <a:cxn ang="0">
                      <a:pos x="9" y="651"/>
                    </a:cxn>
                    <a:cxn ang="0">
                      <a:pos x="3" y="659"/>
                    </a:cxn>
                    <a:cxn ang="0">
                      <a:pos x="115" y="659"/>
                    </a:cxn>
                    <a:cxn ang="0">
                      <a:pos x="125" y="659"/>
                    </a:cxn>
                    <a:cxn ang="0">
                      <a:pos x="120" y="651"/>
                    </a:cxn>
                    <a:cxn ang="0">
                      <a:pos x="109" y="628"/>
                    </a:cxn>
                    <a:cxn ang="0">
                      <a:pos x="106" y="545"/>
                    </a:cxn>
                    <a:cxn ang="0">
                      <a:pos x="106" y="68"/>
                    </a:cxn>
                    <a:cxn ang="0">
                      <a:pos x="112" y="33"/>
                    </a:cxn>
                  </a:cxnLst>
                  <a:rect l="0" t="0" r="r" b="b"/>
                  <a:pathLst>
                    <a:path w="126" h="659">
                      <a:moveTo>
                        <a:pt x="112" y="33"/>
                      </a:moveTo>
                      <a:cubicBezTo>
                        <a:pt x="116" y="23"/>
                        <a:pt x="118" y="17"/>
                        <a:pt x="122" y="8"/>
                      </a:cubicBezTo>
                      <a:cubicBezTo>
                        <a:pt x="126" y="0"/>
                        <a:pt x="126" y="0"/>
                        <a:pt x="126" y="0"/>
                      </a:cubicBezTo>
                      <a:cubicBezTo>
                        <a:pt x="10" y="0"/>
                        <a:pt x="10" y="0"/>
                        <a:pt x="10" y="0"/>
                      </a:cubicBezTo>
                      <a:cubicBezTo>
                        <a:pt x="0" y="0"/>
                        <a:pt x="0" y="0"/>
                        <a:pt x="0" y="0"/>
                      </a:cubicBezTo>
                      <a:cubicBezTo>
                        <a:pt x="5" y="9"/>
                        <a:pt x="5" y="9"/>
                        <a:pt x="5" y="9"/>
                      </a:cubicBezTo>
                      <a:cubicBezTo>
                        <a:pt x="12" y="19"/>
                        <a:pt x="15" y="26"/>
                        <a:pt x="19" y="37"/>
                      </a:cubicBezTo>
                      <a:cubicBezTo>
                        <a:pt x="23" y="50"/>
                        <a:pt x="24" y="57"/>
                        <a:pt x="24" y="69"/>
                      </a:cubicBezTo>
                      <a:cubicBezTo>
                        <a:pt x="24" y="598"/>
                        <a:pt x="24" y="598"/>
                        <a:pt x="24" y="598"/>
                      </a:cubicBezTo>
                      <a:cubicBezTo>
                        <a:pt x="24" y="611"/>
                        <a:pt x="24"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5" y="642"/>
                        <a:pt x="110" y="637"/>
                        <a:pt x="109" y="628"/>
                      </a:cubicBezTo>
                      <a:cubicBezTo>
                        <a:pt x="106" y="608"/>
                        <a:pt x="106" y="578"/>
                        <a:pt x="106" y="545"/>
                      </a:cubicBezTo>
                      <a:cubicBezTo>
                        <a:pt x="106" y="68"/>
                        <a:pt x="106" y="68"/>
                        <a:pt x="106" y="68"/>
                      </a:cubicBezTo>
                      <a:cubicBezTo>
                        <a:pt x="106" y="58"/>
                        <a:pt x="106" y="53"/>
                        <a:pt x="112" y="33"/>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5" name="Freeform 177"/>
                <p:cNvSpPr>
                  <a:spLocks noChangeAspect="1"/>
                </p:cNvSpPr>
                <p:nvPr userDrawn="1"/>
              </p:nvSpPr>
              <p:spPr bwMode="black">
                <a:xfrm>
                  <a:off x="5461" y="1175"/>
                  <a:ext cx="47" cy="59"/>
                </a:xfrm>
                <a:custGeom>
                  <a:avLst/>
                  <a:gdLst/>
                  <a:ahLst/>
                  <a:cxnLst>
                    <a:cxn ang="0">
                      <a:pos x="423" y="0"/>
                    </a:cxn>
                    <a:cxn ang="0">
                      <a:pos x="424" y="6"/>
                    </a:cxn>
                    <a:cxn ang="0">
                      <a:pos x="424" y="14"/>
                    </a:cxn>
                    <a:cxn ang="0">
                      <a:pos x="424" y="21"/>
                    </a:cxn>
                    <a:cxn ang="0">
                      <a:pos x="415" y="39"/>
                    </a:cxn>
                    <a:cxn ang="0">
                      <a:pos x="272" y="265"/>
                    </a:cxn>
                    <a:cxn ang="0">
                      <a:pos x="141" y="53"/>
                    </a:cxn>
                    <a:cxn ang="0">
                      <a:pos x="127" y="27"/>
                    </a:cxn>
                    <a:cxn ang="0">
                      <a:pos x="125" y="13"/>
                    </a:cxn>
                    <a:cxn ang="0">
                      <a:pos x="126" y="7"/>
                    </a:cxn>
                    <a:cxn ang="0">
                      <a:pos x="127" y="1"/>
                    </a:cxn>
                    <a:cxn ang="0">
                      <a:pos x="16" y="1"/>
                    </a:cxn>
                    <a:cxn ang="0">
                      <a:pos x="0" y="1"/>
                    </a:cxn>
                    <a:cxn ang="0">
                      <a:pos x="13" y="11"/>
                    </a:cxn>
                    <a:cxn ang="0">
                      <a:pos x="31" y="29"/>
                    </a:cxn>
                    <a:cxn ang="0">
                      <a:pos x="47" y="53"/>
                    </a:cxn>
                    <a:cxn ang="0">
                      <a:pos x="224" y="330"/>
                    </a:cxn>
                    <a:cxn ang="0">
                      <a:pos x="223" y="619"/>
                    </a:cxn>
                    <a:cxn ang="0">
                      <a:pos x="223" y="628"/>
                    </a:cxn>
                    <a:cxn ang="0">
                      <a:pos x="222" y="634"/>
                    </a:cxn>
                    <a:cxn ang="0">
                      <a:pos x="216" y="654"/>
                    </a:cxn>
                    <a:cxn ang="0">
                      <a:pos x="213" y="662"/>
                    </a:cxn>
                    <a:cxn ang="0">
                      <a:pos x="306" y="662"/>
                    </a:cxn>
                    <a:cxn ang="0">
                      <a:pos x="314" y="662"/>
                    </a:cxn>
                    <a:cxn ang="0">
                      <a:pos x="311" y="654"/>
                    </a:cxn>
                    <a:cxn ang="0">
                      <a:pos x="306" y="635"/>
                    </a:cxn>
                    <a:cxn ang="0">
                      <a:pos x="303" y="615"/>
                    </a:cxn>
                    <a:cxn ang="0">
                      <a:pos x="303" y="327"/>
                    </a:cxn>
                    <a:cxn ang="0">
                      <a:pos x="482" y="62"/>
                    </a:cxn>
                    <a:cxn ang="0">
                      <a:pos x="501" y="33"/>
                    </a:cxn>
                    <a:cxn ang="0">
                      <a:pos x="496" y="30"/>
                    </a:cxn>
                    <a:cxn ang="0">
                      <a:pos x="496" y="30"/>
                    </a:cxn>
                    <a:cxn ang="0">
                      <a:pos x="501" y="33"/>
                    </a:cxn>
                    <a:cxn ang="0">
                      <a:pos x="522" y="10"/>
                    </a:cxn>
                    <a:cxn ang="0">
                      <a:pos x="533" y="0"/>
                    </a:cxn>
                    <a:cxn ang="0">
                      <a:pos x="429" y="0"/>
                    </a:cxn>
                    <a:cxn ang="0">
                      <a:pos x="423" y="0"/>
                    </a:cxn>
                  </a:cxnLst>
                  <a:rect l="0" t="0" r="r" b="b"/>
                  <a:pathLst>
                    <a:path w="533" h="662">
                      <a:moveTo>
                        <a:pt x="423" y="0"/>
                      </a:moveTo>
                      <a:cubicBezTo>
                        <a:pt x="424" y="6"/>
                        <a:pt x="424" y="6"/>
                        <a:pt x="424" y="6"/>
                      </a:cubicBezTo>
                      <a:cubicBezTo>
                        <a:pt x="424" y="9"/>
                        <a:pt x="424" y="11"/>
                        <a:pt x="424" y="14"/>
                      </a:cubicBezTo>
                      <a:cubicBezTo>
                        <a:pt x="424" y="16"/>
                        <a:pt x="424" y="18"/>
                        <a:pt x="424" y="21"/>
                      </a:cubicBezTo>
                      <a:cubicBezTo>
                        <a:pt x="422" y="27"/>
                        <a:pt x="419" y="32"/>
                        <a:pt x="415" y="39"/>
                      </a:cubicBezTo>
                      <a:cubicBezTo>
                        <a:pt x="272" y="265"/>
                        <a:pt x="272" y="265"/>
                        <a:pt x="272" y="265"/>
                      </a:cubicBezTo>
                      <a:cubicBezTo>
                        <a:pt x="141" y="53"/>
                        <a:pt x="141" y="53"/>
                        <a:pt x="141" y="53"/>
                      </a:cubicBezTo>
                      <a:cubicBezTo>
                        <a:pt x="135" y="43"/>
                        <a:pt x="131" y="38"/>
                        <a:pt x="127" y="27"/>
                      </a:cubicBezTo>
                      <a:cubicBezTo>
                        <a:pt x="126" y="22"/>
                        <a:pt x="125" y="18"/>
                        <a:pt x="125" y="13"/>
                      </a:cubicBezTo>
                      <a:cubicBezTo>
                        <a:pt x="125" y="11"/>
                        <a:pt x="126" y="9"/>
                        <a:pt x="126" y="7"/>
                      </a:cubicBezTo>
                      <a:cubicBezTo>
                        <a:pt x="127" y="1"/>
                        <a:pt x="127" y="1"/>
                        <a:pt x="127" y="1"/>
                      </a:cubicBezTo>
                      <a:cubicBezTo>
                        <a:pt x="16" y="1"/>
                        <a:pt x="16" y="1"/>
                        <a:pt x="16" y="1"/>
                      </a:cubicBezTo>
                      <a:cubicBezTo>
                        <a:pt x="0" y="1"/>
                        <a:pt x="0" y="1"/>
                        <a:pt x="0" y="1"/>
                      </a:cubicBezTo>
                      <a:cubicBezTo>
                        <a:pt x="13" y="11"/>
                        <a:pt x="13" y="11"/>
                        <a:pt x="13" y="11"/>
                      </a:cubicBezTo>
                      <a:cubicBezTo>
                        <a:pt x="21" y="17"/>
                        <a:pt x="25" y="22"/>
                        <a:pt x="31" y="29"/>
                      </a:cubicBezTo>
                      <a:cubicBezTo>
                        <a:pt x="38" y="38"/>
                        <a:pt x="41" y="43"/>
                        <a:pt x="47" y="53"/>
                      </a:cubicBezTo>
                      <a:cubicBezTo>
                        <a:pt x="224" y="330"/>
                        <a:pt x="224" y="330"/>
                        <a:pt x="224" y="330"/>
                      </a:cubicBezTo>
                      <a:cubicBezTo>
                        <a:pt x="223" y="619"/>
                        <a:pt x="223" y="619"/>
                        <a:pt x="223" y="619"/>
                      </a:cubicBezTo>
                      <a:cubicBezTo>
                        <a:pt x="223" y="622"/>
                        <a:pt x="223" y="625"/>
                        <a:pt x="223" y="628"/>
                      </a:cubicBezTo>
                      <a:cubicBezTo>
                        <a:pt x="223" y="630"/>
                        <a:pt x="223" y="632"/>
                        <a:pt x="222" y="634"/>
                      </a:cubicBezTo>
                      <a:cubicBezTo>
                        <a:pt x="221" y="642"/>
                        <a:pt x="219" y="646"/>
                        <a:pt x="216" y="654"/>
                      </a:cubicBezTo>
                      <a:cubicBezTo>
                        <a:pt x="213" y="662"/>
                        <a:pt x="213" y="662"/>
                        <a:pt x="213" y="662"/>
                      </a:cubicBezTo>
                      <a:cubicBezTo>
                        <a:pt x="306" y="662"/>
                        <a:pt x="306" y="662"/>
                        <a:pt x="306" y="662"/>
                      </a:cubicBezTo>
                      <a:cubicBezTo>
                        <a:pt x="314" y="662"/>
                        <a:pt x="314" y="662"/>
                        <a:pt x="314" y="662"/>
                      </a:cubicBezTo>
                      <a:cubicBezTo>
                        <a:pt x="311" y="654"/>
                        <a:pt x="311" y="654"/>
                        <a:pt x="311" y="654"/>
                      </a:cubicBezTo>
                      <a:cubicBezTo>
                        <a:pt x="308" y="647"/>
                        <a:pt x="308" y="642"/>
                        <a:pt x="306" y="635"/>
                      </a:cubicBezTo>
                      <a:cubicBezTo>
                        <a:pt x="304" y="627"/>
                        <a:pt x="303" y="623"/>
                        <a:pt x="303" y="615"/>
                      </a:cubicBezTo>
                      <a:cubicBezTo>
                        <a:pt x="303" y="327"/>
                        <a:pt x="303" y="327"/>
                        <a:pt x="303" y="327"/>
                      </a:cubicBezTo>
                      <a:cubicBezTo>
                        <a:pt x="482" y="62"/>
                        <a:pt x="482" y="62"/>
                        <a:pt x="482" y="62"/>
                      </a:cubicBezTo>
                      <a:cubicBezTo>
                        <a:pt x="489" y="50"/>
                        <a:pt x="493" y="44"/>
                        <a:pt x="501" y="33"/>
                      </a:cubicBezTo>
                      <a:cubicBezTo>
                        <a:pt x="496" y="30"/>
                        <a:pt x="496" y="30"/>
                        <a:pt x="496" y="30"/>
                      </a:cubicBezTo>
                      <a:cubicBezTo>
                        <a:pt x="496" y="30"/>
                        <a:pt x="496" y="30"/>
                        <a:pt x="496" y="30"/>
                      </a:cubicBezTo>
                      <a:cubicBezTo>
                        <a:pt x="501" y="33"/>
                        <a:pt x="501" y="33"/>
                        <a:pt x="501" y="33"/>
                      </a:cubicBezTo>
                      <a:cubicBezTo>
                        <a:pt x="508" y="24"/>
                        <a:pt x="512" y="18"/>
                        <a:pt x="522" y="10"/>
                      </a:cubicBezTo>
                      <a:cubicBezTo>
                        <a:pt x="533" y="0"/>
                        <a:pt x="533" y="0"/>
                        <a:pt x="533" y="0"/>
                      </a:cubicBezTo>
                      <a:cubicBezTo>
                        <a:pt x="429" y="0"/>
                        <a:pt x="429" y="0"/>
                        <a:pt x="429" y="0"/>
                      </a:cubicBezTo>
                      <a:lnTo>
                        <a:pt x="4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6" name="Freeform 178"/>
                <p:cNvSpPr>
                  <a:spLocks noChangeAspect="1"/>
                </p:cNvSpPr>
                <p:nvPr userDrawn="1"/>
              </p:nvSpPr>
              <p:spPr bwMode="black">
                <a:xfrm>
                  <a:off x="5492" y="1076"/>
                  <a:ext cx="30" cy="58"/>
                </a:xfrm>
                <a:custGeom>
                  <a:avLst/>
                  <a:gdLst/>
                  <a:ahLst/>
                  <a:cxnLst>
                    <a:cxn ang="0">
                      <a:pos x="102" y="261"/>
                    </a:cxn>
                    <a:cxn ang="0">
                      <a:pos x="102" y="59"/>
                    </a:cxn>
                    <a:cxn ang="0">
                      <a:pos x="273" y="59"/>
                    </a:cxn>
                    <a:cxn ang="0">
                      <a:pos x="288" y="59"/>
                    </a:cxn>
                    <a:cxn ang="0">
                      <a:pos x="313" y="62"/>
                    </a:cxn>
                    <a:cxn ang="0">
                      <a:pos x="335" y="76"/>
                    </a:cxn>
                    <a:cxn ang="0">
                      <a:pos x="344" y="83"/>
                    </a:cxn>
                    <a:cxn ang="0">
                      <a:pos x="344" y="6"/>
                    </a:cxn>
                    <a:cxn ang="0">
                      <a:pos x="344" y="0"/>
                    </a:cxn>
                    <a:cxn ang="0">
                      <a:pos x="0" y="0"/>
                    </a:cxn>
                    <a:cxn ang="0">
                      <a:pos x="6" y="9"/>
                    </a:cxn>
                    <a:cxn ang="0">
                      <a:pos x="16" y="27"/>
                    </a:cxn>
                    <a:cxn ang="0">
                      <a:pos x="21" y="52"/>
                    </a:cxn>
                    <a:cxn ang="0">
                      <a:pos x="21" y="596"/>
                    </a:cxn>
                    <a:cxn ang="0">
                      <a:pos x="21" y="616"/>
                    </a:cxn>
                    <a:cxn ang="0">
                      <a:pos x="20" y="629"/>
                    </a:cxn>
                    <a:cxn ang="0">
                      <a:pos x="10" y="653"/>
                    </a:cxn>
                    <a:cxn ang="0">
                      <a:pos x="5" y="661"/>
                    </a:cxn>
                    <a:cxn ang="0">
                      <a:pos x="110" y="661"/>
                    </a:cxn>
                    <a:cxn ang="0">
                      <a:pos x="117" y="661"/>
                    </a:cxn>
                    <a:cxn ang="0">
                      <a:pos x="115" y="654"/>
                    </a:cxn>
                    <a:cxn ang="0">
                      <a:pos x="109" y="636"/>
                    </a:cxn>
                    <a:cxn ang="0">
                      <a:pos x="104" y="552"/>
                    </a:cxn>
                    <a:cxn ang="0">
                      <a:pos x="104" y="320"/>
                    </a:cxn>
                    <a:cxn ang="0">
                      <a:pos x="273" y="320"/>
                    </a:cxn>
                    <a:cxn ang="0">
                      <a:pos x="297" y="320"/>
                    </a:cxn>
                    <a:cxn ang="0">
                      <a:pos x="310" y="320"/>
                    </a:cxn>
                    <a:cxn ang="0">
                      <a:pos x="310" y="315"/>
                    </a:cxn>
                    <a:cxn ang="0">
                      <a:pos x="310" y="320"/>
                    </a:cxn>
                    <a:cxn ang="0">
                      <a:pos x="338" y="325"/>
                    </a:cxn>
                    <a:cxn ang="0">
                      <a:pos x="345" y="327"/>
                    </a:cxn>
                    <a:cxn ang="0">
                      <a:pos x="345" y="267"/>
                    </a:cxn>
                    <a:cxn ang="0">
                      <a:pos x="345" y="261"/>
                    </a:cxn>
                    <a:cxn ang="0">
                      <a:pos x="102" y="261"/>
                    </a:cxn>
                  </a:cxnLst>
                  <a:rect l="0" t="0" r="r" b="b"/>
                  <a:pathLst>
                    <a:path w="345" h="661">
                      <a:moveTo>
                        <a:pt x="102" y="261"/>
                      </a:moveTo>
                      <a:cubicBezTo>
                        <a:pt x="102" y="59"/>
                        <a:pt x="102" y="59"/>
                        <a:pt x="102" y="59"/>
                      </a:cubicBezTo>
                      <a:cubicBezTo>
                        <a:pt x="273" y="59"/>
                        <a:pt x="273" y="59"/>
                        <a:pt x="273" y="59"/>
                      </a:cubicBezTo>
                      <a:cubicBezTo>
                        <a:pt x="278" y="59"/>
                        <a:pt x="283" y="59"/>
                        <a:pt x="288" y="59"/>
                      </a:cubicBezTo>
                      <a:cubicBezTo>
                        <a:pt x="297" y="59"/>
                        <a:pt x="305" y="60"/>
                        <a:pt x="313" y="62"/>
                      </a:cubicBezTo>
                      <a:cubicBezTo>
                        <a:pt x="322" y="65"/>
                        <a:pt x="326" y="68"/>
                        <a:pt x="335" y="76"/>
                      </a:cubicBezTo>
                      <a:cubicBezTo>
                        <a:pt x="344" y="83"/>
                        <a:pt x="344" y="83"/>
                        <a:pt x="344" y="83"/>
                      </a:cubicBezTo>
                      <a:cubicBezTo>
                        <a:pt x="344" y="6"/>
                        <a:pt x="344" y="6"/>
                        <a:pt x="344" y="6"/>
                      </a:cubicBezTo>
                      <a:cubicBezTo>
                        <a:pt x="344" y="0"/>
                        <a:pt x="344" y="0"/>
                        <a:pt x="344" y="0"/>
                      </a:cubicBezTo>
                      <a:cubicBezTo>
                        <a:pt x="0" y="0"/>
                        <a:pt x="0" y="0"/>
                        <a:pt x="0" y="0"/>
                      </a:cubicBezTo>
                      <a:cubicBezTo>
                        <a:pt x="6" y="9"/>
                        <a:pt x="6" y="9"/>
                        <a:pt x="6" y="9"/>
                      </a:cubicBezTo>
                      <a:cubicBezTo>
                        <a:pt x="10" y="15"/>
                        <a:pt x="14" y="20"/>
                        <a:pt x="16" y="27"/>
                      </a:cubicBezTo>
                      <a:cubicBezTo>
                        <a:pt x="19" y="36"/>
                        <a:pt x="21" y="42"/>
                        <a:pt x="21" y="52"/>
                      </a:cubicBezTo>
                      <a:cubicBezTo>
                        <a:pt x="21" y="596"/>
                        <a:pt x="21" y="596"/>
                        <a:pt x="21" y="596"/>
                      </a:cubicBezTo>
                      <a:cubicBezTo>
                        <a:pt x="21" y="604"/>
                        <a:pt x="21" y="610"/>
                        <a:pt x="21" y="616"/>
                      </a:cubicBezTo>
                      <a:cubicBezTo>
                        <a:pt x="21" y="620"/>
                        <a:pt x="21" y="624"/>
                        <a:pt x="20" y="629"/>
                      </a:cubicBezTo>
                      <a:cubicBezTo>
                        <a:pt x="18" y="638"/>
                        <a:pt x="15" y="644"/>
                        <a:pt x="10" y="653"/>
                      </a:cubicBezTo>
                      <a:cubicBezTo>
                        <a:pt x="5" y="661"/>
                        <a:pt x="5" y="661"/>
                        <a:pt x="5" y="661"/>
                      </a:cubicBezTo>
                      <a:cubicBezTo>
                        <a:pt x="110" y="661"/>
                        <a:pt x="110" y="661"/>
                        <a:pt x="110" y="661"/>
                      </a:cubicBezTo>
                      <a:cubicBezTo>
                        <a:pt x="117" y="661"/>
                        <a:pt x="117" y="661"/>
                        <a:pt x="117" y="661"/>
                      </a:cubicBezTo>
                      <a:cubicBezTo>
                        <a:pt x="115" y="654"/>
                        <a:pt x="115" y="654"/>
                        <a:pt x="115" y="654"/>
                      </a:cubicBezTo>
                      <a:cubicBezTo>
                        <a:pt x="113" y="645"/>
                        <a:pt x="110" y="643"/>
                        <a:pt x="109" y="636"/>
                      </a:cubicBezTo>
                      <a:cubicBezTo>
                        <a:pt x="105" y="598"/>
                        <a:pt x="104" y="584"/>
                        <a:pt x="104" y="552"/>
                      </a:cubicBezTo>
                      <a:cubicBezTo>
                        <a:pt x="104" y="320"/>
                        <a:pt x="104" y="320"/>
                        <a:pt x="104" y="320"/>
                      </a:cubicBezTo>
                      <a:cubicBezTo>
                        <a:pt x="273" y="320"/>
                        <a:pt x="273" y="320"/>
                        <a:pt x="273" y="320"/>
                      </a:cubicBezTo>
                      <a:cubicBezTo>
                        <a:pt x="282" y="320"/>
                        <a:pt x="289" y="320"/>
                        <a:pt x="297" y="320"/>
                      </a:cubicBezTo>
                      <a:cubicBezTo>
                        <a:pt x="300" y="320"/>
                        <a:pt x="305" y="320"/>
                        <a:pt x="310" y="320"/>
                      </a:cubicBezTo>
                      <a:cubicBezTo>
                        <a:pt x="310" y="315"/>
                        <a:pt x="310" y="315"/>
                        <a:pt x="310" y="315"/>
                      </a:cubicBezTo>
                      <a:cubicBezTo>
                        <a:pt x="310" y="320"/>
                        <a:pt x="310" y="320"/>
                        <a:pt x="310" y="320"/>
                      </a:cubicBezTo>
                      <a:cubicBezTo>
                        <a:pt x="320" y="320"/>
                        <a:pt x="326" y="323"/>
                        <a:pt x="338" y="325"/>
                      </a:cubicBezTo>
                      <a:cubicBezTo>
                        <a:pt x="345" y="327"/>
                        <a:pt x="345" y="327"/>
                        <a:pt x="345" y="327"/>
                      </a:cubicBezTo>
                      <a:cubicBezTo>
                        <a:pt x="345" y="267"/>
                        <a:pt x="345" y="267"/>
                        <a:pt x="345" y="267"/>
                      </a:cubicBezTo>
                      <a:cubicBezTo>
                        <a:pt x="345" y="261"/>
                        <a:pt x="345" y="261"/>
                        <a:pt x="345" y="261"/>
                      </a:cubicBezTo>
                      <a:lnTo>
                        <a:pt x="102" y="261"/>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7" name="Freeform 179"/>
                <p:cNvSpPr>
                  <a:spLocks noChangeAspect="1" noEditPoints="1"/>
                </p:cNvSpPr>
                <p:nvPr userDrawn="1"/>
              </p:nvSpPr>
              <p:spPr bwMode="black">
                <a:xfrm>
                  <a:off x="5338" y="1174"/>
                  <a:ext cx="60" cy="60"/>
                </a:xfrm>
                <a:custGeom>
                  <a:avLst/>
                  <a:gdLst/>
                  <a:ahLst/>
                  <a:cxnLst>
                    <a:cxn ang="0">
                      <a:pos x="345" y="0"/>
                    </a:cxn>
                    <a:cxn ang="0">
                      <a:pos x="335" y="0"/>
                    </a:cxn>
                    <a:cxn ang="0">
                      <a:pos x="0" y="337"/>
                    </a:cxn>
                    <a:cxn ang="0">
                      <a:pos x="330" y="675"/>
                    </a:cxn>
                    <a:cxn ang="0">
                      <a:pos x="330" y="669"/>
                    </a:cxn>
                    <a:cxn ang="0">
                      <a:pos x="330" y="675"/>
                    </a:cxn>
                    <a:cxn ang="0">
                      <a:pos x="338" y="675"/>
                    </a:cxn>
                    <a:cxn ang="0">
                      <a:pos x="674" y="341"/>
                    </a:cxn>
                    <a:cxn ang="0">
                      <a:pos x="674" y="335"/>
                    </a:cxn>
                    <a:cxn ang="0">
                      <a:pos x="345" y="0"/>
                    </a:cxn>
                    <a:cxn ang="0">
                      <a:pos x="85" y="334"/>
                    </a:cxn>
                    <a:cxn ang="0">
                      <a:pos x="336" y="64"/>
                    </a:cxn>
                    <a:cxn ang="0">
                      <a:pos x="339" y="64"/>
                    </a:cxn>
                    <a:cxn ang="0">
                      <a:pos x="592" y="335"/>
                    </a:cxn>
                    <a:cxn ang="0">
                      <a:pos x="337" y="610"/>
                    </a:cxn>
                    <a:cxn ang="0">
                      <a:pos x="332" y="610"/>
                    </a:cxn>
                    <a:cxn ang="0">
                      <a:pos x="85" y="339"/>
                    </a:cxn>
                    <a:cxn ang="0">
                      <a:pos x="85" y="334"/>
                    </a:cxn>
                  </a:cxnLst>
                  <a:rect l="0" t="0" r="r" b="b"/>
                  <a:pathLst>
                    <a:path w="674" h="675">
                      <a:moveTo>
                        <a:pt x="345" y="0"/>
                      </a:moveTo>
                      <a:cubicBezTo>
                        <a:pt x="342"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5"/>
                        <a:pt x="338" y="675"/>
                      </a:cubicBezTo>
                      <a:cubicBezTo>
                        <a:pt x="520" y="674"/>
                        <a:pt x="674" y="533"/>
                        <a:pt x="674" y="341"/>
                      </a:cubicBezTo>
                      <a:cubicBezTo>
                        <a:pt x="674" y="339"/>
                        <a:pt x="674" y="337"/>
                        <a:pt x="674" y="335"/>
                      </a:cubicBezTo>
                      <a:cubicBezTo>
                        <a:pt x="670" y="154"/>
                        <a:pt x="533" y="7"/>
                        <a:pt x="345" y="0"/>
                      </a:cubicBezTo>
                      <a:close/>
                      <a:moveTo>
                        <a:pt x="85" y="334"/>
                      </a:moveTo>
                      <a:cubicBezTo>
                        <a:pt x="88" y="191"/>
                        <a:pt x="186" y="64"/>
                        <a:pt x="336" y="64"/>
                      </a:cubicBezTo>
                      <a:cubicBezTo>
                        <a:pt x="337" y="64"/>
                        <a:pt x="338" y="64"/>
                        <a:pt x="339" y="64"/>
                      </a:cubicBezTo>
                      <a:cubicBezTo>
                        <a:pt x="488" y="67"/>
                        <a:pt x="591" y="191"/>
                        <a:pt x="592" y="335"/>
                      </a:cubicBezTo>
                      <a:cubicBezTo>
                        <a:pt x="592" y="479"/>
                        <a:pt x="481" y="609"/>
                        <a:pt x="337" y="610"/>
                      </a:cubicBezTo>
                      <a:cubicBezTo>
                        <a:pt x="335" y="610"/>
                        <a:pt x="334" y="610"/>
                        <a:pt x="332" y="610"/>
                      </a:cubicBezTo>
                      <a:cubicBezTo>
                        <a:pt x="186" y="606"/>
                        <a:pt x="85" y="480"/>
                        <a:pt x="85" y="339"/>
                      </a:cubicBezTo>
                      <a:cubicBezTo>
                        <a:pt x="85" y="337"/>
                        <a:pt x="85" y="335"/>
                        <a:pt x="85" y="33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8" name="Freeform 180"/>
                <p:cNvSpPr>
                  <a:spLocks noChangeAspect="1" noEditPoints="1"/>
                </p:cNvSpPr>
                <p:nvPr userDrawn="1"/>
              </p:nvSpPr>
              <p:spPr bwMode="black">
                <a:xfrm>
                  <a:off x="5213" y="976"/>
                  <a:ext cx="36" cy="59"/>
                </a:xfrm>
                <a:custGeom>
                  <a:avLst/>
                  <a:gdLst/>
                  <a:ahLst/>
                  <a:cxnLst>
                    <a:cxn ang="0">
                      <a:pos x="20" y="32"/>
                    </a:cxn>
                    <a:cxn ang="0">
                      <a:pos x="28" y="68"/>
                    </a:cxn>
                    <a:cxn ang="0">
                      <a:pos x="28" y="603"/>
                    </a:cxn>
                    <a:cxn ang="0">
                      <a:pos x="22" y="635"/>
                    </a:cxn>
                    <a:cxn ang="0">
                      <a:pos x="13" y="652"/>
                    </a:cxn>
                    <a:cxn ang="0">
                      <a:pos x="6" y="661"/>
                    </a:cxn>
                    <a:cxn ang="0">
                      <a:pos x="191" y="661"/>
                    </a:cxn>
                    <a:cxn ang="0">
                      <a:pos x="192" y="661"/>
                    </a:cxn>
                    <a:cxn ang="0">
                      <a:pos x="411" y="470"/>
                    </a:cxn>
                    <a:cxn ang="0">
                      <a:pos x="295" y="302"/>
                    </a:cxn>
                    <a:cxn ang="0">
                      <a:pos x="280" y="297"/>
                    </a:cxn>
                    <a:cxn ang="0">
                      <a:pos x="294" y="288"/>
                    </a:cxn>
                    <a:cxn ang="0">
                      <a:pos x="367" y="167"/>
                    </a:cxn>
                    <a:cxn ang="0">
                      <a:pos x="367" y="161"/>
                    </a:cxn>
                    <a:cxn ang="0">
                      <a:pos x="208" y="0"/>
                    </a:cxn>
                    <a:cxn ang="0">
                      <a:pos x="0" y="0"/>
                    </a:cxn>
                    <a:cxn ang="0">
                      <a:pos x="7" y="9"/>
                    </a:cxn>
                    <a:cxn ang="0">
                      <a:pos x="20" y="32"/>
                    </a:cxn>
                    <a:cxn ang="0">
                      <a:pos x="159" y="277"/>
                    </a:cxn>
                    <a:cxn ang="0">
                      <a:pos x="108" y="277"/>
                    </a:cxn>
                    <a:cxn ang="0">
                      <a:pos x="108" y="55"/>
                    </a:cxn>
                    <a:cxn ang="0">
                      <a:pos x="166" y="55"/>
                    </a:cxn>
                    <a:cxn ang="0">
                      <a:pos x="289" y="162"/>
                    </a:cxn>
                    <a:cxn ang="0">
                      <a:pos x="289" y="167"/>
                    </a:cxn>
                    <a:cxn ang="0">
                      <a:pos x="159" y="277"/>
                    </a:cxn>
                    <a:cxn ang="0">
                      <a:pos x="156" y="611"/>
                    </a:cxn>
                    <a:cxn ang="0">
                      <a:pos x="108" y="603"/>
                    </a:cxn>
                    <a:cxn ang="0">
                      <a:pos x="112" y="330"/>
                    </a:cxn>
                    <a:cxn ang="0">
                      <a:pos x="163" y="330"/>
                    </a:cxn>
                    <a:cxn ang="0">
                      <a:pos x="330" y="469"/>
                    </a:cxn>
                    <a:cxn ang="0">
                      <a:pos x="330" y="473"/>
                    </a:cxn>
                    <a:cxn ang="0">
                      <a:pos x="169" y="611"/>
                    </a:cxn>
                    <a:cxn ang="0">
                      <a:pos x="156" y="611"/>
                    </a:cxn>
                  </a:cxnLst>
                  <a:rect l="0" t="0" r="r" b="b"/>
                  <a:pathLst>
                    <a:path w="411" h="661">
                      <a:moveTo>
                        <a:pt x="20" y="32"/>
                      </a:moveTo>
                      <a:cubicBezTo>
                        <a:pt x="26" y="46"/>
                        <a:pt x="28" y="54"/>
                        <a:pt x="28" y="68"/>
                      </a:cubicBezTo>
                      <a:cubicBezTo>
                        <a:pt x="28" y="603"/>
                        <a:pt x="28" y="603"/>
                        <a:pt x="28" y="603"/>
                      </a:cubicBezTo>
                      <a:cubicBezTo>
                        <a:pt x="28" y="616"/>
                        <a:pt x="27" y="623"/>
                        <a:pt x="22" y="635"/>
                      </a:cubicBezTo>
                      <a:cubicBezTo>
                        <a:pt x="19" y="642"/>
                        <a:pt x="18" y="645"/>
                        <a:pt x="13" y="652"/>
                      </a:cubicBezTo>
                      <a:cubicBezTo>
                        <a:pt x="6" y="661"/>
                        <a:pt x="6" y="661"/>
                        <a:pt x="6" y="661"/>
                      </a:cubicBezTo>
                      <a:cubicBezTo>
                        <a:pt x="191" y="661"/>
                        <a:pt x="191" y="661"/>
                        <a:pt x="191" y="661"/>
                      </a:cubicBezTo>
                      <a:cubicBezTo>
                        <a:pt x="191" y="661"/>
                        <a:pt x="191" y="661"/>
                        <a:pt x="192" y="661"/>
                      </a:cubicBezTo>
                      <a:cubicBezTo>
                        <a:pt x="325" y="661"/>
                        <a:pt x="410" y="588"/>
                        <a:pt x="411" y="470"/>
                      </a:cubicBezTo>
                      <a:cubicBezTo>
                        <a:pt x="411" y="383"/>
                        <a:pt x="369" y="327"/>
                        <a:pt x="295" y="302"/>
                      </a:cubicBezTo>
                      <a:cubicBezTo>
                        <a:pt x="280" y="297"/>
                        <a:pt x="280" y="297"/>
                        <a:pt x="280" y="297"/>
                      </a:cubicBezTo>
                      <a:cubicBezTo>
                        <a:pt x="294" y="288"/>
                        <a:pt x="294" y="288"/>
                        <a:pt x="294" y="288"/>
                      </a:cubicBezTo>
                      <a:cubicBezTo>
                        <a:pt x="340" y="261"/>
                        <a:pt x="368" y="227"/>
                        <a:pt x="367" y="167"/>
                      </a:cubicBezTo>
                      <a:cubicBezTo>
                        <a:pt x="367" y="165"/>
                        <a:pt x="367" y="163"/>
                        <a:pt x="367" y="161"/>
                      </a:cubicBezTo>
                      <a:cubicBezTo>
                        <a:pt x="363" y="74"/>
                        <a:pt x="296" y="0"/>
                        <a:pt x="208" y="0"/>
                      </a:cubicBezTo>
                      <a:cubicBezTo>
                        <a:pt x="0" y="0"/>
                        <a:pt x="0" y="0"/>
                        <a:pt x="0" y="0"/>
                      </a:cubicBezTo>
                      <a:cubicBezTo>
                        <a:pt x="7" y="9"/>
                        <a:pt x="7" y="9"/>
                        <a:pt x="7" y="9"/>
                      </a:cubicBezTo>
                      <a:cubicBezTo>
                        <a:pt x="13" y="17"/>
                        <a:pt x="16" y="23"/>
                        <a:pt x="20" y="32"/>
                      </a:cubicBezTo>
                      <a:close/>
                      <a:moveTo>
                        <a:pt x="159" y="277"/>
                      </a:moveTo>
                      <a:cubicBezTo>
                        <a:pt x="108" y="277"/>
                        <a:pt x="108" y="277"/>
                        <a:pt x="108" y="277"/>
                      </a:cubicBezTo>
                      <a:cubicBezTo>
                        <a:pt x="108" y="55"/>
                        <a:pt x="108" y="55"/>
                        <a:pt x="108" y="55"/>
                      </a:cubicBezTo>
                      <a:cubicBezTo>
                        <a:pt x="166" y="55"/>
                        <a:pt x="166" y="55"/>
                        <a:pt x="166" y="55"/>
                      </a:cubicBezTo>
                      <a:cubicBezTo>
                        <a:pt x="245" y="55"/>
                        <a:pt x="285" y="99"/>
                        <a:pt x="289" y="162"/>
                      </a:cubicBezTo>
                      <a:cubicBezTo>
                        <a:pt x="289" y="163"/>
                        <a:pt x="289" y="166"/>
                        <a:pt x="289" y="167"/>
                      </a:cubicBezTo>
                      <a:cubicBezTo>
                        <a:pt x="289" y="232"/>
                        <a:pt x="249" y="277"/>
                        <a:pt x="159" y="277"/>
                      </a:cubicBezTo>
                      <a:close/>
                      <a:moveTo>
                        <a:pt x="156" y="611"/>
                      </a:moveTo>
                      <a:cubicBezTo>
                        <a:pt x="139" y="611"/>
                        <a:pt x="126" y="608"/>
                        <a:pt x="108" y="603"/>
                      </a:cubicBezTo>
                      <a:cubicBezTo>
                        <a:pt x="112" y="330"/>
                        <a:pt x="112" y="330"/>
                        <a:pt x="112" y="330"/>
                      </a:cubicBezTo>
                      <a:cubicBezTo>
                        <a:pt x="129" y="330"/>
                        <a:pt x="141" y="330"/>
                        <a:pt x="163" y="330"/>
                      </a:cubicBezTo>
                      <a:cubicBezTo>
                        <a:pt x="248" y="334"/>
                        <a:pt x="327" y="362"/>
                        <a:pt x="330" y="469"/>
                      </a:cubicBezTo>
                      <a:cubicBezTo>
                        <a:pt x="330" y="470"/>
                        <a:pt x="330" y="472"/>
                        <a:pt x="330" y="473"/>
                      </a:cubicBezTo>
                      <a:cubicBezTo>
                        <a:pt x="330" y="560"/>
                        <a:pt x="252" y="605"/>
                        <a:pt x="169" y="611"/>
                      </a:cubicBezTo>
                      <a:cubicBezTo>
                        <a:pt x="164" y="611"/>
                        <a:pt x="160" y="611"/>
                        <a:pt x="156" y="61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9" name="Freeform 181"/>
                <p:cNvSpPr>
                  <a:spLocks noChangeAspect="1"/>
                </p:cNvSpPr>
                <p:nvPr userDrawn="1"/>
              </p:nvSpPr>
              <p:spPr bwMode="black">
                <a:xfrm>
                  <a:off x="5406" y="1174"/>
                  <a:ext cx="54" cy="61"/>
                </a:xfrm>
                <a:custGeom>
                  <a:avLst/>
                  <a:gdLst/>
                  <a:ahLst/>
                  <a:cxnLst>
                    <a:cxn ang="0">
                      <a:pos x="484" y="336"/>
                    </a:cxn>
                    <a:cxn ang="0">
                      <a:pos x="493" y="345"/>
                    </a:cxn>
                    <a:cxn ang="0">
                      <a:pos x="512" y="374"/>
                    </a:cxn>
                    <a:cxn ang="0">
                      <a:pos x="518" y="426"/>
                    </a:cxn>
                    <a:cxn ang="0">
                      <a:pos x="518" y="449"/>
                    </a:cxn>
                    <a:cxn ang="0">
                      <a:pos x="518" y="574"/>
                    </a:cxn>
                    <a:cxn ang="0">
                      <a:pos x="377" y="609"/>
                    </a:cxn>
                    <a:cxn ang="0">
                      <a:pos x="362" y="609"/>
                    </a:cxn>
                    <a:cxn ang="0">
                      <a:pos x="82" y="340"/>
                    </a:cxn>
                    <a:cxn ang="0">
                      <a:pos x="82" y="333"/>
                    </a:cxn>
                    <a:cxn ang="0">
                      <a:pos x="346" y="63"/>
                    </a:cxn>
                    <a:cxn ang="0">
                      <a:pos x="525" y="105"/>
                    </a:cxn>
                    <a:cxn ang="0">
                      <a:pos x="533" y="111"/>
                    </a:cxn>
                    <a:cxn ang="0">
                      <a:pos x="533" y="34"/>
                    </a:cxn>
                    <a:cxn ang="0">
                      <a:pos x="359" y="1"/>
                    </a:cxn>
                    <a:cxn ang="0">
                      <a:pos x="355" y="1"/>
                    </a:cxn>
                    <a:cxn ang="0">
                      <a:pos x="0" y="341"/>
                    </a:cxn>
                    <a:cxn ang="0">
                      <a:pos x="0" y="346"/>
                    </a:cxn>
                    <a:cxn ang="0">
                      <a:pos x="357" y="678"/>
                    </a:cxn>
                    <a:cxn ang="0">
                      <a:pos x="375" y="678"/>
                    </a:cxn>
                    <a:cxn ang="0">
                      <a:pos x="594" y="612"/>
                    </a:cxn>
                    <a:cxn ang="0">
                      <a:pos x="596" y="391"/>
                    </a:cxn>
                    <a:cxn ang="0">
                      <a:pos x="595" y="381"/>
                    </a:cxn>
                    <a:cxn ang="0">
                      <a:pos x="598" y="366"/>
                    </a:cxn>
                    <a:cxn ang="0">
                      <a:pos x="593" y="364"/>
                    </a:cxn>
                    <a:cxn ang="0">
                      <a:pos x="598" y="365"/>
                    </a:cxn>
                    <a:cxn ang="0">
                      <a:pos x="609" y="345"/>
                    </a:cxn>
                    <a:cxn ang="0">
                      <a:pos x="616" y="336"/>
                    </a:cxn>
                    <a:cxn ang="0">
                      <a:pos x="497" y="336"/>
                    </a:cxn>
                    <a:cxn ang="0">
                      <a:pos x="484" y="336"/>
                    </a:cxn>
                  </a:cxnLst>
                  <a:rect l="0" t="0" r="r" b="b"/>
                  <a:pathLst>
                    <a:path w="616" h="678">
                      <a:moveTo>
                        <a:pt x="484" y="336"/>
                      </a:moveTo>
                      <a:cubicBezTo>
                        <a:pt x="493" y="345"/>
                        <a:pt x="493" y="345"/>
                        <a:pt x="493" y="345"/>
                      </a:cubicBezTo>
                      <a:cubicBezTo>
                        <a:pt x="503" y="356"/>
                        <a:pt x="508" y="361"/>
                        <a:pt x="512" y="374"/>
                      </a:cubicBezTo>
                      <a:cubicBezTo>
                        <a:pt x="517" y="393"/>
                        <a:pt x="518" y="408"/>
                        <a:pt x="518" y="426"/>
                      </a:cubicBezTo>
                      <a:cubicBezTo>
                        <a:pt x="518" y="433"/>
                        <a:pt x="518" y="441"/>
                        <a:pt x="518" y="449"/>
                      </a:cubicBezTo>
                      <a:cubicBezTo>
                        <a:pt x="518" y="574"/>
                        <a:pt x="518" y="574"/>
                        <a:pt x="518" y="574"/>
                      </a:cubicBezTo>
                      <a:cubicBezTo>
                        <a:pt x="470" y="598"/>
                        <a:pt x="431" y="606"/>
                        <a:pt x="377" y="609"/>
                      </a:cubicBezTo>
                      <a:cubicBezTo>
                        <a:pt x="372" y="609"/>
                        <a:pt x="366" y="609"/>
                        <a:pt x="362" y="609"/>
                      </a:cubicBezTo>
                      <a:cubicBezTo>
                        <a:pt x="202" y="609"/>
                        <a:pt x="87" y="493"/>
                        <a:pt x="82" y="340"/>
                      </a:cubicBezTo>
                      <a:cubicBezTo>
                        <a:pt x="82" y="338"/>
                        <a:pt x="82" y="335"/>
                        <a:pt x="82" y="333"/>
                      </a:cubicBezTo>
                      <a:cubicBezTo>
                        <a:pt x="82" y="200"/>
                        <a:pt x="169" y="66"/>
                        <a:pt x="346" y="63"/>
                      </a:cubicBezTo>
                      <a:cubicBezTo>
                        <a:pt x="400" y="63"/>
                        <a:pt x="464" y="69"/>
                        <a:pt x="525" y="105"/>
                      </a:cubicBezTo>
                      <a:cubicBezTo>
                        <a:pt x="533" y="111"/>
                        <a:pt x="533" y="111"/>
                        <a:pt x="533" y="111"/>
                      </a:cubicBezTo>
                      <a:cubicBezTo>
                        <a:pt x="533" y="34"/>
                        <a:pt x="533" y="34"/>
                        <a:pt x="533" y="34"/>
                      </a:cubicBezTo>
                      <a:cubicBezTo>
                        <a:pt x="468" y="4"/>
                        <a:pt x="425" y="2"/>
                        <a:pt x="359" y="1"/>
                      </a:cubicBezTo>
                      <a:cubicBezTo>
                        <a:pt x="357" y="1"/>
                        <a:pt x="356" y="1"/>
                        <a:pt x="355" y="1"/>
                      </a:cubicBezTo>
                      <a:cubicBezTo>
                        <a:pt x="155" y="0"/>
                        <a:pt x="3" y="126"/>
                        <a:pt x="0" y="341"/>
                      </a:cubicBezTo>
                      <a:cubicBezTo>
                        <a:pt x="0" y="343"/>
                        <a:pt x="0" y="344"/>
                        <a:pt x="0" y="346"/>
                      </a:cubicBezTo>
                      <a:cubicBezTo>
                        <a:pt x="0" y="531"/>
                        <a:pt x="157" y="678"/>
                        <a:pt x="357" y="678"/>
                      </a:cubicBezTo>
                      <a:cubicBezTo>
                        <a:pt x="363" y="678"/>
                        <a:pt x="369" y="678"/>
                        <a:pt x="375" y="678"/>
                      </a:cubicBezTo>
                      <a:cubicBezTo>
                        <a:pt x="463" y="674"/>
                        <a:pt x="547" y="643"/>
                        <a:pt x="594" y="612"/>
                      </a:cubicBezTo>
                      <a:cubicBezTo>
                        <a:pt x="596" y="391"/>
                        <a:pt x="596" y="391"/>
                        <a:pt x="596" y="391"/>
                      </a:cubicBezTo>
                      <a:cubicBezTo>
                        <a:pt x="596" y="387"/>
                        <a:pt x="595" y="384"/>
                        <a:pt x="595" y="381"/>
                      </a:cubicBezTo>
                      <a:cubicBezTo>
                        <a:pt x="595" y="376"/>
                        <a:pt x="596" y="372"/>
                        <a:pt x="598" y="366"/>
                      </a:cubicBezTo>
                      <a:cubicBezTo>
                        <a:pt x="593" y="364"/>
                        <a:pt x="593" y="364"/>
                        <a:pt x="593" y="364"/>
                      </a:cubicBezTo>
                      <a:cubicBezTo>
                        <a:pt x="598" y="365"/>
                        <a:pt x="598" y="365"/>
                        <a:pt x="598" y="365"/>
                      </a:cubicBezTo>
                      <a:cubicBezTo>
                        <a:pt x="601" y="357"/>
                        <a:pt x="603" y="353"/>
                        <a:pt x="609" y="345"/>
                      </a:cubicBezTo>
                      <a:cubicBezTo>
                        <a:pt x="616" y="336"/>
                        <a:pt x="616" y="336"/>
                        <a:pt x="616" y="336"/>
                      </a:cubicBezTo>
                      <a:cubicBezTo>
                        <a:pt x="497" y="336"/>
                        <a:pt x="497" y="336"/>
                        <a:pt x="497" y="336"/>
                      </a:cubicBezTo>
                      <a:lnTo>
                        <a:pt x="484" y="336"/>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0" name="Freeform 182"/>
                <p:cNvSpPr>
                  <a:spLocks noChangeAspect="1"/>
                </p:cNvSpPr>
                <p:nvPr userDrawn="1"/>
              </p:nvSpPr>
              <p:spPr bwMode="black">
                <a:xfrm>
                  <a:off x="5148" y="976"/>
                  <a:ext cx="57" cy="62"/>
                </a:xfrm>
                <a:custGeom>
                  <a:avLst/>
                  <a:gdLst/>
                  <a:ahLst/>
                  <a:cxnLst>
                    <a:cxn ang="0">
                      <a:pos x="33" y="29"/>
                    </a:cxn>
                    <a:cxn ang="0">
                      <a:pos x="40" y="54"/>
                    </a:cxn>
                    <a:cxn ang="0">
                      <a:pos x="40" y="597"/>
                    </a:cxn>
                    <a:cxn ang="0">
                      <a:pos x="37" y="630"/>
                    </a:cxn>
                    <a:cxn ang="0">
                      <a:pos x="26" y="652"/>
                    </a:cxn>
                    <a:cxn ang="0">
                      <a:pos x="20" y="661"/>
                    </a:cxn>
                    <a:cxn ang="0">
                      <a:pos x="114" y="661"/>
                    </a:cxn>
                    <a:cxn ang="0">
                      <a:pos x="121" y="661"/>
                    </a:cxn>
                    <a:cxn ang="0">
                      <a:pos x="119" y="654"/>
                    </a:cxn>
                    <a:cxn ang="0">
                      <a:pos x="111" y="627"/>
                    </a:cxn>
                    <a:cxn ang="0">
                      <a:pos x="105" y="580"/>
                    </a:cxn>
                    <a:cxn ang="0">
                      <a:pos x="105" y="112"/>
                    </a:cxn>
                    <a:cxn ang="0">
                      <a:pos x="630" y="692"/>
                    </a:cxn>
                    <a:cxn ang="0">
                      <a:pos x="630" y="69"/>
                    </a:cxn>
                    <a:cxn ang="0">
                      <a:pos x="632" y="36"/>
                    </a:cxn>
                    <a:cxn ang="0">
                      <a:pos x="627" y="34"/>
                    </a:cxn>
                    <a:cxn ang="0">
                      <a:pos x="632" y="35"/>
                    </a:cxn>
                    <a:cxn ang="0">
                      <a:pos x="639"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1" y="1"/>
                    </a:cxn>
                    <a:cxn ang="0">
                      <a:pos x="0" y="1"/>
                    </a:cxn>
                    <a:cxn ang="0">
                      <a:pos x="18" y="11"/>
                    </a:cxn>
                    <a:cxn ang="0">
                      <a:pos x="33" y="29"/>
                    </a:cxn>
                  </a:cxnLst>
                  <a:rect l="0" t="0" r="r" b="b"/>
                  <a:pathLst>
                    <a:path w="641" h="692">
                      <a:moveTo>
                        <a:pt x="33" y="29"/>
                      </a:moveTo>
                      <a:cubicBezTo>
                        <a:pt x="39" y="38"/>
                        <a:pt x="40" y="45"/>
                        <a:pt x="40" y="54"/>
                      </a:cubicBezTo>
                      <a:cubicBezTo>
                        <a:pt x="40" y="597"/>
                        <a:pt x="40" y="597"/>
                        <a:pt x="40" y="597"/>
                      </a:cubicBezTo>
                      <a:cubicBezTo>
                        <a:pt x="40" y="610"/>
                        <a:pt x="40" y="618"/>
                        <a:pt x="37" y="630"/>
                      </a:cubicBezTo>
                      <a:cubicBezTo>
                        <a:pt x="35" y="639"/>
                        <a:pt x="32" y="643"/>
                        <a:pt x="26" y="652"/>
                      </a:cubicBezTo>
                      <a:cubicBezTo>
                        <a:pt x="20" y="661"/>
                        <a:pt x="20" y="661"/>
                        <a:pt x="20" y="661"/>
                      </a:cubicBezTo>
                      <a:cubicBezTo>
                        <a:pt x="114" y="661"/>
                        <a:pt x="114" y="661"/>
                        <a:pt x="114" y="661"/>
                      </a:cubicBezTo>
                      <a:cubicBezTo>
                        <a:pt x="121" y="661"/>
                        <a:pt x="121" y="661"/>
                        <a:pt x="121" y="661"/>
                      </a:cubicBezTo>
                      <a:cubicBezTo>
                        <a:pt x="119" y="654"/>
                        <a:pt x="119" y="654"/>
                        <a:pt x="119" y="654"/>
                      </a:cubicBezTo>
                      <a:cubicBezTo>
                        <a:pt x="115" y="642"/>
                        <a:pt x="113" y="637"/>
                        <a:pt x="111" y="627"/>
                      </a:cubicBezTo>
                      <a:cubicBezTo>
                        <a:pt x="105" y="597"/>
                        <a:pt x="105" y="599"/>
                        <a:pt x="105" y="580"/>
                      </a:cubicBezTo>
                      <a:cubicBezTo>
                        <a:pt x="105" y="112"/>
                        <a:pt x="105" y="112"/>
                        <a:pt x="105" y="112"/>
                      </a:cubicBezTo>
                      <a:cubicBezTo>
                        <a:pt x="630" y="692"/>
                        <a:pt x="630" y="692"/>
                        <a:pt x="630" y="692"/>
                      </a:cubicBezTo>
                      <a:cubicBezTo>
                        <a:pt x="630" y="69"/>
                        <a:pt x="630" y="69"/>
                        <a:pt x="630" y="69"/>
                      </a:cubicBezTo>
                      <a:cubicBezTo>
                        <a:pt x="630" y="56"/>
                        <a:pt x="630" y="49"/>
                        <a:pt x="632" y="36"/>
                      </a:cubicBezTo>
                      <a:cubicBezTo>
                        <a:pt x="627" y="34"/>
                        <a:pt x="627" y="34"/>
                        <a:pt x="627" y="34"/>
                      </a:cubicBezTo>
                      <a:cubicBezTo>
                        <a:pt x="632" y="35"/>
                        <a:pt x="632" y="35"/>
                        <a:pt x="632" y="35"/>
                      </a:cubicBezTo>
                      <a:cubicBezTo>
                        <a:pt x="634" y="24"/>
                        <a:pt x="635" y="18"/>
                        <a:pt x="639" y="7"/>
                      </a:cubicBezTo>
                      <a:cubicBezTo>
                        <a:pt x="641" y="0"/>
                        <a:pt x="641" y="0"/>
                        <a:pt x="641" y="0"/>
                      </a:cubicBezTo>
                      <a:cubicBezTo>
                        <a:pt x="560" y="0"/>
                        <a:pt x="560" y="0"/>
                        <a:pt x="560" y="0"/>
                      </a:cubicBezTo>
                      <a:cubicBezTo>
                        <a:pt x="553" y="0"/>
                        <a:pt x="553" y="0"/>
                        <a:pt x="553" y="0"/>
                      </a:cubicBezTo>
                      <a:cubicBezTo>
                        <a:pt x="555" y="7"/>
                        <a:pt x="555" y="7"/>
                        <a:pt x="555" y="7"/>
                      </a:cubicBezTo>
                      <a:cubicBezTo>
                        <a:pt x="558" y="17"/>
                        <a:pt x="559" y="23"/>
                        <a:pt x="561" y="32"/>
                      </a:cubicBezTo>
                      <a:cubicBezTo>
                        <a:pt x="565" y="51"/>
                        <a:pt x="565" y="66"/>
                        <a:pt x="565" y="83"/>
                      </a:cubicBezTo>
                      <a:cubicBezTo>
                        <a:pt x="565" y="92"/>
                        <a:pt x="565" y="102"/>
                        <a:pt x="565" y="114"/>
                      </a:cubicBezTo>
                      <a:cubicBezTo>
                        <a:pt x="565" y="511"/>
                        <a:pt x="565" y="511"/>
                        <a:pt x="565" y="511"/>
                      </a:cubicBezTo>
                      <a:cubicBezTo>
                        <a:pt x="120" y="3"/>
                        <a:pt x="120" y="3"/>
                        <a:pt x="120" y="3"/>
                      </a:cubicBezTo>
                      <a:cubicBezTo>
                        <a:pt x="21" y="1"/>
                        <a:pt x="21" y="1"/>
                        <a:pt x="21" y="1"/>
                      </a:cubicBezTo>
                      <a:cubicBezTo>
                        <a:pt x="0" y="1"/>
                        <a:pt x="0" y="1"/>
                        <a:pt x="0" y="1"/>
                      </a:cubicBezTo>
                      <a:cubicBezTo>
                        <a:pt x="18" y="11"/>
                        <a:pt x="18" y="11"/>
                        <a:pt x="18" y="11"/>
                      </a:cubicBezTo>
                      <a:cubicBezTo>
                        <a:pt x="26"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1" name="Freeform 183"/>
                <p:cNvSpPr>
                  <a:spLocks noChangeAspect="1"/>
                </p:cNvSpPr>
                <p:nvPr userDrawn="1"/>
              </p:nvSpPr>
              <p:spPr bwMode="black">
                <a:xfrm>
                  <a:off x="5149" y="1076"/>
                  <a:ext cx="38" cy="58"/>
                </a:xfrm>
                <a:custGeom>
                  <a:avLst/>
                  <a:gdLst/>
                  <a:ahLst/>
                  <a:cxnLst>
                    <a:cxn ang="0">
                      <a:pos x="13" y="650"/>
                    </a:cxn>
                    <a:cxn ang="0">
                      <a:pos x="7" y="659"/>
                    </a:cxn>
                    <a:cxn ang="0">
                      <a:pos x="393" y="659"/>
                    </a:cxn>
                    <a:cxn ang="0">
                      <a:pos x="393" y="654"/>
                    </a:cxn>
                    <a:cxn ang="0">
                      <a:pos x="393" y="654"/>
                    </a:cxn>
                    <a:cxn ang="0">
                      <a:pos x="393" y="654"/>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7" y="322"/>
                    </a:cxn>
                    <a:cxn ang="0">
                      <a:pos x="343" y="334"/>
                    </a:cxn>
                    <a:cxn ang="0">
                      <a:pos x="351" y="337"/>
                    </a:cxn>
                    <a:cxn ang="0">
                      <a:pos x="351" y="267"/>
                    </a:cxn>
                    <a:cxn ang="0">
                      <a:pos x="351" y="261"/>
                    </a:cxn>
                    <a:cxn ang="0">
                      <a:pos x="109" y="261"/>
                    </a:cxn>
                    <a:cxn ang="0">
                      <a:pos x="109" y="58"/>
                    </a:cxn>
                    <a:cxn ang="0">
                      <a:pos x="280" y="58"/>
                    </a:cxn>
                    <a:cxn ang="0">
                      <a:pos x="300" y="58"/>
                    </a:cxn>
                    <a:cxn ang="0">
                      <a:pos x="318" y="61"/>
                    </a:cxn>
                    <a:cxn ang="0">
                      <a:pos x="341" y="75"/>
                    </a:cxn>
                    <a:cxn ang="0">
                      <a:pos x="351" y="84"/>
                    </a:cxn>
                    <a:cxn ang="0">
                      <a:pos x="351" y="6"/>
                    </a:cxn>
                    <a:cxn ang="0">
                      <a:pos x="351" y="0"/>
                    </a:cxn>
                    <a:cxn ang="0">
                      <a:pos x="0" y="0"/>
                    </a:cxn>
                    <a:cxn ang="0">
                      <a:pos x="10" y="10"/>
                    </a:cxn>
                    <a:cxn ang="0">
                      <a:pos x="21" y="26"/>
                    </a:cxn>
                    <a:cxn ang="0">
                      <a:pos x="25" y="52"/>
                    </a:cxn>
                    <a:cxn ang="0">
                      <a:pos x="25" y="596"/>
                    </a:cxn>
                    <a:cxn ang="0">
                      <a:pos x="26" y="613"/>
                    </a:cxn>
                    <a:cxn ang="0">
                      <a:pos x="24" y="628"/>
                    </a:cxn>
                    <a:cxn ang="0">
                      <a:pos x="13" y="650"/>
                    </a:cxn>
                  </a:cxnLst>
                  <a:rect l="0" t="0" r="r" b="b"/>
                  <a:pathLst>
                    <a:path w="425" h="659">
                      <a:moveTo>
                        <a:pt x="13" y="650"/>
                      </a:moveTo>
                      <a:cubicBezTo>
                        <a:pt x="7" y="659"/>
                        <a:pt x="7" y="659"/>
                        <a:pt x="7" y="659"/>
                      </a:cubicBezTo>
                      <a:cubicBezTo>
                        <a:pt x="393" y="659"/>
                        <a:pt x="393" y="659"/>
                        <a:pt x="393" y="659"/>
                      </a:cubicBezTo>
                      <a:cubicBezTo>
                        <a:pt x="393" y="654"/>
                        <a:pt x="393" y="654"/>
                        <a:pt x="393" y="654"/>
                      </a:cubicBezTo>
                      <a:cubicBezTo>
                        <a:pt x="393" y="654"/>
                        <a:pt x="393" y="654"/>
                        <a:pt x="393" y="654"/>
                      </a:cubicBezTo>
                      <a:cubicBezTo>
                        <a:pt x="393" y="654"/>
                        <a:pt x="393" y="654"/>
                        <a:pt x="393" y="654"/>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8"/>
                        <a:pt x="342" y="599"/>
                        <a:pt x="314" y="599"/>
                      </a:cubicBezTo>
                      <a:cubicBezTo>
                        <a:pt x="111" y="599"/>
                        <a:pt x="111" y="599"/>
                        <a:pt x="111" y="599"/>
                      </a:cubicBezTo>
                      <a:cubicBezTo>
                        <a:pt x="111" y="320"/>
                        <a:pt x="111" y="320"/>
                        <a:pt x="111" y="320"/>
                      </a:cubicBezTo>
                      <a:cubicBezTo>
                        <a:pt x="280" y="320"/>
                        <a:pt x="280" y="320"/>
                        <a:pt x="280" y="320"/>
                      </a:cubicBezTo>
                      <a:cubicBezTo>
                        <a:pt x="290" y="320"/>
                        <a:pt x="297" y="320"/>
                        <a:pt x="307" y="322"/>
                      </a:cubicBezTo>
                      <a:cubicBezTo>
                        <a:pt x="322" y="325"/>
                        <a:pt x="330" y="328"/>
                        <a:pt x="343" y="334"/>
                      </a:cubicBezTo>
                      <a:cubicBezTo>
                        <a:pt x="351" y="337"/>
                        <a:pt x="351" y="337"/>
                        <a:pt x="351" y="337"/>
                      </a:cubicBezTo>
                      <a:cubicBezTo>
                        <a:pt x="351" y="267"/>
                        <a:pt x="351" y="267"/>
                        <a:pt x="351" y="267"/>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7" y="58"/>
                        <a:pt x="294" y="58"/>
                        <a:pt x="300" y="58"/>
                      </a:cubicBezTo>
                      <a:cubicBezTo>
                        <a:pt x="306" y="58"/>
                        <a:pt x="311" y="58"/>
                        <a:pt x="318" y="61"/>
                      </a:cubicBezTo>
                      <a:cubicBezTo>
                        <a:pt x="328" y="64"/>
                        <a:pt x="334" y="68"/>
                        <a:pt x="341" y="75"/>
                      </a:cubicBezTo>
                      <a:cubicBezTo>
                        <a:pt x="351" y="84"/>
                        <a:pt x="351" y="84"/>
                        <a:pt x="351" y="84"/>
                      </a:cubicBezTo>
                      <a:cubicBezTo>
                        <a:pt x="351" y="6"/>
                        <a:pt x="351" y="6"/>
                        <a:pt x="351" y="6"/>
                      </a:cubicBezTo>
                      <a:cubicBezTo>
                        <a:pt x="351" y="0"/>
                        <a:pt x="351" y="0"/>
                        <a:pt x="351" y="0"/>
                      </a:cubicBezTo>
                      <a:cubicBezTo>
                        <a:pt x="0" y="0"/>
                        <a:pt x="0" y="0"/>
                        <a:pt x="0" y="0"/>
                      </a:cubicBezTo>
                      <a:cubicBezTo>
                        <a:pt x="10" y="10"/>
                        <a:pt x="10" y="10"/>
                        <a:pt x="10" y="10"/>
                      </a:cubicBezTo>
                      <a:cubicBezTo>
                        <a:pt x="15" y="16"/>
                        <a:pt x="17" y="19"/>
                        <a:pt x="21" y="26"/>
                      </a:cubicBezTo>
                      <a:cubicBezTo>
                        <a:pt x="24" y="35"/>
                        <a:pt x="25" y="41"/>
                        <a:pt x="25" y="52"/>
                      </a:cubicBezTo>
                      <a:cubicBezTo>
                        <a:pt x="25" y="596"/>
                        <a:pt x="25" y="596"/>
                        <a:pt x="25" y="596"/>
                      </a:cubicBezTo>
                      <a:cubicBezTo>
                        <a:pt x="25" y="603"/>
                        <a:pt x="26" y="608"/>
                        <a:pt x="26" y="613"/>
                      </a:cubicBezTo>
                      <a:cubicBezTo>
                        <a:pt x="26" y="618"/>
                        <a:pt x="25" y="622"/>
                        <a:pt x="24" y="628"/>
                      </a:cubicBezTo>
                      <a:cubicBezTo>
                        <a:pt x="21" y="637"/>
                        <a:pt x="19" y="642"/>
                        <a:pt x="13" y="65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2" name="Freeform 184"/>
                <p:cNvSpPr>
                  <a:spLocks noChangeAspect="1" noEditPoints="1"/>
                </p:cNvSpPr>
                <p:nvPr userDrawn="1"/>
              </p:nvSpPr>
              <p:spPr bwMode="black">
                <a:xfrm>
                  <a:off x="5313" y="976"/>
                  <a:ext cx="45" cy="59"/>
                </a:xfrm>
                <a:custGeom>
                  <a:avLst/>
                  <a:gdLst/>
                  <a:ahLst/>
                  <a:cxnLst>
                    <a:cxn ang="0">
                      <a:pos x="17" y="34"/>
                    </a:cxn>
                    <a:cxn ang="0">
                      <a:pos x="22" y="95"/>
                    </a:cxn>
                    <a:cxn ang="0">
                      <a:pos x="22" y="561"/>
                    </a:cxn>
                    <a:cxn ang="0">
                      <a:pos x="19" y="626"/>
                    </a:cxn>
                    <a:cxn ang="0">
                      <a:pos x="9" y="652"/>
                    </a:cxn>
                    <a:cxn ang="0">
                      <a:pos x="5" y="660"/>
                    </a:cxn>
                    <a:cxn ang="0">
                      <a:pos x="110" y="660"/>
                    </a:cxn>
                    <a:cxn ang="0">
                      <a:pos x="118" y="660"/>
                    </a:cxn>
                    <a:cxn ang="0">
                      <a:pos x="115" y="653"/>
                    </a:cxn>
                    <a:cxn ang="0">
                      <a:pos x="106" y="622"/>
                    </a:cxn>
                    <a:cxn ang="0">
                      <a:pos x="103" y="600"/>
                    </a:cxn>
                    <a:cxn ang="0">
                      <a:pos x="103" y="588"/>
                    </a:cxn>
                    <a:cxn ang="0">
                      <a:pos x="103" y="299"/>
                    </a:cxn>
                    <a:cxn ang="0">
                      <a:pos x="105" y="301"/>
                    </a:cxn>
                    <a:cxn ang="0">
                      <a:pos x="122" y="322"/>
                    </a:cxn>
                    <a:cxn ang="0">
                      <a:pos x="383" y="661"/>
                    </a:cxn>
                    <a:cxn ang="0">
                      <a:pos x="387" y="657"/>
                    </a:cxn>
                    <a:cxn ang="0">
                      <a:pos x="387" y="657"/>
                    </a:cxn>
                    <a:cxn ang="0">
                      <a:pos x="387" y="663"/>
                    </a:cxn>
                    <a:cxn ang="0">
                      <a:pos x="490" y="663"/>
                    </a:cxn>
                    <a:cxn ang="0">
                      <a:pos x="507" y="663"/>
                    </a:cxn>
                    <a:cxn ang="0">
                      <a:pos x="493" y="653"/>
                    </a:cxn>
                    <a:cxn ang="0">
                      <a:pos x="460" y="627"/>
                    </a:cxn>
                    <a:cxn ang="0">
                      <a:pos x="406" y="563"/>
                    </a:cxn>
                    <a:cxn ang="0">
                      <a:pos x="251" y="367"/>
                    </a:cxn>
                    <a:cxn ang="0">
                      <a:pos x="205" y="316"/>
                    </a:cxn>
                    <a:cxn ang="0">
                      <a:pos x="204" y="316"/>
                    </a:cxn>
                    <a:cxn ang="0">
                      <a:pos x="211" y="316"/>
                    </a:cxn>
                    <a:cxn ang="0">
                      <a:pos x="370" y="155"/>
                    </a:cxn>
                    <a:cxn ang="0">
                      <a:pos x="370" y="151"/>
                    </a:cxn>
                    <a:cxn ang="0">
                      <a:pos x="206" y="0"/>
                    </a:cxn>
                    <a:cxn ang="0">
                      <a:pos x="0" y="0"/>
                    </a:cxn>
                    <a:cxn ang="0">
                      <a:pos x="5" y="8"/>
                    </a:cxn>
                    <a:cxn ang="0">
                      <a:pos x="17" y="34"/>
                    </a:cxn>
                    <a:cxn ang="0">
                      <a:pos x="138" y="278"/>
                    </a:cxn>
                    <a:cxn ang="0">
                      <a:pos x="104" y="276"/>
                    </a:cxn>
                    <a:cxn ang="0">
                      <a:pos x="104" y="57"/>
                    </a:cxn>
                    <a:cxn ang="0">
                      <a:pos x="167" y="50"/>
                    </a:cxn>
                    <a:cxn ang="0">
                      <a:pos x="288" y="158"/>
                    </a:cxn>
                    <a:cxn ang="0">
                      <a:pos x="288" y="166"/>
                    </a:cxn>
                    <a:cxn ang="0">
                      <a:pos x="155" y="277"/>
                    </a:cxn>
                    <a:cxn ang="0">
                      <a:pos x="138" y="278"/>
                    </a:cxn>
                  </a:cxnLst>
                  <a:rect l="0" t="0" r="r" b="b"/>
                  <a:pathLst>
                    <a:path w="507" h="663">
                      <a:moveTo>
                        <a:pt x="17" y="34"/>
                      </a:moveTo>
                      <a:cubicBezTo>
                        <a:pt x="21" y="58"/>
                        <a:pt x="22" y="71"/>
                        <a:pt x="22" y="95"/>
                      </a:cubicBezTo>
                      <a:cubicBezTo>
                        <a:pt x="22" y="561"/>
                        <a:pt x="22" y="561"/>
                        <a:pt x="22" y="561"/>
                      </a:cubicBezTo>
                      <a:cubicBezTo>
                        <a:pt x="22" y="586"/>
                        <a:pt x="22" y="615"/>
                        <a:pt x="19" y="626"/>
                      </a:cubicBezTo>
                      <a:cubicBezTo>
                        <a:pt x="18" y="636"/>
                        <a:pt x="15" y="641"/>
                        <a:pt x="9" y="652"/>
                      </a:cubicBezTo>
                      <a:cubicBezTo>
                        <a:pt x="5" y="660"/>
                        <a:pt x="5" y="660"/>
                        <a:pt x="5" y="660"/>
                      </a:cubicBezTo>
                      <a:cubicBezTo>
                        <a:pt x="110" y="660"/>
                        <a:pt x="110" y="660"/>
                        <a:pt x="110" y="660"/>
                      </a:cubicBezTo>
                      <a:cubicBezTo>
                        <a:pt x="118" y="660"/>
                        <a:pt x="118" y="660"/>
                        <a:pt x="118" y="660"/>
                      </a:cubicBezTo>
                      <a:cubicBezTo>
                        <a:pt x="115" y="653"/>
                        <a:pt x="115" y="653"/>
                        <a:pt x="115" y="653"/>
                      </a:cubicBezTo>
                      <a:cubicBezTo>
                        <a:pt x="111" y="640"/>
                        <a:pt x="107" y="634"/>
                        <a:pt x="106" y="622"/>
                      </a:cubicBezTo>
                      <a:cubicBezTo>
                        <a:pt x="103" y="613"/>
                        <a:pt x="103" y="607"/>
                        <a:pt x="103" y="600"/>
                      </a:cubicBezTo>
                      <a:cubicBezTo>
                        <a:pt x="103" y="596"/>
                        <a:pt x="103" y="592"/>
                        <a:pt x="103" y="588"/>
                      </a:cubicBezTo>
                      <a:cubicBezTo>
                        <a:pt x="103" y="299"/>
                        <a:pt x="103" y="299"/>
                        <a:pt x="103" y="299"/>
                      </a:cubicBezTo>
                      <a:cubicBezTo>
                        <a:pt x="104" y="300"/>
                        <a:pt x="104" y="300"/>
                        <a:pt x="105" y="301"/>
                      </a:cubicBezTo>
                      <a:cubicBezTo>
                        <a:pt x="112" y="307"/>
                        <a:pt x="115" y="312"/>
                        <a:pt x="122" y="322"/>
                      </a:cubicBezTo>
                      <a:cubicBezTo>
                        <a:pt x="383" y="661"/>
                        <a:pt x="383" y="661"/>
                        <a:pt x="383" y="661"/>
                      </a:cubicBezTo>
                      <a:cubicBezTo>
                        <a:pt x="387" y="657"/>
                        <a:pt x="387" y="657"/>
                        <a:pt x="387" y="657"/>
                      </a:cubicBezTo>
                      <a:cubicBezTo>
                        <a:pt x="387" y="657"/>
                        <a:pt x="387" y="657"/>
                        <a:pt x="387" y="657"/>
                      </a:cubicBezTo>
                      <a:cubicBezTo>
                        <a:pt x="387" y="663"/>
                        <a:pt x="387" y="663"/>
                        <a:pt x="387" y="663"/>
                      </a:cubicBezTo>
                      <a:cubicBezTo>
                        <a:pt x="490" y="663"/>
                        <a:pt x="490" y="663"/>
                        <a:pt x="490" y="663"/>
                      </a:cubicBezTo>
                      <a:cubicBezTo>
                        <a:pt x="507" y="663"/>
                        <a:pt x="507" y="663"/>
                        <a:pt x="507" y="663"/>
                      </a:cubicBezTo>
                      <a:cubicBezTo>
                        <a:pt x="493" y="653"/>
                        <a:pt x="493" y="653"/>
                        <a:pt x="493" y="653"/>
                      </a:cubicBezTo>
                      <a:cubicBezTo>
                        <a:pt x="480" y="643"/>
                        <a:pt x="473" y="637"/>
                        <a:pt x="460" y="627"/>
                      </a:cubicBezTo>
                      <a:cubicBezTo>
                        <a:pt x="441" y="610"/>
                        <a:pt x="426" y="589"/>
                        <a:pt x="406" y="563"/>
                      </a:cubicBezTo>
                      <a:cubicBezTo>
                        <a:pt x="251" y="367"/>
                        <a:pt x="251" y="367"/>
                        <a:pt x="251" y="367"/>
                      </a:cubicBezTo>
                      <a:cubicBezTo>
                        <a:pt x="234" y="346"/>
                        <a:pt x="223" y="334"/>
                        <a:pt x="205" y="316"/>
                      </a:cubicBezTo>
                      <a:cubicBezTo>
                        <a:pt x="205" y="316"/>
                        <a:pt x="204" y="316"/>
                        <a:pt x="204" y="316"/>
                      </a:cubicBezTo>
                      <a:cubicBezTo>
                        <a:pt x="207" y="316"/>
                        <a:pt x="209" y="316"/>
                        <a:pt x="211" y="316"/>
                      </a:cubicBezTo>
                      <a:cubicBezTo>
                        <a:pt x="300" y="316"/>
                        <a:pt x="369" y="241"/>
                        <a:pt x="370" y="155"/>
                      </a:cubicBezTo>
                      <a:cubicBezTo>
                        <a:pt x="370" y="154"/>
                        <a:pt x="370" y="152"/>
                        <a:pt x="370" y="151"/>
                      </a:cubicBezTo>
                      <a:cubicBezTo>
                        <a:pt x="370" y="57"/>
                        <a:pt x="292" y="0"/>
                        <a:pt x="206" y="0"/>
                      </a:cubicBezTo>
                      <a:cubicBezTo>
                        <a:pt x="0" y="0"/>
                        <a:pt x="0" y="0"/>
                        <a:pt x="0" y="0"/>
                      </a:cubicBezTo>
                      <a:cubicBezTo>
                        <a:pt x="5" y="8"/>
                        <a:pt x="5" y="8"/>
                        <a:pt x="5" y="8"/>
                      </a:cubicBezTo>
                      <a:cubicBezTo>
                        <a:pt x="10" y="18"/>
                        <a:pt x="14" y="24"/>
                        <a:pt x="17" y="34"/>
                      </a:cubicBezTo>
                      <a:close/>
                      <a:moveTo>
                        <a:pt x="138" y="278"/>
                      </a:moveTo>
                      <a:cubicBezTo>
                        <a:pt x="125" y="278"/>
                        <a:pt x="113" y="277"/>
                        <a:pt x="104" y="276"/>
                      </a:cubicBezTo>
                      <a:cubicBezTo>
                        <a:pt x="104" y="57"/>
                        <a:pt x="104" y="57"/>
                        <a:pt x="104" y="57"/>
                      </a:cubicBezTo>
                      <a:cubicBezTo>
                        <a:pt x="125" y="51"/>
                        <a:pt x="140" y="51"/>
                        <a:pt x="167" y="50"/>
                      </a:cubicBezTo>
                      <a:cubicBezTo>
                        <a:pt x="270" y="56"/>
                        <a:pt x="283" y="106"/>
                        <a:pt x="288" y="158"/>
                      </a:cubicBezTo>
                      <a:cubicBezTo>
                        <a:pt x="288" y="160"/>
                        <a:pt x="288" y="164"/>
                        <a:pt x="288" y="166"/>
                      </a:cubicBezTo>
                      <a:cubicBezTo>
                        <a:pt x="288" y="230"/>
                        <a:pt x="239" y="271"/>
                        <a:pt x="155" y="277"/>
                      </a:cubicBezTo>
                      <a:cubicBezTo>
                        <a:pt x="149" y="278"/>
                        <a:pt x="143" y="278"/>
                        <a:pt x="138" y="27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3" name="Freeform 185"/>
                <p:cNvSpPr>
                  <a:spLocks noChangeAspect="1"/>
                </p:cNvSpPr>
                <p:nvPr userDrawn="1"/>
              </p:nvSpPr>
              <p:spPr bwMode="black">
                <a:xfrm>
                  <a:off x="5258" y="976"/>
                  <a:ext cx="47" cy="60"/>
                </a:xfrm>
                <a:custGeom>
                  <a:avLst/>
                  <a:gdLst/>
                  <a:ahLst/>
                  <a:cxnLst>
                    <a:cxn ang="0">
                      <a:pos x="11" y="40"/>
                    </a:cxn>
                    <a:cxn ang="0">
                      <a:pos x="12" y="54"/>
                    </a:cxn>
                    <a:cxn ang="0">
                      <a:pos x="11" y="69"/>
                    </a:cxn>
                    <a:cxn ang="0">
                      <a:pos x="11" y="442"/>
                    </a:cxn>
                    <a:cxn ang="0">
                      <a:pos x="273" y="670"/>
                    </a:cxn>
                    <a:cxn ang="0">
                      <a:pos x="277" y="670"/>
                    </a:cxn>
                    <a:cxn ang="0">
                      <a:pos x="524" y="446"/>
                    </a:cxn>
                    <a:cxn ang="0">
                      <a:pos x="524" y="66"/>
                    </a:cxn>
                    <a:cxn ang="0">
                      <a:pos x="523" y="50"/>
                    </a:cxn>
                    <a:cxn ang="0">
                      <a:pos x="525" y="35"/>
                    </a:cxn>
                    <a:cxn ang="0">
                      <a:pos x="519" y="34"/>
                    </a:cxn>
                    <a:cxn ang="0">
                      <a:pos x="525" y="35"/>
                    </a:cxn>
                    <a:cxn ang="0">
                      <a:pos x="531" y="7"/>
                    </a:cxn>
                    <a:cxn ang="0">
                      <a:pos x="534" y="0"/>
                    </a:cxn>
                    <a:cxn ang="0">
                      <a:pos x="436" y="0"/>
                    </a:cxn>
                    <a:cxn ang="0">
                      <a:pos x="427" y="0"/>
                    </a:cxn>
                    <a:cxn ang="0">
                      <a:pos x="430" y="8"/>
                    </a:cxn>
                    <a:cxn ang="0">
                      <a:pos x="439" y="36"/>
                    </a:cxn>
                    <a:cxn ang="0">
                      <a:pos x="440" y="67"/>
                    </a:cxn>
                    <a:cxn ang="0">
                      <a:pos x="440" y="440"/>
                    </a:cxn>
                    <a:cxn ang="0">
                      <a:pos x="277" y="603"/>
                    </a:cxn>
                    <a:cxn ang="0">
                      <a:pos x="271" y="603"/>
                    </a:cxn>
                    <a:cxn ang="0">
                      <a:pos x="93" y="434"/>
                    </a:cxn>
                    <a:cxn ang="0">
                      <a:pos x="93" y="63"/>
                    </a:cxn>
                    <a:cxn ang="0">
                      <a:pos x="93" y="51"/>
                    </a:cxn>
                    <a:cxn ang="0">
                      <a:pos x="95" y="34"/>
                    </a:cxn>
                    <a:cxn ang="0">
                      <a:pos x="102" y="8"/>
                    </a:cxn>
                    <a:cxn ang="0">
                      <a:pos x="106" y="0"/>
                    </a:cxn>
                    <a:cxn ang="0">
                      <a:pos x="9" y="0"/>
                    </a:cxn>
                    <a:cxn ang="0">
                      <a:pos x="0" y="0"/>
                    </a:cxn>
                    <a:cxn ang="0">
                      <a:pos x="3" y="8"/>
                    </a:cxn>
                    <a:cxn ang="0">
                      <a:pos x="11" y="40"/>
                    </a:cxn>
                  </a:cxnLst>
                  <a:rect l="0" t="0" r="r" b="b"/>
                  <a:pathLst>
                    <a:path w="534" h="670">
                      <a:moveTo>
                        <a:pt x="11" y="40"/>
                      </a:moveTo>
                      <a:cubicBezTo>
                        <a:pt x="11" y="46"/>
                        <a:pt x="12" y="50"/>
                        <a:pt x="12" y="54"/>
                      </a:cubicBezTo>
                      <a:cubicBezTo>
                        <a:pt x="12" y="59"/>
                        <a:pt x="11" y="63"/>
                        <a:pt x="11" y="69"/>
                      </a:cubicBezTo>
                      <a:cubicBezTo>
                        <a:pt x="11" y="442"/>
                        <a:pt x="11" y="442"/>
                        <a:pt x="11" y="442"/>
                      </a:cubicBezTo>
                      <a:cubicBezTo>
                        <a:pt x="11" y="577"/>
                        <a:pt x="129" y="670"/>
                        <a:pt x="273" y="670"/>
                      </a:cubicBezTo>
                      <a:cubicBezTo>
                        <a:pt x="274" y="670"/>
                        <a:pt x="276" y="670"/>
                        <a:pt x="277" y="670"/>
                      </a:cubicBezTo>
                      <a:cubicBezTo>
                        <a:pt x="414" y="668"/>
                        <a:pt x="524" y="574"/>
                        <a:pt x="524" y="446"/>
                      </a:cubicBezTo>
                      <a:cubicBezTo>
                        <a:pt x="524" y="66"/>
                        <a:pt x="524" y="66"/>
                        <a:pt x="524" y="66"/>
                      </a:cubicBezTo>
                      <a:cubicBezTo>
                        <a:pt x="524" y="59"/>
                        <a:pt x="523" y="54"/>
                        <a:pt x="523" y="50"/>
                      </a:cubicBezTo>
                      <a:cubicBezTo>
                        <a:pt x="523" y="45"/>
                        <a:pt x="524" y="41"/>
                        <a:pt x="525" y="35"/>
                      </a:cubicBezTo>
                      <a:cubicBezTo>
                        <a:pt x="519" y="34"/>
                        <a:pt x="519" y="34"/>
                        <a:pt x="519" y="34"/>
                      </a:cubicBezTo>
                      <a:cubicBezTo>
                        <a:pt x="525" y="35"/>
                        <a:pt x="525" y="35"/>
                        <a:pt x="525" y="35"/>
                      </a:cubicBezTo>
                      <a:cubicBezTo>
                        <a:pt x="526" y="24"/>
                        <a:pt x="528" y="18"/>
                        <a:pt x="531" y="7"/>
                      </a:cubicBezTo>
                      <a:cubicBezTo>
                        <a:pt x="534" y="0"/>
                        <a:pt x="534" y="0"/>
                        <a:pt x="534" y="0"/>
                      </a:cubicBezTo>
                      <a:cubicBezTo>
                        <a:pt x="436" y="0"/>
                        <a:pt x="436" y="0"/>
                        <a:pt x="436" y="0"/>
                      </a:cubicBezTo>
                      <a:cubicBezTo>
                        <a:pt x="427" y="0"/>
                        <a:pt x="427" y="0"/>
                        <a:pt x="427" y="0"/>
                      </a:cubicBezTo>
                      <a:cubicBezTo>
                        <a:pt x="430" y="8"/>
                        <a:pt x="430" y="8"/>
                        <a:pt x="430" y="8"/>
                      </a:cubicBezTo>
                      <a:cubicBezTo>
                        <a:pt x="435" y="18"/>
                        <a:pt x="436" y="24"/>
                        <a:pt x="439" y="36"/>
                      </a:cubicBezTo>
                      <a:cubicBezTo>
                        <a:pt x="440" y="47"/>
                        <a:pt x="440" y="54"/>
                        <a:pt x="440" y="67"/>
                      </a:cubicBezTo>
                      <a:cubicBezTo>
                        <a:pt x="440" y="440"/>
                        <a:pt x="440" y="440"/>
                        <a:pt x="440" y="440"/>
                      </a:cubicBezTo>
                      <a:cubicBezTo>
                        <a:pt x="440" y="529"/>
                        <a:pt x="373" y="600"/>
                        <a:pt x="277" y="603"/>
                      </a:cubicBezTo>
                      <a:cubicBezTo>
                        <a:pt x="275" y="603"/>
                        <a:pt x="273" y="603"/>
                        <a:pt x="271" y="603"/>
                      </a:cubicBezTo>
                      <a:cubicBezTo>
                        <a:pt x="176" y="603"/>
                        <a:pt x="93" y="529"/>
                        <a:pt x="93" y="434"/>
                      </a:cubicBezTo>
                      <a:cubicBezTo>
                        <a:pt x="93" y="63"/>
                        <a:pt x="93" y="63"/>
                        <a:pt x="93" y="63"/>
                      </a:cubicBezTo>
                      <a:cubicBezTo>
                        <a:pt x="93" y="58"/>
                        <a:pt x="93" y="54"/>
                        <a:pt x="93" y="51"/>
                      </a:cubicBezTo>
                      <a:cubicBezTo>
                        <a:pt x="93" y="45"/>
                        <a:pt x="93" y="40"/>
                        <a:pt x="95" y="34"/>
                      </a:cubicBezTo>
                      <a:cubicBezTo>
                        <a:pt x="97" y="22"/>
                        <a:pt x="98" y="17"/>
                        <a:pt x="102" y="8"/>
                      </a:cubicBezTo>
                      <a:cubicBezTo>
                        <a:pt x="106" y="0"/>
                        <a:pt x="106" y="0"/>
                        <a:pt x="106" y="0"/>
                      </a:cubicBezTo>
                      <a:cubicBezTo>
                        <a:pt x="9" y="0"/>
                        <a:pt x="9" y="0"/>
                        <a:pt x="9" y="0"/>
                      </a:cubicBezTo>
                      <a:cubicBezTo>
                        <a:pt x="0" y="0"/>
                        <a:pt x="0" y="0"/>
                        <a:pt x="0" y="0"/>
                      </a:cubicBezTo>
                      <a:cubicBezTo>
                        <a:pt x="3" y="8"/>
                        <a:pt x="3" y="8"/>
                        <a:pt x="3" y="8"/>
                      </a:cubicBezTo>
                      <a:cubicBezTo>
                        <a:pt x="7" y="20"/>
                        <a:pt x="9" y="26"/>
                        <a:pt x="11" y="4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4" name="Freeform 186"/>
                <p:cNvSpPr>
                  <a:spLocks noChangeAspect="1"/>
                </p:cNvSpPr>
                <p:nvPr userDrawn="1"/>
              </p:nvSpPr>
              <p:spPr bwMode="black">
                <a:xfrm>
                  <a:off x="5237" y="1075"/>
                  <a:ext cx="37" cy="60"/>
                </a:xfrm>
                <a:custGeom>
                  <a:avLst/>
                  <a:gdLst/>
                  <a:ahLst/>
                  <a:cxnLst>
                    <a:cxn ang="0">
                      <a:pos x="0" y="165"/>
                    </a:cxn>
                    <a:cxn ang="0">
                      <a:pos x="1" y="167"/>
                    </a:cxn>
                    <a:cxn ang="0">
                      <a:pos x="105" y="321"/>
                    </a:cxn>
                    <a:cxn ang="0">
                      <a:pos x="223" y="389"/>
                    </a:cxn>
                    <a:cxn ang="0">
                      <a:pos x="320" y="508"/>
                    </a:cxn>
                    <a:cxn ang="0">
                      <a:pos x="171" y="626"/>
                    </a:cxn>
                    <a:cxn ang="0">
                      <a:pos x="161" y="626"/>
                    </a:cxn>
                    <a:cxn ang="0">
                      <a:pos x="12" y="583"/>
                    </a:cxn>
                    <a:cxn ang="0">
                      <a:pos x="3" y="576"/>
                    </a:cxn>
                    <a:cxn ang="0">
                      <a:pos x="3" y="656"/>
                    </a:cxn>
                    <a:cxn ang="0">
                      <a:pos x="154" y="681"/>
                    </a:cxn>
                    <a:cxn ang="0">
                      <a:pos x="154" y="675"/>
                    </a:cxn>
                    <a:cxn ang="0">
                      <a:pos x="154" y="675"/>
                    </a:cxn>
                    <a:cxn ang="0">
                      <a:pos x="154" y="681"/>
                    </a:cxn>
                    <a:cxn ang="0">
                      <a:pos x="165" y="681"/>
                    </a:cxn>
                    <a:cxn ang="0">
                      <a:pos x="413" y="505"/>
                    </a:cxn>
                    <a:cxn ang="0">
                      <a:pos x="413" y="497"/>
                    </a:cxn>
                    <a:cxn ang="0">
                      <a:pos x="262" y="313"/>
                    </a:cxn>
                    <a:cxn ang="0">
                      <a:pos x="159" y="253"/>
                    </a:cxn>
                    <a:cxn ang="0">
                      <a:pos x="85" y="162"/>
                    </a:cxn>
                    <a:cxn ang="0">
                      <a:pos x="84" y="155"/>
                    </a:cxn>
                    <a:cxn ang="0">
                      <a:pos x="214" y="53"/>
                    </a:cxn>
                    <a:cxn ang="0">
                      <a:pos x="222" y="54"/>
                    </a:cxn>
                    <a:cxn ang="0">
                      <a:pos x="342" y="96"/>
                    </a:cxn>
                    <a:cxn ang="0">
                      <a:pos x="352" y="105"/>
                    </a:cxn>
                    <a:cxn ang="0">
                      <a:pos x="352" y="25"/>
                    </a:cxn>
                    <a:cxn ang="0">
                      <a:pos x="216" y="1"/>
                    </a:cxn>
                    <a:cxn ang="0">
                      <a:pos x="207" y="0"/>
                    </a:cxn>
                    <a:cxn ang="0">
                      <a:pos x="0" y="165"/>
                    </a:cxn>
                  </a:cxnLst>
                  <a:rect l="0" t="0" r="r" b="b"/>
                  <a:pathLst>
                    <a:path w="413" h="682">
                      <a:moveTo>
                        <a:pt x="0" y="165"/>
                      </a:moveTo>
                      <a:cubicBezTo>
                        <a:pt x="0" y="166"/>
                        <a:pt x="1" y="167"/>
                        <a:pt x="1" y="167"/>
                      </a:cubicBezTo>
                      <a:cubicBezTo>
                        <a:pt x="1" y="238"/>
                        <a:pt x="41" y="283"/>
                        <a:pt x="105" y="321"/>
                      </a:cubicBezTo>
                      <a:cubicBezTo>
                        <a:pt x="223" y="389"/>
                        <a:pt x="223" y="389"/>
                        <a:pt x="223" y="389"/>
                      </a:cubicBezTo>
                      <a:cubicBezTo>
                        <a:pt x="277" y="419"/>
                        <a:pt x="320" y="450"/>
                        <a:pt x="320" y="508"/>
                      </a:cubicBezTo>
                      <a:cubicBezTo>
                        <a:pt x="320" y="583"/>
                        <a:pt x="266" y="626"/>
                        <a:pt x="171" y="626"/>
                      </a:cubicBezTo>
                      <a:cubicBezTo>
                        <a:pt x="168" y="626"/>
                        <a:pt x="165" y="626"/>
                        <a:pt x="161" y="626"/>
                      </a:cubicBezTo>
                      <a:cubicBezTo>
                        <a:pt x="99" y="625"/>
                        <a:pt x="59" y="621"/>
                        <a:pt x="12" y="583"/>
                      </a:cubicBezTo>
                      <a:cubicBezTo>
                        <a:pt x="3" y="576"/>
                        <a:pt x="3" y="576"/>
                        <a:pt x="3" y="576"/>
                      </a:cubicBezTo>
                      <a:cubicBezTo>
                        <a:pt x="3" y="656"/>
                        <a:pt x="3" y="656"/>
                        <a:pt x="3" y="656"/>
                      </a:cubicBezTo>
                      <a:cubicBezTo>
                        <a:pt x="61" y="682"/>
                        <a:pt x="98" y="680"/>
                        <a:pt x="154" y="681"/>
                      </a:cubicBezTo>
                      <a:cubicBezTo>
                        <a:pt x="154" y="675"/>
                        <a:pt x="154" y="675"/>
                        <a:pt x="154" y="675"/>
                      </a:cubicBezTo>
                      <a:cubicBezTo>
                        <a:pt x="154" y="675"/>
                        <a:pt x="154" y="675"/>
                        <a:pt x="154" y="675"/>
                      </a:cubicBezTo>
                      <a:cubicBezTo>
                        <a:pt x="154" y="681"/>
                        <a:pt x="154" y="681"/>
                        <a:pt x="154" y="681"/>
                      </a:cubicBezTo>
                      <a:cubicBezTo>
                        <a:pt x="157" y="681"/>
                        <a:pt x="161" y="681"/>
                        <a:pt x="165" y="681"/>
                      </a:cubicBezTo>
                      <a:cubicBezTo>
                        <a:pt x="278" y="680"/>
                        <a:pt x="412" y="643"/>
                        <a:pt x="413" y="505"/>
                      </a:cubicBezTo>
                      <a:cubicBezTo>
                        <a:pt x="413" y="503"/>
                        <a:pt x="413" y="500"/>
                        <a:pt x="413" y="497"/>
                      </a:cubicBezTo>
                      <a:cubicBezTo>
                        <a:pt x="408" y="384"/>
                        <a:pt x="339" y="357"/>
                        <a:pt x="262" y="313"/>
                      </a:cubicBezTo>
                      <a:cubicBezTo>
                        <a:pt x="159" y="253"/>
                        <a:pt x="159" y="253"/>
                        <a:pt x="159" y="253"/>
                      </a:cubicBezTo>
                      <a:cubicBezTo>
                        <a:pt x="118" y="229"/>
                        <a:pt x="89" y="206"/>
                        <a:pt x="85" y="162"/>
                      </a:cubicBezTo>
                      <a:cubicBezTo>
                        <a:pt x="84" y="160"/>
                        <a:pt x="84" y="158"/>
                        <a:pt x="84" y="155"/>
                      </a:cubicBezTo>
                      <a:cubicBezTo>
                        <a:pt x="84" y="95"/>
                        <a:pt x="149" y="53"/>
                        <a:pt x="214" y="53"/>
                      </a:cubicBezTo>
                      <a:cubicBezTo>
                        <a:pt x="216" y="53"/>
                        <a:pt x="219" y="53"/>
                        <a:pt x="222" y="54"/>
                      </a:cubicBezTo>
                      <a:cubicBezTo>
                        <a:pt x="273" y="55"/>
                        <a:pt x="307" y="63"/>
                        <a:pt x="342" y="96"/>
                      </a:cubicBezTo>
                      <a:cubicBezTo>
                        <a:pt x="352" y="105"/>
                        <a:pt x="352" y="105"/>
                        <a:pt x="352" y="105"/>
                      </a:cubicBezTo>
                      <a:cubicBezTo>
                        <a:pt x="352" y="25"/>
                        <a:pt x="352" y="25"/>
                        <a:pt x="352" y="25"/>
                      </a:cubicBezTo>
                      <a:cubicBezTo>
                        <a:pt x="300" y="1"/>
                        <a:pt x="267" y="2"/>
                        <a:pt x="216" y="1"/>
                      </a:cubicBezTo>
                      <a:cubicBezTo>
                        <a:pt x="213" y="0"/>
                        <a:pt x="209" y="0"/>
                        <a:pt x="207" y="0"/>
                      </a:cubicBezTo>
                      <a:cubicBezTo>
                        <a:pt x="99" y="1"/>
                        <a:pt x="1" y="62"/>
                        <a:pt x="0" y="1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sp>
            <p:nvSpPr>
              <p:cNvPr id="12" name="Rectangle 187"/>
              <p:cNvSpPr>
                <a:spLocks noChangeAspect="1" noChangeArrowheads="1"/>
              </p:cNvSpPr>
              <p:nvPr userDrawn="1"/>
            </p:nvSpPr>
            <p:spPr bwMode="auto">
              <a:xfrm>
                <a:off x="4858" y="0"/>
                <a:ext cx="756" cy="756"/>
              </a:xfrm>
              <a:prstGeom prst="rect">
                <a:avLst/>
              </a:prstGeom>
              <a:solidFill>
                <a:srgbClr val="000000"/>
              </a:solidFill>
              <a:ln w="9525">
                <a:noFill/>
                <a:miter lim="800000"/>
                <a:headEnd/>
                <a:tailEnd/>
              </a:ln>
            </p:spPr>
            <p:txBody>
              <a:bodyPr/>
              <a:lstStyle/>
              <a:p>
                <a:pPr>
                  <a:defRPr/>
                </a:pPr>
                <a:endParaRPr lang="en-AU" sz="3200">
                  <a:solidFill>
                    <a:srgbClr val="FFFFFF"/>
                  </a:solidFill>
                  <a:ea typeface="+mn-ea"/>
                  <a:cs typeface="+mn-cs"/>
                </a:endParaRPr>
              </a:p>
            </p:txBody>
          </p:sp>
          <p:sp>
            <p:nvSpPr>
              <p:cNvPr id="13" name="Freeform 188"/>
              <p:cNvSpPr>
                <a:spLocks noChangeAspect="1" noEditPoints="1"/>
              </p:cNvSpPr>
              <p:nvPr userDrawn="1"/>
            </p:nvSpPr>
            <p:spPr bwMode="white">
              <a:xfrm>
                <a:off x="4936" y="53"/>
                <a:ext cx="587" cy="637"/>
              </a:xfrm>
              <a:custGeom>
                <a:avLst/>
                <a:gdLst/>
                <a:ahLst/>
                <a:cxnLst>
                  <a:cxn ang="0">
                    <a:pos x="743" y="1280"/>
                  </a:cxn>
                  <a:cxn ang="0">
                    <a:pos x="731" y="152"/>
                  </a:cxn>
                  <a:cxn ang="0">
                    <a:pos x="4037" y="252"/>
                  </a:cxn>
                  <a:cxn ang="0">
                    <a:pos x="1456" y="222"/>
                  </a:cxn>
                  <a:cxn ang="0">
                    <a:pos x="2677" y="560"/>
                  </a:cxn>
                  <a:cxn ang="0">
                    <a:pos x="2824" y="308"/>
                  </a:cxn>
                  <a:cxn ang="0">
                    <a:pos x="4037" y="252"/>
                  </a:cxn>
                  <a:cxn ang="0">
                    <a:pos x="4146" y="906"/>
                  </a:cxn>
                  <a:cxn ang="0">
                    <a:pos x="4105" y="2222"/>
                  </a:cxn>
                  <a:cxn ang="0">
                    <a:pos x="4326" y="2160"/>
                  </a:cxn>
                  <a:cxn ang="0">
                    <a:pos x="4350" y="756"/>
                  </a:cxn>
                  <a:cxn ang="0">
                    <a:pos x="4920" y="2133"/>
                  </a:cxn>
                  <a:cxn ang="0">
                    <a:pos x="4707" y="219"/>
                  </a:cxn>
                  <a:cxn ang="0">
                    <a:pos x="6369" y="153"/>
                  </a:cxn>
                  <a:cxn ang="0">
                    <a:pos x="965" y="4496"/>
                  </a:cxn>
                  <a:cxn ang="0">
                    <a:pos x="1785" y="3476"/>
                  </a:cxn>
                  <a:cxn ang="0">
                    <a:pos x="1184" y="2731"/>
                  </a:cxn>
                  <a:cxn ang="0">
                    <a:pos x="1195" y="3626"/>
                  </a:cxn>
                  <a:cxn ang="0">
                    <a:pos x="4080" y="2784"/>
                  </a:cxn>
                  <a:cxn ang="0">
                    <a:pos x="2457" y="2593"/>
                  </a:cxn>
                  <a:cxn ang="0">
                    <a:pos x="3850" y="3975"/>
                  </a:cxn>
                  <a:cxn ang="0">
                    <a:pos x="5713" y="4665"/>
                  </a:cxn>
                  <a:cxn ang="0">
                    <a:pos x="4830" y="4656"/>
                  </a:cxn>
                  <a:cxn ang="0">
                    <a:pos x="4511" y="2590"/>
                  </a:cxn>
                  <a:cxn ang="0">
                    <a:pos x="5758" y="4377"/>
                  </a:cxn>
                  <a:cxn ang="0">
                    <a:pos x="4794" y="3468"/>
                  </a:cxn>
                  <a:cxn ang="0">
                    <a:pos x="3545" y="7166"/>
                  </a:cxn>
                  <a:cxn ang="0">
                    <a:pos x="1689" y="7022"/>
                  </a:cxn>
                  <a:cxn ang="0">
                    <a:pos x="3374" y="6684"/>
                  </a:cxn>
                  <a:cxn ang="0">
                    <a:pos x="5212" y="7097"/>
                  </a:cxn>
                  <a:cxn ang="0">
                    <a:pos x="4005" y="5033"/>
                  </a:cxn>
                  <a:cxn ang="0">
                    <a:pos x="4290" y="5864"/>
                  </a:cxn>
                  <a:cxn ang="0">
                    <a:pos x="4298" y="6942"/>
                  </a:cxn>
                  <a:cxn ang="0">
                    <a:pos x="334" y="5755"/>
                  </a:cxn>
                  <a:cxn ang="0">
                    <a:pos x="484" y="5969"/>
                  </a:cxn>
                  <a:cxn ang="0">
                    <a:pos x="371" y="5959"/>
                  </a:cxn>
                  <a:cxn ang="0">
                    <a:pos x="228" y="6106"/>
                  </a:cxn>
                  <a:cxn ang="0">
                    <a:pos x="450" y="6090"/>
                  </a:cxn>
                  <a:cxn ang="0">
                    <a:pos x="454" y="6205"/>
                  </a:cxn>
                  <a:cxn ang="0">
                    <a:pos x="655" y="6210"/>
                  </a:cxn>
                  <a:cxn ang="0">
                    <a:pos x="587" y="6053"/>
                  </a:cxn>
                  <a:cxn ang="0">
                    <a:pos x="877" y="6081"/>
                  </a:cxn>
                  <a:cxn ang="0">
                    <a:pos x="713" y="5963"/>
                  </a:cxn>
                  <a:cxn ang="0">
                    <a:pos x="764" y="5880"/>
                  </a:cxn>
                  <a:cxn ang="0">
                    <a:pos x="671" y="5717"/>
                  </a:cxn>
                  <a:cxn ang="0">
                    <a:pos x="528" y="5859"/>
                  </a:cxn>
                  <a:cxn ang="0">
                    <a:pos x="388" y="5708"/>
                  </a:cxn>
                  <a:cxn ang="0">
                    <a:pos x="6357" y="5708"/>
                  </a:cxn>
                  <a:cxn ang="0">
                    <a:pos x="6217" y="5859"/>
                  </a:cxn>
                  <a:cxn ang="0">
                    <a:pos x="6073" y="5717"/>
                  </a:cxn>
                  <a:cxn ang="0">
                    <a:pos x="5981" y="5880"/>
                  </a:cxn>
                  <a:cxn ang="0">
                    <a:pos x="6032" y="5963"/>
                  </a:cxn>
                  <a:cxn ang="0">
                    <a:pos x="5867" y="6081"/>
                  </a:cxn>
                  <a:cxn ang="0">
                    <a:pos x="6157" y="6053"/>
                  </a:cxn>
                  <a:cxn ang="0">
                    <a:pos x="6090" y="6210"/>
                  </a:cxn>
                  <a:cxn ang="0">
                    <a:pos x="6291" y="6205"/>
                  </a:cxn>
                  <a:cxn ang="0">
                    <a:pos x="6294" y="6090"/>
                  </a:cxn>
                  <a:cxn ang="0">
                    <a:pos x="6516" y="6106"/>
                  </a:cxn>
                  <a:cxn ang="0">
                    <a:pos x="6374" y="5959"/>
                  </a:cxn>
                  <a:cxn ang="0">
                    <a:pos x="6261" y="5969"/>
                  </a:cxn>
                  <a:cxn ang="0">
                    <a:pos x="6410" y="5755"/>
                  </a:cxn>
                </a:cxnLst>
                <a:rect l="0" t="0" r="r" b="b"/>
                <a:pathLst>
                  <a:path w="6602" h="7166">
                    <a:moveTo>
                      <a:pt x="500" y="2260"/>
                    </a:moveTo>
                    <a:cubicBezTo>
                      <a:pt x="310" y="2257"/>
                      <a:pt x="190" y="2263"/>
                      <a:pt x="12" y="2195"/>
                    </a:cubicBezTo>
                    <a:cubicBezTo>
                      <a:pt x="12" y="1965"/>
                      <a:pt x="12" y="1965"/>
                      <a:pt x="12" y="1965"/>
                    </a:cubicBezTo>
                    <a:cubicBezTo>
                      <a:pt x="172" y="2096"/>
                      <a:pt x="316" y="2111"/>
                      <a:pt x="523" y="2114"/>
                    </a:cubicBezTo>
                    <a:cubicBezTo>
                      <a:pt x="868" y="2125"/>
                      <a:pt x="1079" y="1970"/>
                      <a:pt x="1079" y="1698"/>
                    </a:cubicBezTo>
                    <a:cubicBezTo>
                      <a:pt x="1079" y="1491"/>
                      <a:pt x="924" y="1383"/>
                      <a:pt x="743" y="1280"/>
                    </a:cubicBezTo>
                    <a:cubicBezTo>
                      <a:pt x="345" y="1052"/>
                      <a:pt x="345" y="1052"/>
                      <a:pt x="345" y="1052"/>
                    </a:cubicBezTo>
                    <a:cubicBezTo>
                      <a:pt x="131" y="927"/>
                      <a:pt x="6" y="783"/>
                      <a:pt x="3" y="550"/>
                    </a:cubicBezTo>
                    <a:cubicBezTo>
                      <a:pt x="0" y="205"/>
                      <a:pt x="339" y="0"/>
                      <a:pt x="707" y="12"/>
                    </a:cubicBezTo>
                    <a:cubicBezTo>
                      <a:pt x="880" y="17"/>
                      <a:pt x="988" y="12"/>
                      <a:pt x="1146" y="76"/>
                    </a:cubicBezTo>
                    <a:cubicBezTo>
                      <a:pt x="1146" y="301"/>
                      <a:pt x="1146" y="301"/>
                      <a:pt x="1146" y="301"/>
                    </a:cubicBezTo>
                    <a:cubicBezTo>
                      <a:pt x="1023" y="184"/>
                      <a:pt x="900" y="158"/>
                      <a:pt x="731" y="152"/>
                    </a:cubicBezTo>
                    <a:cubicBezTo>
                      <a:pt x="491" y="137"/>
                      <a:pt x="228" y="298"/>
                      <a:pt x="248" y="538"/>
                    </a:cubicBezTo>
                    <a:cubicBezTo>
                      <a:pt x="263" y="693"/>
                      <a:pt x="368" y="778"/>
                      <a:pt x="506" y="856"/>
                    </a:cubicBezTo>
                    <a:cubicBezTo>
                      <a:pt x="854" y="1058"/>
                      <a:pt x="854" y="1058"/>
                      <a:pt x="854" y="1058"/>
                    </a:cubicBezTo>
                    <a:cubicBezTo>
                      <a:pt x="1117" y="1210"/>
                      <a:pt x="1336" y="1292"/>
                      <a:pt x="1351" y="1663"/>
                    </a:cubicBezTo>
                    <a:cubicBezTo>
                      <a:pt x="1368" y="2146"/>
                      <a:pt x="895" y="2269"/>
                      <a:pt x="500" y="2260"/>
                    </a:cubicBezTo>
                    <a:close/>
                    <a:moveTo>
                      <a:pt x="4037" y="252"/>
                    </a:moveTo>
                    <a:cubicBezTo>
                      <a:pt x="4020" y="283"/>
                      <a:pt x="4007" y="302"/>
                      <a:pt x="3996" y="335"/>
                    </a:cubicBezTo>
                    <a:cubicBezTo>
                      <a:pt x="3306" y="2258"/>
                      <a:pt x="3306" y="2258"/>
                      <a:pt x="3306" y="2258"/>
                    </a:cubicBezTo>
                    <a:cubicBezTo>
                      <a:pt x="2760" y="795"/>
                      <a:pt x="2760" y="795"/>
                      <a:pt x="2760" y="795"/>
                    </a:cubicBezTo>
                    <a:cubicBezTo>
                      <a:pt x="2226" y="2269"/>
                      <a:pt x="2226" y="2269"/>
                      <a:pt x="2226" y="2269"/>
                    </a:cubicBezTo>
                    <a:cubicBezTo>
                      <a:pt x="1494" y="299"/>
                      <a:pt x="1494" y="299"/>
                      <a:pt x="1494" y="299"/>
                    </a:cubicBezTo>
                    <a:cubicBezTo>
                      <a:pt x="1486" y="269"/>
                      <a:pt x="1478" y="250"/>
                      <a:pt x="1456" y="222"/>
                    </a:cubicBezTo>
                    <a:cubicBezTo>
                      <a:pt x="1431" y="191"/>
                      <a:pt x="1414" y="175"/>
                      <a:pt x="1381" y="155"/>
                    </a:cubicBezTo>
                    <a:cubicBezTo>
                      <a:pt x="1760" y="155"/>
                      <a:pt x="1760" y="155"/>
                      <a:pt x="1760" y="155"/>
                    </a:cubicBezTo>
                    <a:cubicBezTo>
                      <a:pt x="1746" y="177"/>
                      <a:pt x="1738" y="191"/>
                      <a:pt x="1735" y="216"/>
                    </a:cubicBezTo>
                    <a:cubicBezTo>
                      <a:pt x="1730" y="238"/>
                      <a:pt x="1727" y="255"/>
                      <a:pt x="1735" y="277"/>
                    </a:cubicBezTo>
                    <a:cubicBezTo>
                      <a:pt x="2242" y="1717"/>
                      <a:pt x="2242" y="1717"/>
                      <a:pt x="2242" y="1717"/>
                    </a:cubicBezTo>
                    <a:cubicBezTo>
                      <a:pt x="2677" y="560"/>
                      <a:pt x="2677" y="560"/>
                      <a:pt x="2677" y="560"/>
                    </a:cubicBezTo>
                    <a:cubicBezTo>
                      <a:pt x="2575" y="299"/>
                      <a:pt x="2575" y="299"/>
                      <a:pt x="2575" y="299"/>
                    </a:cubicBezTo>
                    <a:cubicBezTo>
                      <a:pt x="2561" y="263"/>
                      <a:pt x="2541" y="247"/>
                      <a:pt x="2519" y="219"/>
                    </a:cubicBezTo>
                    <a:cubicBezTo>
                      <a:pt x="2500" y="194"/>
                      <a:pt x="2483" y="177"/>
                      <a:pt x="2461" y="155"/>
                    </a:cubicBezTo>
                    <a:cubicBezTo>
                      <a:pt x="2838" y="155"/>
                      <a:pt x="2838" y="155"/>
                      <a:pt x="2838" y="155"/>
                    </a:cubicBezTo>
                    <a:cubicBezTo>
                      <a:pt x="2827" y="175"/>
                      <a:pt x="2821" y="186"/>
                      <a:pt x="2816" y="208"/>
                    </a:cubicBezTo>
                    <a:cubicBezTo>
                      <a:pt x="2807" y="247"/>
                      <a:pt x="2813" y="272"/>
                      <a:pt x="2824" y="308"/>
                    </a:cubicBezTo>
                    <a:cubicBezTo>
                      <a:pt x="3334" y="1723"/>
                      <a:pt x="3334" y="1723"/>
                      <a:pt x="3334" y="1723"/>
                    </a:cubicBezTo>
                    <a:cubicBezTo>
                      <a:pt x="3804" y="324"/>
                      <a:pt x="3804" y="324"/>
                      <a:pt x="3804" y="324"/>
                    </a:cubicBezTo>
                    <a:cubicBezTo>
                      <a:pt x="3821" y="288"/>
                      <a:pt x="3832" y="263"/>
                      <a:pt x="3829" y="227"/>
                    </a:cubicBezTo>
                    <a:cubicBezTo>
                      <a:pt x="3827" y="197"/>
                      <a:pt x="3821" y="177"/>
                      <a:pt x="3804" y="153"/>
                    </a:cubicBezTo>
                    <a:cubicBezTo>
                      <a:pt x="4109" y="153"/>
                      <a:pt x="4109" y="153"/>
                      <a:pt x="4109" y="153"/>
                    </a:cubicBezTo>
                    <a:cubicBezTo>
                      <a:pt x="4079" y="189"/>
                      <a:pt x="4062" y="213"/>
                      <a:pt x="4037" y="252"/>
                    </a:cubicBezTo>
                    <a:close/>
                    <a:moveTo>
                      <a:pt x="4350" y="756"/>
                    </a:moveTo>
                    <a:cubicBezTo>
                      <a:pt x="4110" y="756"/>
                      <a:pt x="4110" y="756"/>
                      <a:pt x="4110" y="756"/>
                    </a:cubicBezTo>
                    <a:cubicBezTo>
                      <a:pt x="4097" y="756"/>
                      <a:pt x="4097" y="756"/>
                      <a:pt x="4097" y="756"/>
                    </a:cubicBezTo>
                    <a:cubicBezTo>
                      <a:pt x="4104" y="767"/>
                      <a:pt x="4104" y="767"/>
                      <a:pt x="4104" y="767"/>
                    </a:cubicBezTo>
                    <a:cubicBezTo>
                      <a:pt x="4119" y="789"/>
                      <a:pt x="4127" y="806"/>
                      <a:pt x="4135" y="832"/>
                    </a:cubicBezTo>
                    <a:cubicBezTo>
                      <a:pt x="4145" y="861"/>
                      <a:pt x="4146" y="878"/>
                      <a:pt x="4146" y="906"/>
                    </a:cubicBezTo>
                    <a:cubicBezTo>
                      <a:pt x="4146" y="2091"/>
                      <a:pt x="4146" y="2091"/>
                      <a:pt x="4146" y="2091"/>
                    </a:cubicBezTo>
                    <a:cubicBezTo>
                      <a:pt x="4146" y="2119"/>
                      <a:pt x="4146" y="2138"/>
                      <a:pt x="4135" y="2164"/>
                    </a:cubicBezTo>
                    <a:cubicBezTo>
                      <a:pt x="4135" y="2164"/>
                      <a:pt x="4135" y="2164"/>
                      <a:pt x="4135" y="2164"/>
                    </a:cubicBezTo>
                    <a:cubicBezTo>
                      <a:pt x="4135" y="2165"/>
                      <a:pt x="4135" y="2165"/>
                      <a:pt x="4135" y="2165"/>
                    </a:cubicBezTo>
                    <a:cubicBezTo>
                      <a:pt x="4129" y="2183"/>
                      <a:pt x="4124" y="2194"/>
                      <a:pt x="4112" y="2211"/>
                    </a:cubicBezTo>
                    <a:cubicBezTo>
                      <a:pt x="4105" y="2222"/>
                      <a:pt x="4105" y="2222"/>
                      <a:pt x="4105" y="2222"/>
                    </a:cubicBezTo>
                    <a:cubicBezTo>
                      <a:pt x="4118" y="2222"/>
                      <a:pt x="4118" y="2222"/>
                      <a:pt x="4118" y="2222"/>
                    </a:cubicBezTo>
                    <a:cubicBezTo>
                      <a:pt x="4346" y="2222"/>
                      <a:pt x="4346" y="2222"/>
                      <a:pt x="4346" y="2222"/>
                    </a:cubicBezTo>
                    <a:cubicBezTo>
                      <a:pt x="4359" y="2222"/>
                      <a:pt x="4359" y="2222"/>
                      <a:pt x="4359" y="2222"/>
                    </a:cubicBezTo>
                    <a:cubicBezTo>
                      <a:pt x="4352" y="2212"/>
                      <a:pt x="4352" y="2212"/>
                      <a:pt x="4352" y="2212"/>
                    </a:cubicBezTo>
                    <a:cubicBezTo>
                      <a:pt x="4349" y="2207"/>
                      <a:pt x="4346" y="2202"/>
                      <a:pt x="4343" y="2198"/>
                    </a:cubicBezTo>
                    <a:cubicBezTo>
                      <a:pt x="4335" y="2185"/>
                      <a:pt x="4328" y="2176"/>
                      <a:pt x="4326" y="2160"/>
                    </a:cubicBezTo>
                    <a:cubicBezTo>
                      <a:pt x="4320" y="2112"/>
                      <a:pt x="4320" y="2047"/>
                      <a:pt x="4320" y="1972"/>
                    </a:cubicBezTo>
                    <a:cubicBezTo>
                      <a:pt x="4320" y="902"/>
                      <a:pt x="4320" y="902"/>
                      <a:pt x="4320" y="902"/>
                    </a:cubicBezTo>
                    <a:cubicBezTo>
                      <a:pt x="4320" y="880"/>
                      <a:pt x="4320" y="868"/>
                      <a:pt x="4333" y="822"/>
                    </a:cubicBezTo>
                    <a:cubicBezTo>
                      <a:pt x="4341" y="801"/>
                      <a:pt x="4347" y="786"/>
                      <a:pt x="4356" y="766"/>
                    </a:cubicBezTo>
                    <a:cubicBezTo>
                      <a:pt x="4361" y="756"/>
                      <a:pt x="4361" y="756"/>
                      <a:pt x="4361" y="756"/>
                    </a:cubicBezTo>
                    <a:lnTo>
                      <a:pt x="4350" y="756"/>
                    </a:lnTo>
                    <a:close/>
                    <a:moveTo>
                      <a:pt x="6579" y="244"/>
                    </a:moveTo>
                    <a:cubicBezTo>
                      <a:pt x="6571" y="288"/>
                      <a:pt x="6571" y="313"/>
                      <a:pt x="6571" y="355"/>
                    </a:cubicBezTo>
                    <a:cubicBezTo>
                      <a:pt x="6574" y="2291"/>
                      <a:pt x="6574" y="2291"/>
                      <a:pt x="6574" y="2291"/>
                    </a:cubicBezTo>
                    <a:cubicBezTo>
                      <a:pt x="4901" y="443"/>
                      <a:pt x="4901" y="443"/>
                      <a:pt x="4901" y="443"/>
                    </a:cubicBezTo>
                    <a:cubicBezTo>
                      <a:pt x="4901" y="1981"/>
                      <a:pt x="4901" y="1981"/>
                      <a:pt x="4901" y="1981"/>
                    </a:cubicBezTo>
                    <a:cubicBezTo>
                      <a:pt x="4901" y="2042"/>
                      <a:pt x="4901" y="2042"/>
                      <a:pt x="4920" y="2133"/>
                    </a:cubicBezTo>
                    <a:cubicBezTo>
                      <a:pt x="4926" y="2166"/>
                      <a:pt x="4934" y="2186"/>
                      <a:pt x="4945" y="2222"/>
                    </a:cubicBezTo>
                    <a:cubicBezTo>
                      <a:pt x="4682" y="2222"/>
                      <a:pt x="4682" y="2222"/>
                      <a:pt x="4682" y="2222"/>
                    </a:cubicBezTo>
                    <a:cubicBezTo>
                      <a:pt x="4702" y="2194"/>
                      <a:pt x="4713" y="2177"/>
                      <a:pt x="4718" y="2147"/>
                    </a:cubicBezTo>
                    <a:cubicBezTo>
                      <a:pt x="4729" y="2105"/>
                      <a:pt x="4729" y="2078"/>
                      <a:pt x="4729" y="2036"/>
                    </a:cubicBezTo>
                    <a:cubicBezTo>
                      <a:pt x="4729" y="308"/>
                      <a:pt x="4729" y="308"/>
                      <a:pt x="4729" y="308"/>
                    </a:cubicBezTo>
                    <a:cubicBezTo>
                      <a:pt x="4729" y="274"/>
                      <a:pt x="4724" y="250"/>
                      <a:pt x="4707" y="219"/>
                    </a:cubicBezTo>
                    <a:cubicBezTo>
                      <a:pt x="4693" y="189"/>
                      <a:pt x="4677" y="172"/>
                      <a:pt x="4649" y="155"/>
                    </a:cubicBezTo>
                    <a:cubicBezTo>
                      <a:pt x="4954" y="155"/>
                      <a:pt x="4954" y="155"/>
                      <a:pt x="4954" y="155"/>
                    </a:cubicBezTo>
                    <a:cubicBezTo>
                      <a:pt x="6402" y="1809"/>
                      <a:pt x="6402" y="1809"/>
                      <a:pt x="6402" y="1809"/>
                    </a:cubicBezTo>
                    <a:cubicBezTo>
                      <a:pt x="6402" y="496"/>
                      <a:pt x="6402" y="496"/>
                      <a:pt x="6402" y="496"/>
                    </a:cubicBezTo>
                    <a:cubicBezTo>
                      <a:pt x="6402" y="396"/>
                      <a:pt x="6408" y="333"/>
                      <a:pt x="6388" y="233"/>
                    </a:cubicBezTo>
                    <a:cubicBezTo>
                      <a:pt x="6383" y="202"/>
                      <a:pt x="6377" y="183"/>
                      <a:pt x="6369" y="153"/>
                    </a:cubicBezTo>
                    <a:cubicBezTo>
                      <a:pt x="6602" y="153"/>
                      <a:pt x="6602" y="153"/>
                      <a:pt x="6602" y="153"/>
                    </a:cubicBezTo>
                    <a:cubicBezTo>
                      <a:pt x="6591" y="186"/>
                      <a:pt x="6585" y="208"/>
                      <a:pt x="6579" y="244"/>
                    </a:cubicBezTo>
                    <a:close/>
                    <a:moveTo>
                      <a:pt x="1464" y="4662"/>
                    </a:moveTo>
                    <a:cubicBezTo>
                      <a:pt x="913" y="4662"/>
                      <a:pt x="913" y="4662"/>
                      <a:pt x="913" y="4662"/>
                    </a:cubicBezTo>
                    <a:cubicBezTo>
                      <a:pt x="929" y="4640"/>
                      <a:pt x="935" y="4626"/>
                      <a:pt x="946" y="4604"/>
                    </a:cubicBezTo>
                    <a:cubicBezTo>
                      <a:pt x="960" y="4565"/>
                      <a:pt x="965" y="4537"/>
                      <a:pt x="965" y="4496"/>
                    </a:cubicBezTo>
                    <a:cubicBezTo>
                      <a:pt x="965" y="2792"/>
                      <a:pt x="965" y="2792"/>
                      <a:pt x="965" y="2792"/>
                    </a:cubicBezTo>
                    <a:cubicBezTo>
                      <a:pt x="965" y="2745"/>
                      <a:pt x="957" y="2715"/>
                      <a:pt x="938" y="2670"/>
                    </a:cubicBezTo>
                    <a:cubicBezTo>
                      <a:pt x="924" y="2640"/>
                      <a:pt x="913" y="2621"/>
                      <a:pt x="893" y="2593"/>
                    </a:cubicBezTo>
                    <a:cubicBezTo>
                      <a:pt x="1519" y="2593"/>
                      <a:pt x="1519" y="2593"/>
                      <a:pt x="1519" y="2593"/>
                    </a:cubicBezTo>
                    <a:cubicBezTo>
                      <a:pt x="1788" y="2593"/>
                      <a:pt x="1996" y="2820"/>
                      <a:pt x="2010" y="3089"/>
                    </a:cubicBezTo>
                    <a:cubicBezTo>
                      <a:pt x="2015" y="3285"/>
                      <a:pt x="1935" y="3391"/>
                      <a:pt x="1785" y="3476"/>
                    </a:cubicBezTo>
                    <a:cubicBezTo>
                      <a:pt x="1708" y="3524"/>
                      <a:pt x="1708" y="3524"/>
                      <a:pt x="1708" y="3524"/>
                    </a:cubicBezTo>
                    <a:cubicBezTo>
                      <a:pt x="1791" y="3554"/>
                      <a:pt x="1791" y="3554"/>
                      <a:pt x="1791" y="3554"/>
                    </a:cubicBezTo>
                    <a:cubicBezTo>
                      <a:pt x="2021" y="3632"/>
                      <a:pt x="2148" y="3801"/>
                      <a:pt x="2148" y="4072"/>
                    </a:cubicBezTo>
                    <a:cubicBezTo>
                      <a:pt x="2145" y="4438"/>
                      <a:pt x="1885" y="4662"/>
                      <a:pt x="1464" y="4662"/>
                    </a:cubicBezTo>
                    <a:close/>
                    <a:moveTo>
                      <a:pt x="1386" y="2731"/>
                    </a:moveTo>
                    <a:cubicBezTo>
                      <a:pt x="1184" y="2731"/>
                      <a:pt x="1184" y="2731"/>
                      <a:pt x="1184" y="2731"/>
                    </a:cubicBezTo>
                    <a:cubicBezTo>
                      <a:pt x="1184" y="3476"/>
                      <a:pt x="1184" y="3476"/>
                      <a:pt x="1184" y="3476"/>
                    </a:cubicBezTo>
                    <a:cubicBezTo>
                      <a:pt x="1364" y="3476"/>
                      <a:pt x="1364" y="3476"/>
                      <a:pt x="1364" y="3476"/>
                    </a:cubicBezTo>
                    <a:cubicBezTo>
                      <a:pt x="1666" y="3476"/>
                      <a:pt x="1805" y="3313"/>
                      <a:pt x="1796" y="3089"/>
                    </a:cubicBezTo>
                    <a:cubicBezTo>
                      <a:pt x="1785" y="2881"/>
                      <a:pt x="1644" y="2731"/>
                      <a:pt x="1386" y="2731"/>
                    </a:cubicBezTo>
                    <a:close/>
                    <a:moveTo>
                      <a:pt x="1375" y="3609"/>
                    </a:moveTo>
                    <a:cubicBezTo>
                      <a:pt x="1306" y="3609"/>
                      <a:pt x="1264" y="3609"/>
                      <a:pt x="1195" y="3626"/>
                    </a:cubicBezTo>
                    <a:cubicBezTo>
                      <a:pt x="1195" y="4512"/>
                      <a:pt x="1195" y="4512"/>
                      <a:pt x="1195" y="4512"/>
                    </a:cubicBezTo>
                    <a:cubicBezTo>
                      <a:pt x="1270" y="4534"/>
                      <a:pt x="1320" y="4543"/>
                      <a:pt x="1397" y="4537"/>
                    </a:cubicBezTo>
                    <a:cubicBezTo>
                      <a:pt x="1669" y="4521"/>
                      <a:pt x="1935" y="4368"/>
                      <a:pt x="1926" y="4069"/>
                    </a:cubicBezTo>
                    <a:cubicBezTo>
                      <a:pt x="1918" y="3715"/>
                      <a:pt x="1649" y="3618"/>
                      <a:pt x="1375" y="3609"/>
                    </a:cubicBezTo>
                    <a:close/>
                    <a:moveTo>
                      <a:pt x="4083" y="2684"/>
                    </a:moveTo>
                    <a:cubicBezTo>
                      <a:pt x="4077" y="2723"/>
                      <a:pt x="4080" y="2745"/>
                      <a:pt x="4080" y="2784"/>
                    </a:cubicBezTo>
                    <a:cubicBezTo>
                      <a:pt x="4080" y="3994"/>
                      <a:pt x="4080" y="3994"/>
                      <a:pt x="4080" y="3994"/>
                    </a:cubicBezTo>
                    <a:cubicBezTo>
                      <a:pt x="4080" y="4393"/>
                      <a:pt x="3739" y="4684"/>
                      <a:pt x="3313" y="4692"/>
                    </a:cubicBezTo>
                    <a:cubicBezTo>
                      <a:pt x="2856" y="4698"/>
                      <a:pt x="2485" y="4404"/>
                      <a:pt x="2485" y="3983"/>
                    </a:cubicBezTo>
                    <a:cubicBezTo>
                      <a:pt x="2485" y="2795"/>
                      <a:pt x="2485" y="2795"/>
                      <a:pt x="2485" y="2795"/>
                    </a:cubicBezTo>
                    <a:cubicBezTo>
                      <a:pt x="2485" y="2759"/>
                      <a:pt x="2487" y="2737"/>
                      <a:pt x="2482" y="2701"/>
                    </a:cubicBezTo>
                    <a:cubicBezTo>
                      <a:pt x="2476" y="2657"/>
                      <a:pt x="2471" y="2632"/>
                      <a:pt x="2457" y="2593"/>
                    </a:cubicBezTo>
                    <a:cubicBezTo>
                      <a:pt x="2740" y="2593"/>
                      <a:pt x="2740" y="2593"/>
                      <a:pt x="2740" y="2593"/>
                    </a:cubicBezTo>
                    <a:cubicBezTo>
                      <a:pt x="2726" y="2623"/>
                      <a:pt x="2720" y="2643"/>
                      <a:pt x="2715" y="2679"/>
                    </a:cubicBezTo>
                    <a:cubicBezTo>
                      <a:pt x="2706" y="2715"/>
                      <a:pt x="2709" y="2740"/>
                      <a:pt x="2709" y="2776"/>
                    </a:cubicBezTo>
                    <a:cubicBezTo>
                      <a:pt x="2709" y="3958"/>
                      <a:pt x="2709" y="3958"/>
                      <a:pt x="2709" y="3958"/>
                    </a:cubicBezTo>
                    <a:cubicBezTo>
                      <a:pt x="2709" y="4277"/>
                      <a:pt x="2994" y="4523"/>
                      <a:pt x="3313" y="4512"/>
                    </a:cubicBezTo>
                    <a:cubicBezTo>
                      <a:pt x="3629" y="4504"/>
                      <a:pt x="3850" y="4269"/>
                      <a:pt x="3850" y="3975"/>
                    </a:cubicBezTo>
                    <a:cubicBezTo>
                      <a:pt x="3850" y="2789"/>
                      <a:pt x="3850" y="2789"/>
                      <a:pt x="3850" y="2789"/>
                    </a:cubicBezTo>
                    <a:cubicBezTo>
                      <a:pt x="3850" y="2748"/>
                      <a:pt x="3850" y="2723"/>
                      <a:pt x="3845" y="2684"/>
                    </a:cubicBezTo>
                    <a:cubicBezTo>
                      <a:pt x="3836" y="2648"/>
                      <a:pt x="3831" y="2626"/>
                      <a:pt x="3817" y="2593"/>
                    </a:cubicBezTo>
                    <a:cubicBezTo>
                      <a:pt x="4105" y="2593"/>
                      <a:pt x="4105" y="2593"/>
                      <a:pt x="4105" y="2593"/>
                    </a:cubicBezTo>
                    <a:cubicBezTo>
                      <a:pt x="4094" y="2626"/>
                      <a:pt x="4088" y="2648"/>
                      <a:pt x="4083" y="2684"/>
                    </a:cubicBezTo>
                    <a:close/>
                    <a:moveTo>
                      <a:pt x="5713" y="4665"/>
                    </a:moveTo>
                    <a:cubicBezTo>
                      <a:pt x="4882" y="3584"/>
                      <a:pt x="4882" y="3584"/>
                      <a:pt x="4882" y="3584"/>
                    </a:cubicBezTo>
                    <a:cubicBezTo>
                      <a:pt x="4860" y="3557"/>
                      <a:pt x="4852" y="3537"/>
                      <a:pt x="4827" y="3518"/>
                    </a:cubicBezTo>
                    <a:cubicBezTo>
                      <a:pt x="4816" y="3507"/>
                      <a:pt x="4805" y="3501"/>
                      <a:pt x="4791" y="3493"/>
                    </a:cubicBezTo>
                    <a:cubicBezTo>
                      <a:pt x="4791" y="4443"/>
                      <a:pt x="4791" y="4443"/>
                      <a:pt x="4791" y="4443"/>
                    </a:cubicBezTo>
                    <a:cubicBezTo>
                      <a:pt x="4791" y="4487"/>
                      <a:pt x="4788" y="4512"/>
                      <a:pt x="4799" y="4557"/>
                    </a:cubicBezTo>
                    <a:cubicBezTo>
                      <a:pt x="4805" y="4595"/>
                      <a:pt x="4816" y="4618"/>
                      <a:pt x="4830" y="4656"/>
                    </a:cubicBezTo>
                    <a:cubicBezTo>
                      <a:pt x="4525" y="4656"/>
                      <a:pt x="4525" y="4656"/>
                      <a:pt x="4525" y="4656"/>
                    </a:cubicBezTo>
                    <a:cubicBezTo>
                      <a:pt x="4542" y="4623"/>
                      <a:pt x="4555" y="4604"/>
                      <a:pt x="4558" y="4570"/>
                    </a:cubicBezTo>
                    <a:cubicBezTo>
                      <a:pt x="4567" y="4529"/>
                      <a:pt x="4567" y="4438"/>
                      <a:pt x="4567" y="4360"/>
                    </a:cubicBezTo>
                    <a:cubicBezTo>
                      <a:pt x="4567" y="2875"/>
                      <a:pt x="4567" y="2875"/>
                      <a:pt x="4567" y="2875"/>
                    </a:cubicBezTo>
                    <a:cubicBezTo>
                      <a:pt x="4567" y="2798"/>
                      <a:pt x="4564" y="2754"/>
                      <a:pt x="4550" y="2676"/>
                    </a:cubicBezTo>
                    <a:cubicBezTo>
                      <a:pt x="4542" y="2640"/>
                      <a:pt x="4528" y="2621"/>
                      <a:pt x="4511" y="2590"/>
                    </a:cubicBezTo>
                    <a:cubicBezTo>
                      <a:pt x="5134" y="2590"/>
                      <a:pt x="5134" y="2590"/>
                      <a:pt x="5134" y="2590"/>
                    </a:cubicBezTo>
                    <a:cubicBezTo>
                      <a:pt x="5406" y="2590"/>
                      <a:pt x="5650" y="2770"/>
                      <a:pt x="5641" y="3066"/>
                    </a:cubicBezTo>
                    <a:cubicBezTo>
                      <a:pt x="5636" y="3355"/>
                      <a:pt x="5384" y="3601"/>
                      <a:pt x="5079" y="3554"/>
                    </a:cubicBezTo>
                    <a:cubicBezTo>
                      <a:pt x="5096" y="3568"/>
                      <a:pt x="5104" y="3579"/>
                      <a:pt x="5121" y="3593"/>
                    </a:cubicBezTo>
                    <a:cubicBezTo>
                      <a:pt x="5179" y="3648"/>
                      <a:pt x="5212" y="3684"/>
                      <a:pt x="5265" y="3751"/>
                    </a:cubicBezTo>
                    <a:cubicBezTo>
                      <a:pt x="5758" y="4377"/>
                      <a:pt x="5758" y="4377"/>
                      <a:pt x="5758" y="4377"/>
                    </a:cubicBezTo>
                    <a:cubicBezTo>
                      <a:pt x="5821" y="4460"/>
                      <a:pt x="5871" y="4526"/>
                      <a:pt x="5935" y="4582"/>
                    </a:cubicBezTo>
                    <a:cubicBezTo>
                      <a:pt x="5974" y="4615"/>
                      <a:pt x="5999" y="4634"/>
                      <a:pt x="6040" y="4665"/>
                    </a:cubicBezTo>
                    <a:lnTo>
                      <a:pt x="5713" y="4665"/>
                    </a:lnTo>
                    <a:close/>
                    <a:moveTo>
                      <a:pt x="5013" y="2715"/>
                    </a:moveTo>
                    <a:cubicBezTo>
                      <a:pt x="4927" y="2715"/>
                      <a:pt x="4874" y="2718"/>
                      <a:pt x="4794" y="2754"/>
                    </a:cubicBezTo>
                    <a:cubicBezTo>
                      <a:pt x="4794" y="3468"/>
                      <a:pt x="4794" y="3468"/>
                      <a:pt x="4794" y="3468"/>
                    </a:cubicBezTo>
                    <a:cubicBezTo>
                      <a:pt x="4833" y="3474"/>
                      <a:pt x="4907" y="3476"/>
                      <a:pt x="4974" y="3474"/>
                    </a:cubicBezTo>
                    <a:cubicBezTo>
                      <a:pt x="5259" y="3451"/>
                      <a:pt x="5431" y="3302"/>
                      <a:pt x="5414" y="3072"/>
                    </a:cubicBezTo>
                    <a:cubicBezTo>
                      <a:pt x="5403" y="2906"/>
                      <a:pt x="5348" y="2729"/>
                      <a:pt x="5013" y="2715"/>
                    </a:cubicBezTo>
                    <a:close/>
                    <a:moveTo>
                      <a:pt x="3551" y="5119"/>
                    </a:moveTo>
                    <a:cubicBezTo>
                      <a:pt x="3542" y="5163"/>
                      <a:pt x="3542" y="5188"/>
                      <a:pt x="3542" y="5230"/>
                    </a:cubicBezTo>
                    <a:cubicBezTo>
                      <a:pt x="3545" y="7166"/>
                      <a:pt x="3545" y="7166"/>
                      <a:pt x="3545" y="7166"/>
                    </a:cubicBezTo>
                    <a:cubicBezTo>
                      <a:pt x="1872" y="5318"/>
                      <a:pt x="1872" y="5318"/>
                      <a:pt x="1872" y="5318"/>
                    </a:cubicBezTo>
                    <a:cubicBezTo>
                      <a:pt x="1872" y="6856"/>
                      <a:pt x="1872" y="6856"/>
                      <a:pt x="1872" y="6856"/>
                    </a:cubicBezTo>
                    <a:cubicBezTo>
                      <a:pt x="1872" y="6917"/>
                      <a:pt x="1872" y="6917"/>
                      <a:pt x="1892" y="7008"/>
                    </a:cubicBezTo>
                    <a:cubicBezTo>
                      <a:pt x="1897" y="7041"/>
                      <a:pt x="1905" y="7061"/>
                      <a:pt x="1917" y="7097"/>
                    </a:cubicBezTo>
                    <a:cubicBezTo>
                      <a:pt x="1654" y="7097"/>
                      <a:pt x="1654" y="7097"/>
                      <a:pt x="1654" y="7097"/>
                    </a:cubicBezTo>
                    <a:cubicBezTo>
                      <a:pt x="1673" y="7069"/>
                      <a:pt x="1684" y="7052"/>
                      <a:pt x="1689" y="7022"/>
                    </a:cubicBezTo>
                    <a:cubicBezTo>
                      <a:pt x="1701" y="6980"/>
                      <a:pt x="1701" y="6953"/>
                      <a:pt x="1701" y="6911"/>
                    </a:cubicBezTo>
                    <a:cubicBezTo>
                      <a:pt x="1701" y="5183"/>
                      <a:pt x="1701" y="5183"/>
                      <a:pt x="1701" y="5183"/>
                    </a:cubicBezTo>
                    <a:cubicBezTo>
                      <a:pt x="1701" y="5150"/>
                      <a:pt x="1695" y="5125"/>
                      <a:pt x="1678" y="5094"/>
                    </a:cubicBezTo>
                    <a:cubicBezTo>
                      <a:pt x="1665" y="5064"/>
                      <a:pt x="1648" y="5047"/>
                      <a:pt x="1620" y="5030"/>
                    </a:cubicBezTo>
                    <a:cubicBezTo>
                      <a:pt x="1925" y="5030"/>
                      <a:pt x="1925" y="5030"/>
                      <a:pt x="1925" y="5030"/>
                    </a:cubicBezTo>
                    <a:cubicBezTo>
                      <a:pt x="3374" y="6684"/>
                      <a:pt x="3374" y="6684"/>
                      <a:pt x="3374" y="6684"/>
                    </a:cubicBezTo>
                    <a:cubicBezTo>
                      <a:pt x="3374" y="5371"/>
                      <a:pt x="3374" y="5371"/>
                      <a:pt x="3374" y="5371"/>
                    </a:cubicBezTo>
                    <a:cubicBezTo>
                      <a:pt x="3374" y="5271"/>
                      <a:pt x="3379" y="5208"/>
                      <a:pt x="3360" y="5108"/>
                    </a:cubicBezTo>
                    <a:cubicBezTo>
                      <a:pt x="3354" y="5077"/>
                      <a:pt x="3349" y="5058"/>
                      <a:pt x="3340" y="5028"/>
                    </a:cubicBezTo>
                    <a:cubicBezTo>
                      <a:pt x="3573" y="5028"/>
                      <a:pt x="3573" y="5028"/>
                      <a:pt x="3573" y="5028"/>
                    </a:cubicBezTo>
                    <a:cubicBezTo>
                      <a:pt x="3562" y="5061"/>
                      <a:pt x="3556" y="5083"/>
                      <a:pt x="3551" y="5119"/>
                    </a:cubicBezTo>
                    <a:close/>
                    <a:moveTo>
                      <a:pt x="5212" y="7097"/>
                    </a:moveTo>
                    <a:cubicBezTo>
                      <a:pt x="4019" y="7097"/>
                      <a:pt x="4019" y="7097"/>
                      <a:pt x="4019" y="7097"/>
                    </a:cubicBezTo>
                    <a:cubicBezTo>
                      <a:pt x="4038" y="7069"/>
                      <a:pt x="4046" y="7050"/>
                      <a:pt x="4055" y="7019"/>
                    </a:cubicBezTo>
                    <a:cubicBezTo>
                      <a:pt x="4066" y="6980"/>
                      <a:pt x="4060" y="6953"/>
                      <a:pt x="4060" y="6914"/>
                    </a:cubicBezTo>
                    <a:cubicBezTo>
                      <a:pt x="4060" y="5180"/>
                      <a:pt x="4060" y="5180"/>
                      <a:pt x="4060" y="5180"/>
                    </a:cubicBezTo>
                    <a:cubicBezTo>
                      <a:pt x="4060" y="5144"/>
                      <a:pt x="4055" y="5122"/>
                      <a:pt x="4044" y="5091"/>
                    </a:cubicBezTo>
                    <a:cubicBezTo>
                      <a:pt x="4032" y="5066"/>
                      <a:pt x="4024" y="5053"/>
                      <a:pt x="4005" y="5033"/>
                    </a:cubicBezTo>
                    <a:cubicBezTo>
                      <a:pt x="5060" y="5033"/>
                      <a:pt x="5060" y="5033"/>
                      <a:pt x="5060" y="5033"/>
                    </a:cubicBezTo>
                    <a:cubicBezTo>
                      <a:pt x="5060" y="5241"/>
                      <a:pt x="5060" y="5241"/>
                      <a:pt x="5060" y="5241"/>
                    </a:cubicBezTo>
                    <a:cubicBezTo>
                      <a:pt x="5035" y="5216"/>
                      <a:pt x="5013" y="5202"/>
                      <a:pt x="4980" y="5191"/>
                    </a:cubicBezTo>
                    <a:cubicBezTo>
                      <a:pt x="4933" y="5174"/>
                      <a:pt x="4899" y="5183"/>
                      <a:pt x="4852" y="5183"/>
                    </a:cubicBezTo>
                    <a:cubicBezTo>
                      <a:pt x="4290" y="5183"/>
                      <a:pt x="4290" y="5183"/>
                      <a:pt x="4290" y="5183"/>
                    </a:cubicBezTo>
                    <a:cubicBezTo>
                      <a:pt x="4290" y="5864"/>
                      <a:pt x="4290" y="5864"/>
                      <a:pt x="4290" y="5864"/>
                    </a:cubicBezTo>
                    <a:cubicBezTo>
                      <a:pt x="5060" y="5864"/>
                      <a:pt x="5060" y="5864"/>
                      <a:pt x="5060" y="5864"/>
                    </a:cubicBezTo>
                    <a:cubicBezTo>
                      <a:pt x="5060" y="6061"/>
                      <a:pt x="5060" y="6061"/>
                      <a:pt x="5060" y="6061"/>
                    </a:cubicBezTo>
                    <a:cubicBezTo>
                      <a:pt x="5019" y="6041"/>
                      <a:pt x="4991" y="6033"/>
                      <a:pt x="4944" y="6022"/>
                    </a:cubicBezTo>
                    <a:cubicBezTo>
                      <a:pt x="4911" y="6016"/>
                      <a:pt x="4886" y="6016"/>
                      <a:pt x="4852" y="6016"/>
                    </a:cubicBezTo>
                    <a:cubicBezTo>
                      <a:pt x="4298" y="6016"/>
                      <a:pt x="4298" y="6016"/>
                      <a:pt x="4298" y="6016"/>
                    </a:cubicBezTo>
                    <a:cubicBezTo>
                      <a:pt x="4298" y="6942"/>
                      <a:pt x="4298" y="6942"/>
                      <a:pt x="4298" y="6942"/>
                    </a:cubicBezTo>
                    <a:cubicBezTo>
                      <a:pt x="4960" y="6942"/>
                      <a:pt x="4960" y="6942"/>
                      <a:pt x="4960" y="6942"/>
                    </a:cubicBezTo>
                    <a:cubicBezTo>
                      <a:pt x="5052" y="6942"/>
                      <a:pt x="5104" y="6936"/>
                      <a:pt x="5190" y="6908"/>
                    </a:cubicBezTo>
                    <a:cubicBezTo>
                      <a:pt x="5229" y="6897"/>
                      <a:pt x="5251" y="6886"/>
                      <a:pt x="5284" y="6864"/>
                    </a:cubicBezTo>
                    <a:lnTo>
                      <a:pt x="5212" y="7097"/>
                    </a:lnTo>
                    <a:close/>
                    <a:moveTo>
                      <a:pt x="326" y="5704"/>
                    </a:moveTo>
                    <a:cubicBezTo>
                      <a:pt x="327" y="5723"/>
                      <a:pt x="339" y="5734"/>
                      <a:pt x="334" y="5755"/>
                    </a:cubicBezTo>
                    <a:cubicBezTo>
                      <a:pt x="329" y="5776"/>
                      <a:pt x="317" y="5800"/>
                      <a:pt x="317" y="5823"/>
                    </a:cubicBezTo>
                    <a:cubicBezTo>
                      <a:pt x="317" y="5853"/>
                      <a:pt x="343" y="5892"/>
                      <a:pt x="369" y="5910"/>
                    </a:cubicBezTo>
                    <a:cubicBezTo>
                      <a:pt x="374" y="5913"/>
                      <a:pt x="384" y="5915"/>
                      <a:pt x="389" y="5917"/>
                    </a:cubicBezTo>
                    <a:cubicBezTo>
                      <a:pt x="398" y="5922"/>
                      <a:pt x="402" y="5929"/>
                      <a:pt x="410" y="5931"/>
                    </a:cubicBezTo>
                    <a:cubicBezTo>
                      <a:pt x="415" y="5933"/>
                      <a:pt x="424" y="5930"/>
                      <a:pt x="428" y="5931"/>
                    </a:cubicBezTo>
                    <a:cubicBezTo>
                      <a:pt x="431" y="5932"/>
                      <a:pt x="482" y="5965"/>
                      <a:pt x="484" y="5969"/>
                    </a:cubicBezTo>
                    <a:cubicBezTo>
                      <a:pt x="486" y="5974"/>
                      <a:pt x="482" y="5986"/>
                      <a:pt x="478" y="5990"/>
                    </a:cubicBezTo>
                    <a:cubicBezTo>
                      <a:pt x="468" y="6003"/>
                      <a:pt x="454" y="6003"/>
                      <a:pt x="442" y="6001"/>
                    </a:cubicBezTo>
                    <a:cubicBezTo>
                      <a:pt x="438" y="6004"/>
                      <a:pt x="438" y="6004"/>
                      <a:pt x="438" y="6004"/>
                    </a:cubicBezTo>
                    <a:cubicBezTo>
                      <a:pt x="432" y="6001"/>
                      <a:pt x="424" y="5997"/>
                      <a:pt x="422" y="5994"/>
                    </a:cubicBezTo>
                    <a:cubicBezTo>
                      <a:pt x="417" y="5990"/>
                      <a:pt x="415" y="5982"/>
                      <a:pt x="411" y="5978"/>
                    </a:cubicBezTo>
                    <a:cubicBezTo>
                      <a:pt x="407" y="5975"/>
                      <a:pt x="378" y="5962"/>
                      <a:pt x="371" y="5959"/>
                    </a:cubicBezTo>
                    <a:cubicBezTo>
                      <a:pt x="357" y="5954"/>
                      <a:pt x="323" y="5954"/>
                      <a:pt x="308" y="5962"/>
                    </a:cubicBezTo>
                    <a:cubicBezTo>
                      <a:pt x="299" y="5966"/>
                      <a:pt x="285" y="5982"/>
                      <a:pt x="279" y="5988"/>
                    </a:cubicBezTo>
                    <a:cubicBezTo>
                      <a:pt x="275" y="5991"/>
                      <a:pt x="270" y="5993"/>
                      <a:pt x="267" y="5996"/>
                    </a:cubicBezTo>
                    <a:cubicBezTo>
                      <a:pt x="255" y="6011"/>
                      <a:pt x="251" y="6036"/>
                      <a:pt x="243" y="6051"/>
                    </a:cubicBezTo>
                    <a:cubicBezTo>
                      <a:pt x="237" y="6062"/>
                      <a:pt x="226" y="6069"/>
                      <a:pt x="222" y="6080"/>
                    </a:cubicBezTo>
                    <a:cubicBezTo>
                      <a:pt x="219" y="6091"/>
                      <a:pt x="223" y="6093"/>
                      <a:pt x="228" y="6106"/>
                    </a:cubicBezTo>
                    <a:cubicBezTo>
                      <a:pt x="229" y="6106"/>
                      <a:pt x="233" y="6105"/>
                      <a:pt x="233" y="6105"/>
                    </a:cubicBezTo>
                    <a:cubicBezTo>
                      <a:pt x="233" y="6105"/>
                      <a:pt x="262" y="6125"/>
                      <a:pt x="274" y="6138"/>
                    </a:cubicBezTo>
                    <a:cubicBezTo>
                      <a:pt x="287" y="6152"/>
                      <a:pt x="322" y="6169"/>
                      <a:pt x="337" y="6169"/>
                    </a:cubicBezTo>
                    <a:cubicBezTo>
                      <a:pt x="344" y="6168"/>
                      <a:pt x="370" y="6164"/>
                      <a:pt x="374" y="6163"/>
                    </a:cubicBezTo>
                    <a:cubicBezTo>
                      <a:pt x="386" y="6161"/>
                      <a:pt x="405" y="6152"/>
                      <a:pt x="416" y="6143"/>
                    </a:cubicBezTo>
                    <a:cubicBezTo>
                      <a:pt x="420" y="6139"/>
                      <a:pt x="448" y="6094"/>
                      <a:pt x="450" y="6090"/>
                    </a:cubicBezTo>
                    <a:cubicBezTo>
                      <a:pt x="451" y="6087"/>
                      <a:pt x="484" y="6048"/>
                      <a:pt x="498" y="6057"/>
                    </a:cubicBezTo>
                    <a:cubicBezTo>
                      <a:pt x="499" y="6057"/>
                      <a:pt x="518" y="6074"/>
                      <a:pt x="521" y="6082"/>
                    </a:cubicBezTo>
                    <a:cubicBezTo>
                      <a:pt x="523" y="6086"/>
                      <a:pt x="520" y="6102"/>
                      <a:pt x="518" y="6107"/>
                    </a:cubicBezTo>
                    <a:cubicBezTo>
                      <a:pt x="512" y="6120"/>
                      <a:pt x="494" y="6125"/>
                      <a:pt x="481" y="6139"/>
                    </a:cubicBezTo>
                    <a:cubicBezTo>
                      <a:pt x="478" y="6143"/>
                      <a:pt x="458" y="6171"/>
                      <a:pt x="455" y="6181"/>
                    </a:cubicBezTo>
                    <a:cubicBezTo>
                      <a:pt x="452" y="6188"/>
                      <a:pt x="454" y="6197"/>
                      <a:pt x="454" y="6205"/>
                    </a:cubicBezTo>
                    <a:cubicBezTo>
                      <a:pt x="453" y="6227"/>
                      <a:pt x="455" y="6253"/>
                      <a:pt x="479" y="6279"/>
                    </a:cubicBezTo>
                    <a:cubicBezTo>
                      <a:pt x="483" y="6283"/>
                      <a:pt x="495" y="6291"/>
                      <a:pt x="499" y="6295"/>
                    </a:cubicBezTo>
                    <a:cubicBezTo>
                      <a:pt x="515" y="6311"/>
                      <a:pt x="533" y="6341"/>
                      <a:pt x="552" y="6337"/>
                    </a:cubicBezTo>
                    <a:cubicBezTo>
                      <a:pt x="570" y="6334"/>
                      <a:pt x="580" y="6313"/>
                      <a:pt x="600" y="6301"/>
                    </a:cubicBezTo>
                    <a:cubicBezTo>
                      <a:pt x="621" y="6288"/>
                      <a:pt x="643" y="6268"/>
                      <a:pt x="651" y="6247"/>
                    </a:cubicBezTo>
                    <a:cubicBezTo>
                      <a:pt x="655" y="6238"/>
                      <a:pt x="654" y="6220"/>
                      <a:pt x="655" y="6210"/>
                    </a:cubicBezTo>
                    <a:cubicBezTo>
                      <a:pt x="655" y="6208"/>
                      <a:pt x="648" y="6179"/>
                      <a:pt x="643" y="6168"/>
                    </a:cubicBezTo>
                    <a:cubicBezTo>
                      <a:pt x="639" y="6159"/>
                      <a:pt x="635" y="6146"/>
                      <a:pt x="626" y="6135"/>
                    </a:cubicBezTo>
                    <a:cubicBezTo>
                      <a:pt x="615" y="6122"/>
                      <a:pt x="587" y="6115"/>
                      <a:pt x="581" y="6099"/>
                    </a:cubicBezTo>
                    <a:cubicBezTo>
                      <a:pt x="580" y="6098"/>
                      <a:pt x="584" y="6092"/>
                      <a:pt x="584" y="6091"/>
                    </a:cubicBezTo>
                    <a:cubicBezTo>
                      <a:pt x="583" y="6086"/>
                      <a:pt x="579" y="6085"/>
                      <a:pt x="579" y="6080"/>
                    </a:cubicBezTo>
                    <a:cubicBezTo>
                      <a:pt x="578" y="6076"/>
                      <a:pt x="585" y="6056"/>
                      <a:pt x="587" y="6053"/>
                    </a:cubicBezTo>
                    <a:cubicBezTo>
                      <a:pt x="603" y="6036"/>
                      <a:pt x="635" y="6042"/>
                      <a:pt x="646" y="6053"/>
                    </a:cubicBezTo>
                    <a:cubicBezTo>
                      <a:pt x="661" y="6069"/>
                      <a:pt x="658" y="6089"/>
                      <a:pt x="667" y="6104"/>
                    </a:cubicBezTo>
                    <a:cubicBezTo>
                      <a:pt x="686" y="6139"/>
                      <a:pt x="737" y="6162"/>
                      <a:pt x="763" y="6158"/>
                    </a:cubicBezTo>
                    <a:cubicBezTo>
                      <a:pt x="769" y="6157"/>
                      <a:pt x="788" y="6154"/>
                      <a:pt x="794" y="6151"/>
                    </a:cubicBezTo>
                    <a:cubicBezTo>
                      <a:pt x="810" y="6143"/>
                      <a:pt x="822" y="6128"/>
                      <a:pt x="831" y="6119"/>
                    </a:cubicBezTo>
                    <a:cubicBezTo>
                      <a:pt x="843" y="6107"/>
                      <a:pt x="870" y="6095"/>
                      <a:pt x="877" y="6081"/>
                    </a:cubicBezTo>
                    <a:cubicBezTo>
                      <a:pt x="884" y="6069"/>
                      <a:pt x="865" y="6036"/>
                      <a:pt x="860" y="6022"/>
                    </a:cubicBezTo>
                    <a:cubicBezTo>
                      <a:pt x="854" y="6006"/>
                      <a:pt x="839" y="5970"/>
                      <a:pt x="821" y="5958"/>
                    </a:cubicBezTo>
                    <a:cubicBezTo>
                      <a:pt x="819" y="5956"/>
                      <a:pt x="798" y="5950"/>
                      <a:pt x="791" y="5949"/>
                    </a:cubicBezTo>
                    <a:cubicBezTo>
                      <a:pt x="787" y="5948"/>
                      <a:pt x="778" y="5952"/>
                      <a:pt x="774" y="5949"/>
                    </a:cubicBezTo>
                    <a:cubicBezTo>
                      <a:pt x="771" y="5945"/>
                      <a:pt x="771" y="5945"/>
                      <a:pt x="771" y="5945"/>
                    </a:cubicBezTo>
                    <a:cubicBezTo>
                      <a:pt x="759" y="5946"/>
                      <a:pt x="724" y="5957"/>
                      <a:pt x="713" y="5963"/>
                    </a:cubicBezTo>
                    <a:cubicBezTo>
                      <a:pt x="686" y="5977"/>
                      <a:pt x="675" y="5991"/>
                      <a:pt x="651" y="5994"/>
                    </a:cubicBezTo>
                    <a:cubicBezTo>
                      <a:pt x="651" y="5994"/>
                      <a:pt x="647" y="5994"/>
                      <a:pt x="646" y="5994"/>
                    </a:cubicBezTo>
                    <a:cubicBezTo>
                      <a:pt x="643" y="5994"/>
                      <a:pt x="624" y="5981"/>
                      <a:pt x="621" y="5976"/>
                    </a:cubicBezTo>
                    <a:cubicBezTo>
                      <a:pt x="619" y="5972"/>
                      <a:pt x="622" y="5962"/>
                      <a:pt x="623" y="5957"/>
                    </a:cubicBezTo>
                    <a:cubicBezTo>
                      <a:pt x="633" y="5910"/>
                      <a:pt x="703" y="5925"/>
                      <a:pt x="730" y="5912"/>
                    </a:cubicBezTo>
                    <a:cubicBezTo>
                      <a:pt x="746" y="5905"/>
                      <a:pt x="757" y="5890"/>
                      <a:pt x="764" y="5880"/>
                    </a:cubicBezTo>
                    <a:cubicBezTo>
                      <a:pt x="771" y="5868"/>
                      <a:pt x="782" y="5821"/>
                      <a:pt x="778" y="5808"/>
                    </a:cubicBezTo>
                    <a:cubicBezTo>
                      <a:pt x="777" y="5804"/>
                      <a:pt x="761" y="5754"/>
                      <a:pt x="767" y="5733"/>
                    </a:cubicBezTo>
                    <a:cubicBezTo>
                      <a:pt x="769" y="5727"/>
                      <a:pt x="774" y="5715"/>
                      <a:pt x="772" y="5709"/>
                    </a:cubicBezTo>
                    <a:cubicBezTo>
                      <a:pt x="770" y="5706"/>
                      <a:pt x="761" y="5699"/>
                      <a:pt x="761" y="5699"/>
                    </a:cubicBezTo>
                    <a:cubicBezTo>
                      <a:pt x="747" y="5704"/>
                      <a:pt x="735" y="5713"/>
                      <a:pt x="720" y="5716"/>
                    </a:cubicBezTo>
                    <a:cubicBezTo>
                      <a:pt x="704" y="5719"/>
                      <a:pt x="686" y="5715"/>
                      <a:pt x="671" y="5717"/>
                    </a:cubicBezTo>
                    <a:cubicBezTo>
                      <a:pt x="642" y="5721"/>
                      <a:pt x="605" y="5739"/>
                      <a:pt x="590" y="5771"/>
                    </a:cubicBezTo>
                    <a:cubicBezTo>
                      <a:pt x="561" y="5834"/>
                      <a:pt x="591" y="5873"/>
                      <a:pt x="593" y="5884"/>
                    </a:cubicBezTo>
                    <a:cubicBezTo>
                      <a:pt x="593" y="5889"/>
                      <a:pt x="596" y="5888"/>
                      <a:pt x="596" y="5893"/>
                    </a:cubicBezTo>
                    <a:cubicBezTo>
                      <a:pt x="597" y="5908"/>
                      <a:pt x="568" y="5928"/>
                      <a:pt x="554" y="5926"/>
                    </a:cubicBezTo>
                    <a:cubicBezTo>
                      <a:pt x="544" y="5924"/>
                      <a:pt x="525" y="5905"/>
                      <a:pt x="524" y="5891"/>
                    </a:cubicBezTo>
                    <a:cubicBezTo>
                      <a:pt x="524" y="5890"/>
                      <a:pt x="525" y="5865"/>
                      <a:pt x="528" y="5859"/>
                    </a:cubicBezTo>
                    <a:cubicBezTo>
                      <a:pt x="529" y="5854"/>
                      <a:pt x="532" y="5839"/>
                      <a:pt x="532" y="5835"/>
                    </a:cubicBezTo>
                    <a:cubicBezTo>
                      <a:pt x="531" y="5821"/>
                      <a:pt x="535" y="5798"/>
                      <a:pt x="529" y="5784"/>
                    </a:cubicBezTo>
                    <a:cubicBezTo>
                      <a:pt x="526" y="5778"/>
                      <a:pt x="513" y="5751"/>
                      <a:pt x="508" y="5746"/>
                    </a:cubicBezTo>
                    <a:cubicBezTo>
                      <a:pt x="506" y="5744"/>
                      <a:pt x="459" y="5714"/>
                      <a:pt x="456" y="5714"/>
                    </a:cubicBezTo>
                    <a:cubicBezTo>
                      <a:pt x="453" y="5713"/>
                      <a:pt x="434" y="5711"/>
                      <a:pt x="431" y="5711"/>
                    </a:cubicBezTo>
                    <a:cubicBezTo>
                      <a:pt x="421" y="5710"/>
                      <a:pt x="388" y="5708"/>
                      <a:pt x="388" y="5708"/>
                    </a:cubicBezTo>
                    <a:cubicBezTo>
                      <a:pt x="388" y="5708"/>
                      <a:pt x="351" y="5687"/>
                      <a:pt x="348" y="5686"/>
                    </a:cubicBezTo>
                    <a:cubicBezTo>
                      <a:pt x="346" y="5684"/>
                      <a:pt x="333" y="5688"/>
                      <a:pt x="332" y="5688"/>
                    </a:cubicBezTo>
                    <a:cubicBezTo>
                      <a:pt x="330" y="5693"/>
                      <a:pt x="325" y="5699"/>
                      <a:pt x="326" y="5704"/>
                    </a:cubicBezTo>
                    <a:close/>
                    <a:moveTo>
                      <a:pt x="6412" y="5688"/>
                    </a:moveTo>
                    <a:cubicBezTo>
                      <a:pt x="6411" y="5688"/>
                      <a:pt x="6399" y="5684"/>
                      <a:pt x="6396" y="5686"/>
                    </a:cubicBezTo>
                    <a:cubicBezTo>
                      <a:pt x="6394" y="5687"/>
                      <a:pt x="6357" y="5708"/>
                      <a:pt x="6357" y="5708"/>
                    </a:cubicBezTo>
                    <a:cubicBezTo>
                      <a:pt x="6356" y="5708"/>
                      <a:pt x="6323" y="5710"/>
                      <a:pt x="6314" y="5711"/>
                    </a:cubicBezTo>
                    <a:cubicBezTo>
                      <a:pt x="6311" y="5711"/>
                      <a:pt x="6291" y="5713"/>
                      <a:pt x="6288" y="5714"/>
                    </a:cubicBezTo>
                    <a:cubicBezTo>
                      <a:pt x="6285" y="5714"/>
                      <a:pt x="6238" y="5744"/>
                      <a:pt x="6237" y="5746"/>
                    </a:cubicBezTo>
                    <a:cubicBezTo>
                      <a:pt x="6232" y="5751"/>
                      <a:pt x="6218" y="5778"/>
                      <a:pt x="6216" y="5784"/>
                    </a:cubicBezTo>
                    <a:cubicBezTo>
                      <a:pt x="6209" y="5798"/>
                      <a:pt x="6213" y="5821"/>
                      <a:pt x="6212" y="5835"/>
                    </a:cubicBezTo>
                    <a:cubicBezTo>
                      <a:pt x="6212" y="5840"/>
                      <a:pt x="6215" y="5854"/>
                      <a:pt x="6217" y="5859"/>
                    </a:cubicBezTo>
                    <a:cubicBezTo>
                      <a:pt x="6219" y="5865"/>
                      <a:pt x="6221" y="5890"/>
                      <a:pt x="6221" y="5891"/>
                    </a:cubicBezTo>
                    <a:cubicBezTo>
                      <a:pt x="6220" y="5905"/>
                      <a:pt x="6201" y="5924"/>
                      <a:pt x="6190" y="5926"/>
                    </a:cubicBezTo>
                    <a:cubicBezTo>
                      <a:pt x="6176" y="5928"/>
                      <a:pt x="6147" y="5908"/>
                      <a:pt x="6148" y="5893"/>
                    </a:cubicBezTo>
                    <a:cubicBezTo>
                      <a:pt x="6148" y="5888"/>
                      <a:pt x="6151" y="5889"/>
                      <a:pt x="6152" y="5884"/>
                    </a:cubicBezTo>
                    <a:cubicBezTo>
                      <a:pt x="6153" y="5873"/>
                      <a:pt x="6183" y="5834"/>
                      <a:pt x="6154" y="5771"/>
                    </a:cubicBezTo>
                    <a:cubicBezTo>
                      <a:pt x="6139" y="5739"/>
                      <a:pt x="6102" y="5721"/>
                      <a:pt x="6073" y="5717"/>
                    </a:cubicBezTo>
                    <a:cubicBezTo>
                      <a:pt x="6058" y="5715"/>
                      <a:pt x="6040" y="5719"/>
                      <a:pt x="6024" y="5716"/>
                    </a:cubicBezTo>
                    <a:cubicBezTo>
                      <a:pt x="6010" y="5713"/>
                      <a:pt x="5998" y="5704"/>
                      <a:pt x="5983" y="5699"/>
                    </a:cubicBezTo>
                    <a:cubicBezTo>
                      <a:pt x="5983" y="5699"/>
                      <a:pt x="5974" y="5706"/>
                      <a:pt x="5973" y="5709"/>
                    </a:cubicBezTo>
                    <a:cubicBezTo>
                      <a:pt x="5971" y="5715"/>
                      <a:pt x="5975" y="5727"/>
                      <a:pt x="5977" y="5733"/>
                    </a:cubicBezTo>
                    <a:cubicBezTo>
                      <a:pt x="5984" y="5754"/>
                      <a:pt x="5967" y="5804"/>
                      <a:pt x="5966" y="5808"/>
                    </a:cubicBezTo>
                    <a:cubicBezTo>
                      <a:pt x="5962" y="5821"/>
                      <a:pt x="5973" y="5868"/>
                      <a:pt x="5981" y="5880"/>
                    </a:cubicBezTo>
                    <a:cubicBezTo>
                      <a:pt x="5987" y="5890"/>
                      <a:pt x="5998" y="5905"/>
                      <a:pt x="6014" y="5912"/>
                    </a:cubicBezTo>
                    <a:cubicBezTo>
                      <a:pt x="6042" y="5925"/>
                      <a:pt x="6111" y="5910"/>
                      <a:pt x="6121" y="5957"/>
                    </a:cubicBezTo>
                    <a:cubicBezTo>
                      <a:pt x="6122" y="5962"/>
                      <a:pt x="6125" y="5972"/>
                      <a:pt x="6123" y="5976"/>
                    </a:cubicBezTo>
                    <a:cubicBezTo>
                      <a:pt x="6121" y="5981"/>
                      <a:pt x="6101" y="5994"/>
                      <a:pt x="6098" y="5994"/>
                    </a:cubicBezTo>
                    <a:cubicBezTo>
                      <a:pt x="6098" y="5994"/>
                      <a:pt x="6093" y="5994"/>
                      <a:pt x="6093" y="5994"/>
                    </a:cubicBezTo>
                    <a:cubicBezTo>
                      <a:pt x="6069" y="5991"/>
                      <a:pt x="6059" y="5977"/>
                      <a:pt x="6032" y="5963"/>
                    </a:cubicBezTo>
                    <a:cubicBezTo>
                      <a:pt x="6021" y="5957"/>
                      <a:pt x="5985" y="5946"/>
                      <a:pt x="5973" y="5945"/>
                    </a:cubicBezTo>
                    <a:cubicBezTo>
                      <a:pt x="5970" y="5949"/>
                      <a:pt x="5970" y="5949"/>
                      <a:pt x="5970" y="5949"/>
                    </a:cubicBezTo>
                    <a:cubicBezTo>
                      <a:pt x="5967" y="5952"/>
                      <a:pt x="5957" y="5948"/>
                      <a:pt x="5953" y="5949"/>
                    </a:cubicBezTo>
                    <a:cubicBezTo>
                      <a:pt x="5947" y="5950"/>
                      <a:pt x="5925" y="5956"/>
                      <a:pt x="5923" y="5958"/>
                    </a:cubicBezTo>
                    <a:cubicBezTo>
                      <a:pt x="5906" y="5970"/>
                      <a:pt x="5891" y="6006"/>
                      <a:pt x="5884" y="6022"/>
                    </a:cubicBezTo>
                    <a:cubicBezTo>
                      <a:pt x="5879" y="6036"/>
                      <a:pt x="5861" y="6069"/>
                      <a:pt x="5867" y="6081"/>
                    </a:cubicBezTo>
                    <a:cubicBezTo>
                      <a:pt x="5875" y="6096"/>
                      <a:pt x="5902" y="6107"/>
                      <a:pt x="5914" y="6119"/>
                    </a:cubicBezTo>
                    <a:cubicBezTo>
                      <a:pt x="5922" y="6128"/>
                      <a:pt x="5935" y="6143"/>
                      <a:pt x="5951" y="6151"/>
                    </a:cubicBezTo>
                    <a:cubicBezTo>
                      <a:pt x="5956" y="6154"/>
                      <a:pt x="5976" y="6157"/>
                      <a:pt x="5981" y="6158"/>
                    </a:cubicBezTo>
                    <a:cubicBezTo>
                      <a:pt x="6008" y="6162"/>
                      <a:pt x="6058" y="6139"/>
                      <a:pt x="6078" y="6104"/>
                    </a:cubicBezTo>
                    <a:cubicBezTo>
                      <a:pt x="6087" y="6089"/>
                      <a:pt x="6083" y="6069"/>
                      <a:pt x="6098" y="6054"/>
                    </a:cubicBezTo>
                    <a:cubicBezTo>
                      <a:pt x="6109" y="6042"/>
                      <a:pt x="6142" y="6036"/>
                      <a:pt x="6157" y="6053"/>
                    </a:cubicBezTo>
                    <a:cubicBezTo>
                      <a:pt x="6160" y="6056"/>
                      <a:pt x="6166" y="6076"/>
                      <a:pt x="6166" y="6080"/>
                    </a:cubicBezTo>
                    <a:cubicBezTo>
                      <a:pt x="6165" y="6085"/>
                      <a:pt x="6161" y="6086"/>
                      <a:pt x="6161" y="6091"/>
                    </a:cubicBezTo>
                    <a:cubicBezTo>
                      <a:pt x="6161" y="6092"/>
                      <a:pt x="6164" y="6098"/>
                      <a:pt x="6164" y="6099"/>
                    </a:cubicBezTo>
                    <a:cubicBezTo>
                      <a:pt x="6157" y="6116"/>
                      <a:pt x="6130" y="6122"/>
                      <a:pt x="6118" y="6135"/>
                    </a:cubicBezTo>
                    <a:cubicBezTo>
                      <a:pt x="6109" y="6146"/>
                      <a:pt x="6106" y="6159"/>
                      <a:pt x="6101" y="6168"/>
                    </a:cubicBezTo>
                    <a:cubicBezTo>
                      <a:pt x="6096" y="6179"/>
                      <a:pt x="6090" y="6208"/>
                      <a:pt x="6090" y="6210"/>
                    </a:cubicBezTo>
                    <a:cubicBezTo>
                      <a:pt x="6091" y="6220"/>
                      <a:pt x="6089" y="6239"/>
                      <a:pt x="6093" y="6247"/>
                    </a:cubicBezTo>
                    <a:cubicBezTo>
                      <a:pt x="6101" y="6268"/>
                      <a:pt x="6123" y="6288"/>
                      <a:pt x="6144" y="6301"/>
                    </a:cubicBezTo>
                    <a:cubicBezTo>
                      <a:pt x="6164" y="6313"/>
                      <a:pt x="6174" y="6334"/>
                      <a:pt x="6193" y="6337"/>
                    </a:cubicBezTo>
                    <a:cubicBezTo>
                      <a:pt x="6212" y="6341"/>
                      <a:pt x="6230" y="6311"/>
                      <a:pt x="6246" y="6295"/>
                    </a:cubicBezTo>
                    <a:cubicBezTo>
                      <a:pt x="6250" y="6291"/>
                      <a:pt x="6262" y="6283"/>
                      <a:pt x="6266" y="6279"/>
                    </a:cubicBezTo>
                    <a:cubicBezTo>
                      <a:pt x="6289" y="6253"/>
                      <a:pt x="6291" y="6227"/>
                      <a:pt x="6291" y="6205"/>
                    </a:cubicBezTo>
                    <a:cubicBezTo>
                      <a:pt x="6291" y="6197"/>
                      <a:pt x="6293" y="6188"/>
                      <a:pt x="6290" y="6181"/>
                    </a:cubicBezTo>
                    <a:cubicBezTo>
                      <a:pt x="6286" y="6171"/>
                      <a:pt x="6267" y="6143"/>
                      <a:pt x="6263" y="6139"/>
                    </a:cubicBezTo>
                    <a:cubicBezTo>
                      <a:pt x="6250" y="6125"/>
                      <a:pt x="6232" y="6120"/>
                      <a:pt x="6226" y="6107"/>
                    </a:cubicBezTo>
                    <a:cubicBezTo>
                      <a:pt x="6224" y="6102"/>
                      <a:pt x="6221" y="6086"/>
                      <a:pt x="6223" y="6082"/>
                    </a:cubicBezTo>
                    <a:cubicBezTo>
                      <a:pt x="6227" y="6074"/>
                      <a:pt x="6246" y="6057"/>
                      <a:pt x="6247" y="6057"/>
                    </a:cubicBezTo>
                    <a:cubicBezTo>
                      <a:pt x="6261" y="6048"/>
                      <a:pt x="6294" y="6087"/>
                      <a:pt x="6294" y="6090"/>
                    </a:cubicBezTo>
                    <a:cubicBezTo>
                      <a:pt x="6296" y="6094"/>
                      <a:pt x="6324" y="6139"/>
                      <a:pt x="6328" y="6143"/>
                    </a:cubicBezTo>
                    <a:cubicBezTo>
                      <a:pt x="6339" y="6152"/>
                      <a:pt x="6358" y="6161"/>
                      <a:pt x="6370" y="6163"/>
                    </a:cubicBezTo>
                    <a:cubicBezTo>
                      <a:pt x="6375" y="6164"/>
                      <a:pt x="6401" y="6168"/>
                      <a:pt x="6408" y="6169"/>
                    </a:cubicBezTo>
                    <a:cubicBezTo>
                      <a:pt x="6423" y="6169"/>
                      <a:pt x="6457" y="6152"/>
                      <a:pt x="6470" y="6139"/>
                    </a:cubicBezTo>
                    <a:cubicBezTo>
                      <a:pt x="6483" y="6125"/>
                      <a:pt x="6511" y="6105"/>
                      <a:pt x="6511" y="6105"/>
                    </a:cubicBezTo>
                    <a:cubicBezTo>
                      <a:pt x="6511" y="6105"/>
                      <a:pt x="6516" y="6106"/>
                      <a:pt x="6516" y="6106"/>
                    </a:cubicBezTo>
                    <a:cubicBezTo>
                      <a:pt x="6522" y="6093"/>
                      <a:pt x="6526" y="6091"/>
                      <a:pt x="6522" y="6080"/>
                    </a:cubicBezTo>
                    <a:cubicBezTo>
                      <a:pt x="6519" y="6069"/>
                      <a:pt x="6507" y="6062"/>
                      <a:pt x="6501" y="6051"/>
                    </a:cubicBezTo>
                    <a:cubicBezTo>
                      <a:pt x="6493" y="6036"/>
                      <a:pt x="6489" y="6011"/>
                      <a:pt x="6478" y="5996"/>
                    </a:cubicBezTo>
                    <a:cubicBezTo>
                      <a:pt x="6475" y="5993"/>
                      <a:pt x="6469" y="5991"/>
                      <a:pt x="6466" y="5988"/>
                    </a:cubicBezTo>
                    <a:cubicBezTo>
                      <a:pt x="6459" y="5982"/>
                      <a:pt x="6445" y="5966"/>
                      <a:pt x="6437" y="5962"/>
                    </a:cubicBezTo>
                    <a:cubicBezTo>
                      <a:pt x="6422" y="5954"/>
                      <a:pt x="6387" y="5954"/>
                      <a:pt x="6374" y="5959"/>
                    </a:cubicBezTo>
                    <a:cubicBezTo>
                      <a:pt x="6366" y="5962"/>
                      <a:pt x="6338" y="5975"/>
                      <a:pt x="6334" y="5979"/>
                    </a:cubicBezTo>
                    <a:cubicBezTo>
                      <a:pt x="6329" y="5982"/>
                      <a:pt x="6327" y="5990"/>
                      <a:pt x="6322" y="5994"/>
                    </a:cubicBezTo>
                    <a:cubicBezTo>
                      <a:pt x="6320" y="5997"/>
                      <a:pt x="6312" y="6001"/>
                      <a:pt x="6307" y="6004"/>
                    </a:cubicBezTo>
                    <a:cubicBezTo>
                      <a:pt x="6303" y="6001"/>
                      <a:pt x="6303" y="6001"/>
                      <a:pt x="6303" y="6001"/>
                    </a:cubicBezTo>
                    <a:cubicBezTo>
                      <a:pt x="6291" y="6003"/>
                      <a:pt x="6276" y="6003"/>
                      <a:pt x="6266" y="5991"/>
                    </a:cubicBezTo>
                    <a:cubicBezTo>
                      <a:pt x="6263" y="5986"/>
                      <a:pt x="6258" y="5974"/>
                      <a:pt x="6261" y="5969"/>
                    </a:cubicBezTo>
                    <a:cubicBezTo>
                      <a:pt x="6263" y="5965"/>
                      <a:pt x="6313" y="5932"/>
                      <a:pt x="6317" y="5931"/>
                    </a:cubicBezTo>
                    <a:cubicBezTo>
                      <a:pt x="6320" y="5930"/>
                      <a:pt x="6330" y="5933"/>
                      <a:pt x="6334" y="5932"/>
                    </a:cubicBezTo>
                    <a:cubicBezTo>
                      <a:pt x="6343" y="5929"/>
                      <a:pt x="6347" y="5922"/>
                      <a:pt x="6356" y="5917"/>
                    </a:cubicBezTo>
                    <a:cubicBezTo>
                      <a:pt x="6360" y="5915"/>
                      <a:pt x="6371" y="5913"/>
                      <a:pt x="6375" y="5910"/>
                    </a:cubicBezTo>
                    <a:cubicBezTo>
                      <a:pt x="6402" y="5892"/>
                      <a:pt x="6427" y="5853"/>
                      <a:pt x="6428" y="5823"/>
                    </a:cubicBezTo>
                    <a:cubicBezTo>
                      <a:pt x="6428" y="5800"/>
                      <a:pt x="6416" y="5776"/>
                      <a:pt x="6410" y="5755"/>
                    </a:cubicBezTo>
                    <a:cubicBezTo>
                      <a:pt x="6405" y="5734"/>
                      <a:pt x="6418" y="5723"/>
                      <a:pt x="6419" y="5704"/>
                    </a:cubicBezTo>
                    <a:cubicBezTo>
                      <a:pt x="6419" y="5699"/>
                      <a:pt x="6414" y="5693"/>
                      <a:pt x="6412" y="568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grpSp>
      <p:sp>
        <p:nvSpPr>
          <p:cNvPr id="155686" name="Rectangle 38"/>
          <p:cNvSpPr>
            <a:spLocks noGrp="1" noChangeArrowheads="1"/>
          </p:cNvSpPr>
          <p:nvPr>
            <p:ph type="ctrTitle"/>
          </p:nvPr>
        </p:nvSpPr>
        <p:spPr>
          <a:xfrm>
            <a:off x="723900" y="668338"/>
            <a:ext cx="6862763" cy="2619375"/>
          </a:xfrm>
          <a:prstGeom prst="rect">
            <a:avLst/>
          </a:prstGeom>
        </p:spPr>
        <p:txBody>
          <a:bodyPr anchor="b"/>
          <a:lstStyle>
            <a:lvl1pPr>
              <a:defRPr/>
            </a:lvl1pPr>
          </a:lstStyle>
          <a:p>
            <a:r>
              <a:rPr lang="en-AU"/>
              <a:t>Click to edit Master title</a:t>
            </a:r>
          </a:p>
        </p:txBody>
      </p:sp>
      <p:sp>
        <p:nvSpPr>
          <p:cNvPr id="155687" name="Rectangle 39"/>
          <p:cNvSpPr>
            <a:spLocks noGrp="1" noChangeArrowheads="1"/>
          </p:cNvSpPr>
          <p:nvPr>
            <p:ph type="subTitle" idx="1"/>
          </p:nvPr>
        </p:nvSpPr>
        <p:spPr>
          <a:xfrm>
            <a:off x="725488" y="3262313"/>
            <a:ext cx="6862762" cy="2254250"/>
          </a:xfrm>
          <a:prstGeom prst="rect">
            <a:avLst/>
          </a:prstGeom>
        </p:spPr>
        <p:txBody>
          <a:bodyPr/>
          <a:lstStyle>
            <a:lvl1pPr marL="0" indent="0">
              <a:buFontTx/>
              <a:buNone/>
              <a:defRPr sz="3600">
                <a:solidFill>
                  <a:schemeClr val="tx1"/>
                </a:solidFill>
              </a:defRPr>
            </a:lvl1pPr>
          </a:lstStyle>
          <a:p>
            <a:r>
              <a:rPr lang="en-AU"/>
              <a:t>Click to edit Master subtitle style</a:t>
            </a:r>
          </a:p>
        </p:txBody>
      </p:sp>
      <p:sp>
        <p:nvSpPr>
          <p:cNvPr id="81" name="Rectangle 40"/>
          <p:cNvSpPr>
            <a:spLocks noGrp="1" noChangeArrowheads="1"/>
          </p:cNvSpPr>
          <p:nvPr>
            <p:ph type="sldNum" sz="quarter" idx="10"/>
          </p:nvPr>
        </p:nvSpPr>
        <p:spPr>
          <a:xfrm>
            <a:off x="7558088" y="6154738"/>
            <a:ext cx="898525" cy="365125"/>
          </a:xfrm>
          <a:prstGeom prst="rect">
            <a:avLst/>
          </a:prstGeom>
        </p:spPr>
        <p:txBody>
          <a:bodyPr/>
          <a:lstStyle>
            <a:lvl1pPr>
              <a:defRPr sz="1600"/>
            </a:lvl1pPr>
          </a:lstStyle>
          <a:p>
            <a:pPr>
              <a:defRPr/>
            </a:pPr>
            <a:fld id="{1E9D278F-CA1E-4783-ADD2-462AFD59A5D4}" type="slidenum">
              <a:rPr lang="en-AU">
                <a:solidFill>
                  <a:srgbClr val="FFFFFF"/>
                </a:solidFill>
                <a:latin typeface="Arial" pitchFamily="34" charset="0"/>
                <a:ea typeface="+mn-ea"/>
                <a:cs typeface="+mn-cs"/>
              </a:rPr>
              <a:pPr>
                <a:defRPr/>
              </a:pPr>
              <a:t>‹#›</a:t>
            </a:fld>
            <a:endParaRPr lang="en-AU"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1525439390"/>
      </p:ext>
    </p:extLst>
  </p:cSld>
  <p:clrMapOvr>
    <a:overrideClrMapping bg1="dk2" tx1="lt1" bg2="dk1" tx2="lt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7" name="Picture 6" descr="ATC Building powerpoint.jpg"/>
          <p:cNvPicPr>
            <a:picLocks noChangeAspect="1"/>
          </p:cNvPicPr>
          <p:nvPr userDrawn="1"/>
        </p:nvPicPr>
        <p:blipFill rotWithShape="1">
          <a:blip r:embed="rId2">
            <a:extLst>
              <a:ext uri="{28A0092B-C50C-407E-A947-70E740481C1C}">
                <a14:useLocalDpi xmlns:a14="http://schemas.microsoft.com/office/drawing/2010/main" val="0"/>
              </a:ext>
            </a:extLst>
          </a:blip>
          <a:srcRect r="11220"/>
          <a:stretch/>
        </p:blipFill>
        <p:spPr>
          <a:xfrm>
            <a:off x="0" y="-1"/>
            <a:ext cx="9144000" cy="6866467"/>
          </a:xfrm>
          <a:prstGeom prst="rect">
            <a:avLst/>
          </a:prstGeom>
        </p:spPr>
      </p:pic>
      <p:pic>
        <p:nvPicPr>
          <p:cNvPr id="8" name="Picture 7"/>
          <p:cNvPicPr>
            <a:picLocks noChangeAspect="1"/>
          </p:cNvPicPr>
          <p:nvPr userDrawn="1"/>
        </p:nvPicPr>
        <p:blipFill>
          <a:blip r:embed="rId3"/>
          <a:stretch>
            <a:fillRect/>
          </a:stretch>
        </p:blipFill>
        <p:spPr>
          <a:xfrm>
            <a:off x="6268084" y="5346700"/>
            <a:ext cx="2456815" cy="927100"/>
          </a:xfrm>
          <a:prstGeom prst="rect">
            <a:avLst/>
          </a:prstGeom>
        </p:spPr>
      </p:pic>
      <p:pic>
        <p:nvPicPr>
          <p:cNvPr id="9" name="Picture 8" descr="DVC Bubbl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sp>
        <p:nvSpPr>
          <p:cNvPr id="11" name="Text Placeholder 9"/>
          <p:cNvSpPr>
            <a:spLocks noGrp="1"/>
          </p:cNvSpPr>
          <p:nvPr>
            <p:ph type="body" sz="quarter" idx="13" hasCustomPrompt="1"/>
          </p:nvPr>
        </p:nvSpPr>
        <p:spPr>
          <a:xfrm>
            <a:off x="295274" y="1200149"/>
            <a:ext cx="5200651" cy="1419367"/>
          </a:xfrm>
          <a:prstGeom prst="rect">
            <a:avLst/>
          </a:prstGeom>
        </p:spPr>
        <p:txBody>
          <a:bodyPr/>
          <a:lstStyle>
            <a:lvl1pPr marL="0" indent="0">
              <a:defRPr sz="3600" baseline="0">
                <a:solidFill>
                  <a:schemeClr val="tx1"/>
                </a:solidFill>
              </a:defRPr>
            </a:lvl1pPr>
          </a:lstStyle>
          <a:p>
            <a:pPr lvl="0"/>
            <a:r>
              <a:rPr lang="en-US" dirty="0" smtClean="0"/>
              <a:t>Presentation title</a:t>
            </a:r>
          </a:p>
        </p:txBody>
      </p:sp>
      <p:sp>
        <p:nvSpPr>
          <p:cNvPr id="12" name="Text Placeholder 13"/>
          <p:cNvSpPr>
            <a:spLocks noGrp="1"/>
          </p:cNvSpPr>
          <p:nvPr>
            <p:ph type="body" sz="quarter" idx="14" hasCustomPrompt="1"/>
          </p:nvPr>
        </p:nvSpPr>
        <p:spPr>
          <a:xfrm>
            <a:off x="304800" y="3114675"/>
            <a:ext cx="4133850" cy="1133475"/>
          </a:xfrm>
          <a:prstGeom prst="rect">
            <a:avLst/>
          </a:prstGeom>
        </p:spPr>
        <p:txBody>
          <a:bodyPr/>
          <a:lstStyle>
            <a:lvl1pPr marL="0" indent="0">
              <a:defRPr baseline="0"/>
            </a:lvl1pPr>
          </a:lstStyle>
          <a:p>
            <a:pPr lvl="0"/>
            <a:r>
              <a:rPr lang="en-US" dirty="0" smtClean="0"/>
              <a:t>Presenter</a:t>
            </a:r>
          </a:p>
        </p:txBody>
      </p:sp>
      <p:pic>
        <p:nvPicPr>
          <p:cNvPr id="13" name="Picture 7" descr="swin logo v.png"/>
          <p:cNvPicPr>
            <a:picLocks noChangeAspect="1"/>
          </p:cNvPicPr>
          <p:nvPr userDrawn="1"/>
        </p:nvPicPr>
        <p:blipFill>
          <a:blip r:embed="rId5"/>
          <a:srcRect/>
          <a:stretch>
            <a:fillRect/>
          </a:stretch>
        </p:blipFill>
        <p:spPr bwMode="auto">
          <a:xfrm>
            <a:off x="7699375" y="0"/>
            <a:ext cx="1444625" cy="2882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15963" y="6173788"/>
            <a:ext cx="5394325" cy="336550"/>
          </a:xfrm>
          <a:prstGeom prst="rect">
            <a:avLst/>
          </a:prstGeom>
          <a:ln/>
        </p:spPr>
        <p:txBody>
          <a:bodyPr/>
          <a:lstStyle>
            <a:lvl1pPr>
              <a:defRPr/>
            </a:lvl1pPr>
          </a:lstStyle>
          <a:p>
            <a:pPr>
              <a:defRPr/>
            </a:pPr>
            <a:r>
              <a:rPr lang="en-AU" sz="3200">
                <a:solidFill>
                  <a:prstClr val="white"/>
                </a:solidFill>
                <a:latin typeface="Arial" pitchFamily="34" charset="0"/>
                <a:ea typeface="+mn-ea"/>
                <a:cs typeface="+mn-cs"/>
              </a:rPr>
              <a:t>Swinburne University of Technology, Melbourne Australia</a:t>
            </a:r>
          </a:p>
        </p:txBody>
      </p:sp>
      <p:sp>
        <p:nvSpPr>
          <p:cNvPr id="3" name="Rectangle 6"/>
          <p:cNvSpPr>
            <a:spLocks noGrp="1" noChangeArrowheads="1"/>
          </p:cNvSpPr>
          <p:nvPr>
            <p:ph type="sldNum" sz="quarter" idx="11"/>
          </p:nvPr>
        </p:nvSpPr>
        <p:spPr>
          <a:xfrm>
            <a:off x="6643688" y="6154738"/>
            <a:ext cx="1812925" cy="365125"/>
          </a:xfrm>
          <a:prstGeom prst="rect">
            <a:avLst/>
          </a:prstGeom>
          <a:ln/>
        </p:spPr>
        <p:txBody>
          <a:bodyPr/>
          <a:lstStyle>
            <a:lvl1pPr>
              <a:defRPr/>
            </a:lvl1pPr>
          </a:lstStyle>
          <a:p>
            <a:pPr>
              <a:defRPr/>
            </a:pPr>
            <a:fld id="{44539E3C-8B94-4AF2-846D-EC6E0EFE7C8A}" type="slidenum">
              <a:rPr lang="en-AU" sz="3200">
                <a:solidFill>
                  <a:prstClr val="white"/>
                </a:solidFill>
                <a:latin typeface="Arial" pitchFamily="34" charset="0"/>
                <a:ea typeface="+mn-ea"/>
                <a:cs typeface="+mn-cs"/>
              </a:rPr>
              <a:pPr>
                <a:defRPr/>
              </a:pPr>
              <a:t>‹#›</a:t>
            </a:fld>
            <a:endParaRPr lang="en-AU" sz="3200" dirty="0">
              <a:solidFill>
                <a:prstClr val="white"/>
              </a:solidFill>
              <a:latin typeface="Arial" pitchFamily="34" charset="0"/>
              <a:ea typeface="+mn-ea"/>
              <a:cs typeface="+mn-cs"/>
            </a:endParaRPr>
          </a:p>
        </p:txBody>
      </p:sp>
    </p:spTree>
    <p:extLst>
      <p:ext uri="{BB962C8B-B14F-4D97-AF65-F5344CB8AC3E}">
        <p14:creationId xmlns:p14="http://schemas.microsoft.com/office/powerpoint/2010/main" val="522766983"/>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655638"/>
            <a:ext cx="7932737" cy="792162"/>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722313" y="1663700"/>
            <a:ext cx="7986712" cy="43148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ftr" sz="quarter" idx="10"/>
          </p:nvPr>
        </p:nvSpPr>
        <p:spPr>
          <a:xfrm>
            <a:off x="715963" y="6173788"/>
            <a:ext cx="5394325" cy="336550"/>
          </a:xfrm>
          <a:prstGeom prst="rect">
            <a:avLst/>
          </a:prstGeom>
          <a:ln/>
        </p:spPr>
        <p:txBody>
          <a:bodyPr/>
          <a:lstStyle>
            <a:lvl1pPr>
              <a:defRPr/>
            </a:lvl1pPr>
          </a:lstStyle>
          <a:p>
            <a:pPr>
              <a:defRPr/>
            </a:pPr>
            <a:r>
              <a:rPr lang="en-AU" sz="3200">
                <a:solidFill>
                  <a:prstClr val="white"/>
                </a:solidFill>
                <a:latin typeface="Arial" pitchFamily="34" charset="0"/>
                <a:ea typeface="+mn-ea"/>
                <a:cs typeface="+mn-cs"/>
              </a:rPr>
              <a:t>Swinburne University of Technology, Melbourne Australia</a:t>
            </a:r>
          </a:p>
        </p:txBody>
      </p:sp>
      <p:sp>
        <p:nvSpPr>
          <p:cNvPr id="5" name="Rectangle 6"/>
          <p:cNvSpPr>
            <a:spLocks noGrp="1" noChangeArrowheads="1"/>
          </p:cNvSpPr>
          <p:nvPr>
            <p:ph type="sldNum" sz="quarter" idx="11"/>
          </p:nvPr>
        </p:nvSpPr>
        <p:spPr>
          <a:xfrm>
            <a:off x="6643688" y="6154738"/>
            <a:ext cx="1812925" cy="365125"/>
          </a:xfrm>
          <a:prstGeom prst="rect">
            <a:avLst/>
          </a:prstGeom>
          <a:ln/>
        </p:spPr>
        <p:txBody>
          <a:bodyPr/>
          <a:lstStyle>
            <a:lvl1pPr>
              <a:defRPr/>
            </a:lvl1pPr>
          </a:lstStyle>
          <a:p>
            <a:pPr>
              <a:defRPr/>
            </a:pPr>
            <a:fld id="{261D0690-364E-4EDE-A212-442FAF082481}" type="slidenum">
              <a:rPr lang="en-AU" sz="3200">
                <a:solidFill>
                  <a:prstClr val="white"/>
                </a:solidFill>
                <a:latin typeface="Arial" pitchFamily="34" charset="0"/>
                <a:ea typeface="+mn-ea"/>
                <a:cs typeface="+mn-cs"/>
              </a:rPr>
              <a:pPr>
                <a:defRPr/>
              </a:pPr>
              <a:t>‹#›</a:t>
            </a:fld>
            <a:endParaRPr lang="en-AU" sz="3200" dirty="0">
              <a:solidFill>
                <a:prstClr val="white"/>
              </a:solidFill>
              <a:latin typeface="Arial" pitchFamily="34" charset="0"/>
              <a:ea typeface="+mn-ea"/>
              <a:cs typeface="+mn-cs"/>
            </a:endParaRPr>
          </a:p>
        </p:txBody>
      </p:sp>
    </p:spTree>
    <p:extLst>
      <p:ext uri="{BB962C8B-B14F-4D97-AF65-F5344CB8AC3E}">
        <p14:creationId xmlns:p14="http://schemas.microsoft.com/office/powerpoint/2010/main" val="64558972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5"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6" name="Rectangle 8"/>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1"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1200"/>
              </a:spcBef>
              <a:spcAft>
                <a:spcPts val="600"/>
              </a:spcAft>
              <a:buClr>
                <a:schemeClr val="bg1"/>
              </a:buClr>
              <a:buFont typeface="Arial" pitchFamily="34" charset="0"/>
              <a:buChar char="-"/>
              <a:defRPr sz="2400">
                <a:solidFill>
                  <a:schemeClr val="bg1"/>
                </a:solidFill>
              </a:defRPr>
            </a:lvl1pPr>
            <a:lvl2pPr marL="720000" indent="-360000">
              <a:lnSpc>
                <a:spcPct val="100000"/>
              </a:lnSpc>
              <a:spcBef>
                <a:spcPts val="0"/>
              </a:spcBef>
              <a:buClr>
                <a:schemeClr val="bg1"/>
              </a:buClr>
              <a:buFont typeface="Arial" pitchFamily="34" charset="0"/>
              <a:buChar char="-"/>
              <a:defRPr sz="2400">
                <a:solidFill>
                  <a:schemeClr val="bg1"/>
                </a:solidFill>
              </a:defRPr>
            </a:lvl2pPr>
            <a:lvl3pPr marL="1080000" indent="-360000">
              <a:lnSpc>
                <a:spcPct val="100000"/>
              </a:lnSpc>
              <a:spcBef>
                <a:spcPts val="600"/>
              </a:spcBef>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latin typeface="Arial" pitchFamily="34" charset="0"/>
                <a:ea typeface="+mn-ea"/>
                <a:cs typeface="+mn-cs"/>
              </a:rPr>
              <a:pPr>
                <a:defRPr/>
              </a:pPr>
              <a:t>‹#›</a:t>
            </a:fld>
            <a:endParaRPr lang="en-US" dirty="0">
              <a:solidFill>
                <a:srgbClr val="808080"/>
              </a:solidFill>
              <a:latin typeface="Arial" pitchFamily="34" charset="0"/>
              <a:ea typeface="+mn-ea"/>
              <a:cs typeface="+mn-cs"/>
            </a:endParaRPr>
          </a:p>
        </p:txBody>
      </p:sp>
      <p:sp>
        <p:nvSpPr>
          <p:cNvPr id="13"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1593568928"/>
      </p:ext>
    </p:extLst>
  </p:cSld>
  <p:clrMapOvr>
    <a:masterClrMapping/>
  </p:clrMapOv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7"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latin typeface="Arial" pitchFamily="34" charset="0"/>
                <a:ea typeface="+mn-ea"/>
                <a:cs typeface="+mn-cs"/>
              </a:rPr>
              <a:pPr>
                <a:defRPr/>
              </a:pPr>
              <a:t>‹#›</a:t>
            </a:fld>
            <a:endParaRPr lang="en-US" dirty="0">
              <a:solidFill>
                <a:srgbClr val="808080"/>
              </a:solidFill>
              <a:latin typeface="Arial" pitchFamily="34" charset="0"/>
              <a:ea typeface="+mn-ea"/>
              <a:cs typeface="+mn-cs"/>
            </a:endParaRPr>
          </a:p>
        </p:txBody>
      </p:sp>
      <p:sp>
        <p:nvSpPr>
          <p:cNvPr id="8"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3198673985"/>
      </p:ext>
    </p:extLst>
  </p:cSld>
  <p:clrMapOvr>
    <a:masterClrMapping/>
  </p:clrMapOv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column white">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9"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3"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4"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latin typeface="Arial" pitchFamily="34" charset="0"/>
                <a:ea typeface="+mn-ea"/>
                <a:cs typeface="+mn-cs"/>
              </a:rPr>
              <a:pPr>
                <a:defRPr/>
              </a:pPr>
              <a:t>‹#›</a:t>
            </a:fld>
            <a:endParaRPr lang="en-US" dirty="0">
              <a:solidFill>
                <a:srgbClr val="808080"/>
              </a:solidFill>
              <a:latin typeface="Arial" pitchFamily="34" charset="0"/>
              <a:ea typeface="+mn-ea"/>
              <a:cs typeface="+mn-cs"/>
            </a:endParaRPr>
          </a:p>
        </p:txBody>
      </p:sp>
      <p:sp>
        <p:nvSpPr>
          <p:cNvPr id="10" name="Text Placeholder 9"/>
          <p:cNvSpPr>
            <a:spLocks noGrp="1"/>
          </p:cNvSpPr>
          <p:nvPr>
            <p:ph type="body" sz="quarter" idx="12"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376993272"/>
      </p:ext>
    </p:extLst>
  </p:cSld>
  <p:clrMapOvr>
    <a:masterClrMapping/>
  </p:clrMapOv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pic>
        <p:nvPicPr>
          <p:cNvPr id="4" name="Picture 7" descr="swin logo v.png"/>
          <p:cNvPicPr>
            <a:picLocks noChangeAspect="1"/>
          </p:cNvPicPr>
          <p:nvPr userDrawn="1"/>
        </p:nvPicPr>
        <p:blipFill>
          <a:blip r:embed="rId2" cstate="print"/>
          <a:srcRect/>
          <a:stretch>
            <a:fillRect/>
          </a:stretch>
        </p:blipFill>
        <p:spPr bwMode="auto">
          <a:xfrm>
            <a:off x="7699375" y="0"/>
            <a:ext cx="1444625" cy="2882900"/>
          </a:xfrm>
          <a:prstGeom prst="rect">
            <a:avLst/>
          </a:prstGeom>
          <a:noFill/>
          <a:ln w="9525">
            <a:noFill/>
            <a:miter lim="800000"/>
            <a:headEnd/>
            <a:tailEnd/>
          </a:ln>
        </p:spPr>
      </p:pic>
      <p:sp>
        <p:nvSpPr>
          <p:cNvPr id="10" name="Text Placeholder 9"/>
          <p:cNvSpPr>
            <a:spLocks noGrp="1"/>
          </p:cNvSpPr>
          <p:nvPr>
            <p:ph type="body" sz="quarter" idx="13" hasCustomPrompt="1"/>
          </p:nvPr>
        </p:nvSpPr>
        <p:spPr>
          <a:xfrm>
            <a:off x="266699" y="342900"/>
            <a:ext cx="6553201" cy="571500"/>
          </a:xfrm>
          <a:prstGeom prst="rect">
            <a:avLst/>
          </a:prstGeom>
        </p:spPr>
        <p:txBody>
          <a:bodyPr/>
          <a:lstStyle>
            <a:lvl1pPr>
              <a:defRPr>
                <a:solidFill>
                  <a:schemeClr val="bg2"/>
                </a:solidFill>
              </a:defRPr>
            </a:lvl1pPr>
          </a:lstStyle>
          <a:p>
            <a:pPr lvl="0"/>
            <a:r>
              <a:rPr lang="en-US" dirty="0" smtClean="0"/>
              <a:t>Presenter name</a:t>
            </a:r>
          </a:p>
        </p:txBody>
      </p:sp>
      <p:sp>
        <p:nvSpPr>
          <p:cNvPr id="14" name="Text Placeholder 13"/>
          <p:cNvSpPr>
            <a:spLocks noGrp="1"/>
          </p:cNvSpPr>
          <p:nvPr>
            <p:ph type="body" sz="quarter" idx="14" hasCustomPrompt="1"/>
          </p:nvPr>
        </p:nvSpPr>
        <p:spPr>
          <a:xfrm>
            <a:off x="266699" y="1438275"/>
            <a:ext cx="6591300" cy="1133475"/>
          </a:xfrm>
          <a:prstGeom prst="rect">
            <a:avLst/>
          </a:prstGeom>
        </p:spPr>
        <p:txBody>
          <a:bodyPr/>
          <a:lstStyle>
            <a:lvl1pPr>
              <a:defRPr>
                <a:solidFill>
                  <a:schemeClr val="bg1"/>
                </a:solidFill>
              </a:defRPr>
            </a:lvl1pPr>
          </a:lstStyle>
          <a:p>
            <a:pPr lvl="0"/>
            <a:r>
              <a:rPr lang="en-US" dirty="0" smtClean="0"/>
              <a:t>Presentation title</a:t>
            </a:r>
          </a:p>
        </p:txBody>
      </p:sp>
    </p:spTree>
    <p:extLst>
      <p:ext uri="{BB962C8B-B14F-4D97-AF65-F5344CB8AC3E}">
        <p14:creationId xmlns:p14="http://schemas.microsoft.com/office/powerpoint/2010/main" val="2806471358"/>
      </p:ext>
    </p:extLst>
  </p:cSld>
  <p:clrMapOvr>
    <a:masterClrMapping/>
  </p:clrMapOvr>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inal page">
    <p:spTree>
      <p:nvGrpSpPr>
        <p:cNvPr id="1" name=""/>
        <p:cNvGrpSpPr/>
        <p:nvPr/>
      </p:nvGrpSpPr>
      <p:grpSpPr>
        <a:xfrm>
          <a:off x="0" y="0"/>
          <a:ext cx="0" cy="0"/>
          <a:chOff x="0" y="0"/>
          <a:chExt cx="0" cy="0"/>
        </a:xfrm>
      </p:grpSpPr>
      <p:sp>
        <p:nvSpPr>
          <p:cNvPr id="7" name="Text Placeholder 13"/>
          <p:cNvSpPr>
            <a:spLocks noGrp="1"/>
          </p:cNvSpPr>
          <p:nvPr>
            <p:ph type="body" sz="quarter" idx="15" hasCustomPrompt="1"/>
          </p:nvPr>
        </p:nvSpPr>
        <p:spPr>
          <a:xfrm>
            <a:off x="266699" y="1733550"/>
            <a:ext cx="6591300" cy="1133475"/>
          </a:xfrm>
          <a:prstGeom prst="rect">
            <a:avLst/>
          </a:prstGeom>
        </p:spPr>
        <p:txBody>
          <a:bodyPr/>
          <a:lstStyle>
            <a:lvl1pPr>
              <a:defRPr baseline="0">
                <a:solidFill>
                  <a:schemeClr val="bg1"/>
                </a:solidFill>
              </a:defRPr>
            </a:lvl1pPr>
          </a:lstStyle>
          <a:p>
            <a:pPr lvl="0"/>
            <a:r>
              <a:rPr lang="en-US" dirty="0" smtClean="0"/>
              <a:t>Further contact details or call-to-action</a:t>
            </a:r>
          </a:p>
        </p:txBody>
      </p:sp>
      <p:pic>
        <p:nvPicPr>
          <p:cNvPr id="6" name="Picture 7" descr="swin logo v.png"/>
          <p:cNvPicPr>
            <a:picLocks noChangeAspect="1"/>
          </p:cNvPicPr>
          <p:nvPr userDrawn="1"/>
        </p:nvPicPr>
        <p:blipFill>
          <a:blip r:embed="rId2" cstate="print"/>
          <a:srcRect/>
          <a:stretch>
            <a:fillRect/>
          </a:stretch>
        </p:blipFill>
        <p:spPr bwMode="auto">
          <a:xfrm>
            <a:off x="7699375" y="0"/>
            <a:ext cx="1444625" cy="2882900"/>
          </a:xfrm>
          <a:prstGeom prst="rect">
            <a:avLst/>
          </a:prstGeom>
          <a:noFill/>
          <a:ln w="9525">
            <a:noFill/>
            <a:miter lim="800000"/>
            <a:headEnd/>
            <a:tailEnd/>
          </a:ln>
        </p:spPr>
      </p:pic>
      <p:sp>
        <p:nvSpPr>
          <p:cNvPr id="8" name="Text Placeholder 9"/>
          <p:cNvSpPr>
            <a:spLocks noGrp="1"/>
          </p:cNvSpPr>
          <p:nvPr>
            <p:ph type="body" sz="quarter" idx="13" hasCustomPrompt="1"/>
          </p:nvPr>
        </p:nvSpPr>
        <p:spPr>
          <a:xfrm>
            <a:off x="266699" y="342900"/>
            <a:ext cx="6553201" cy="571500"/>
          </a:xfrm>
          <a:prstGeom prst="rect">
            <a:avLst/>
          </a:prstGeom>
        </p:spPr>
        <p:txBody>
          <a:bodyPr/>
          <a:lstStyle>
            <a:lvl1pPr>
              <a:defRPr baseline="0">
                <a:solidFill>
                  <a:schemeClr val="bg2"/>
                </a:solidFill>
              </a:defRPr>
            </a:lvl1pPr>
          </a:lstStyle>
          <a:p>
            <a:pPr lvl="0"/>
            <a:r>
              <a:rPr lang="en-US" dirty="0" smtClean="0"/>
              <a:t>Presentation tile</a:t>
            </a:r>
          </a:p>
        </p:txBody>
      </p:sp>
    </p:spTree>
    <p:extLst>
      <p:ext uri="{BB962C8B-B14F-4D97-AF65-F5344CB8AC3E}">
        <p14:creationId xmlns:p14="http://schemas.microsoft.com/office/powerpoint/2010/main" val="2170514479"/>
      </p:ext>
    </p:extLst>
  </p:cSld>
  <p:clrMapOvr>
    <a:masterClrMapping/>
  </p:clrMapOvr>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pSp>
        <p:nvGrpSpPr>
          <p:cNvPr id="2" name="Group 205"/>
          <p:cNvGrpSpPr>
            <a:grpSpLocks/>
          </p:cNvGrpSpPr>
          <p:nvPr userDrawn="1"/>
        </p:nvGrpSpPr>
        <p:grpSpPr bwMode="auto">
          <a:xfrm>
            <a:off x="0" y="0"/>
            <a:ext cx="9142413" cy="6864350"/>
            <a:chOff x="0" y="0"/>
            <a:chExt cx="5759" cy="4324"/>
          </a:xfrm>
        </p:grpSpPr>
        <p:pic>
          <p:nvPicPr>
            <p:cNvPr id="5" name="Picture 129" descr="P-05 BW 200dpi GY AA Q8"/>
            <p:cNvPicPr>
              <a:picLocks noChangeAspect="1" noChangeArrowheads="1"/>
            </p:cNvPicPr>
            <p:nvPr userDrawn="1"/>
          </p:nvPicPr>
          <p:blipFill>
            <a:blip r:embed="rId3" cstate="print"/>
            <a:srcRect/>
            <a:stretch>
              <a:fillRect/>
            </a:stretch>
          </p:blipFill>
          <p:spPr bwMode="auto">
            <a:xfrm>
              <a:off x="0" y="3620"/>
              <a:ext cx="1524" cy="700"/>
            </a:xfrm>
            <a:prstGeom prst="rect">
              <a:avLst/>
            </a:prstGeom>
            <a:noFill/>
            <a:ln w="9525">
              <a:noFill/>
              <a:miter lim="800000"/>
              <a:headEnd/>
              <a:tailEnd/>
            </a:ln>
          </p:spPr>
        </p:pic>
        <p:pic>
          <p:nvPicPr>
            <p:cNvPr id="6" name="Picture 55" descr="P-05 Bac 150dpi 8bit AA"/>
            <p:cNvPicPr>
              <a:picLocks noChangeArrowheads="1"/>
            </p:cNvPicPr>
            <p:nvPr userDrawn="1"/>
          </p:nvPicPr>
          <p:blipFill>
            <a:blip r:embed="rId4" cstate="print"/>
            <a:srcRect/>
            <a:stretch>
              <a:fillRect/>
            </a:stretch>
          </p:blipFill>
          <p:spPr bwMode="hidden">
            <a:xfrm>
              <a:off x="1" y="1"/>
              <a:ext cx="5758" cy="4323"/>
            </a:xfrm>
            <a:prstGeom prst="rect">
              <a:avLst/>
            </a:prstGeom>
            <a:noFill/>
            <a:ln w="9525">
              <a:noFill/>
              <a:miter lim="800000"/>
              <a:headEnd/>
              <a:tailEnd/>
            </a:ln>
          </p:spPr>
        </p:pic>
        <p:grpSp>
          <p:nvGrpSpPr>
            <p:cNvPr id="3" name="Group 131"/>
            <p:cNvGrpSpPr>
              <a:grpSpLocks/>
            </p:cNvGrpSpPr>
            <p:nvPr userDrawn="1"/>
          </p:nvGrpSpPr>
          <p:grpSpPr bwMode="auto">
            <a:xfrm>
              <a:off x="4858" y="0"/>
              <a:ext cx="756" cy="1512"/>
              <a:chOff x="2790" y="0"/>
              <a:chExt cx="756" cy="1512"/>
            </a:xfrm>
          </p:grpSpPr>
          <p:sp>
            <p:nvSpPr>
              <p:cNvPr id="45" name="Rectangle 132"/>
              <p:cNvSpPr>
                <a:spLocks noChangeAspect="1" noChangeArrowheads="1"/>
              </p:cNvSpPr>
              <p:nvPr userDrawn="1"/>
            </p:nvSpPr>
            <p:spPr bwMode="auto">
              <a:xfrm>
                <a:off x="2790" y="756"/>
                <a:ext cx="756" cy="756"/>
              </a:xfrm>
              <a:prstGeom prst="rect">
                <a:avLst/>
              </a:prstGeom>
              <a:solidFill>
                <a:srgbClr val="DCDCDC"/>
              </a:solidFill>
              <a:ln w="9525">
                <a:noFill/>
                <a:miter lim="800000"/>
                <a:headEnd/>
                <a:tailEnd/>
              </a:ln>
            </p:spPr>
            <p:txBody>
              <a:bodyPr/>
              <a:lstStyle/>
              <a:p>
                <a:pPr>
                  <a:defRPr/>
                </a:pPr>
                <a:endParaRPr lang="en-AU" sz="3200">
                  <a:solidFill>
                    <a:srgbClr val="FFFFFF"/>
                  </a:solidFill>
                  <a:ea typeface="+mn-ea"/>
                  <a:cs typeface="+mn-cs"/>
                </a:endParaRPr>
              </a:p>
            </p:txBody>
          </p:sp>
          <p:sp>
            <p:nvSpPr>
              <p:cNvPr id="46" name="Rectangle 133"/>
              <p:cNvSpPr>
                <a:spLocks noChangeAspect="1" noChangeArrowheads="1"/>
              </p:cNvSpPr>
              <p:nvPr userDrawn="1"/>
            </p:nvSpPr>
            <p:spPr bwMode="hidden">
              <a:xfrm>
                <a:off x="2790" y="756"/>
                <a:ext cx="756" cy="756"/>
              </a:xfrm>
              <a:prstGeom prst="rect">
                <a:avLst/>
              </a:prstGeom>
              <a:solidFill>
                <a:srgbClr val="ED1C2E"/>
              </a:solidFill>
              <a:ln w="9525">
                <a:noFill/>
                <a:miter lim="800000"/>
                <a:headEnd/>
                <a:tailEnd/>
              </a:ln>
            </p:spPr>
            <p:txBody>
              <a:bodyPr/>
              <a:lstStyle/>
              <a:p>
                <a:pPr>
                  <a:defRPr/>
                </a:pPr>
                <a:endParaRPr lang="en-AU" sz="3200">
                  <a:solidFill>
                    <a:srgbClr val="FFFFFF"/>
                  </a:solidFill>
                  <a:ea typeface="+mn-ea"/>
                  <a:cs typeface="+mn-cs"/>
                </a:endParaRPr>
              </a:p>
            </p:txBody>
          </p:sp>
          <p:grpSp>
            <p:nvGrpSpPr>
              <p:cNvPr id="4" name="Group 134"/>
              <p:cNvGrpSpPr>
                <a:grpSpLocks/>
              </p:cNvGrpSpPr>
              <p:nvPr userDrawn="1"/>
            </p:nvGrpSpPr>
            <p:grpSpPr bwMode="auto">
              <a:xfrm>
                <a:off x="2878" y="975"/>
                <a:ext cx="576" cy="261"/>
                <a:chOff x="4946" y="975"/>
                <a:chExt cx="576" cy="261"/>
              </a:xfrm>
            </p:grpSpPr>
            <p:sp>
              <p:nvSpPr>
                <p:cNvPr id="50" name="Freeform 135"/>
                <p:cNvSpPr>
                  <a:spLocks noChangeAspect="1"/>
                </p:cNvSpPr>
                <p:nvPr userDrawn="1"/>
              </p:nvSpPr>
              <p:spPr bwMode="black">
                <a:xfrm>
                  <a:off x="4946" y="1076"/>
                  <a:ext cx="48" cy="59"/>
                </a:xfrm>
                <a:custGeom>
                  <a:avLst/>
                  <a:gdLst/>
                  <a:ahLst/>
                  <a:cxnLst>
                    <a:cxn ang="0">
                      <a:pos x="277" y="671"/>
                    </a:cxn>
                    <a:cxn ang="0">
                      <a:pos x="523" y="446"/>
                    </a:cxn>
                    <a:cxn ang="0">
                      <a:pos x="523" y="66"/>
                    </a:cxn>
                    <a:cxn ang="0">
                      <a:pos x="523" y="50"/>
                    </a:cxn>
                    <a:cxn ang="0">
                      <a:pos x="524" y="36"/>
                    </a:cxn>
                    <a:cxn ang="0">
                      <a:pos x="519" y="35"/>
                    </a:cxn>
                    <a:cxn ang="0">
                      <a:pos x="519" y="35"/>
                    </a:cxn>
                    <a:cxn ang="0">
                      <a:pos x="524" y="35"/>
                    </a:cxn>
                    <a:cxn ang="0">
                      <a:pos x="531" y="8"/>
                    </a:cxn>
                    <a:cxn ang="0">
                      <a:pos x="533" y="0"/>
                    </a:cxn>
                    <a:cxn ang="0">
                      <a:pos x="435" y="0"/>
                    </a:cxn>
                    <a:cxn ang="0">
                      <a:pos x="427" y="0"/>
                    </a:cxn>
                    <a:cxn ang="0">
                      <a:pos x="430" y="8"/>
                    </a:cxn>
                    <a:cxn ang="0">
                      <a:pos x="438" y="36"/>
                    </a:cxn>
                    <a:cxn ang="0">
                      <a:pos x="440" y="68"/>
                    </a:cxn>
                    <a:cxn ang="0">
                      <a:pos x="440" y="440"/>
                    </a:cxn>
                    <a:cxn ang="0">
                      <a:pos x="276" y="603"/>
                    </a:cxn>
                    <a:cxn ang="0">
                      <a:pos x="270" y="603"/>
                    </a:cxn>
                    <a:cxn ang="0">
                      <a:pos x="93" y="435"/>
                    </a:cxn>
                    <a:cxn ang="0">
                      <a:pos x="93" y="63"/>
                    </a:cxn>
                    <a:cxn ang="0">
                      <a:pos x="93" y="51"/>
                    </a:cxn>
                    <a:cxn ang="0">
                      <a:pos x="94" y="34"/>
                    </a:cxn>
                    <a:cxn ang="0">
                      <a:pos x="102" y="8"/>
                    </a:cxn>
                    <a:cxn ang="0">
                      <a:pos x="105" y="0"/>
                    </a:cxn>
                    <a:cxn ang="0">
                      <a:pos x="8" y="0"/>
                    </a:cxn>
                    <a:cxn ang="0">
                      <a:pos x="0" y="0"/>
                    </a:cxn>
                    <a:cxn ang="0">
                      <a:pos x="3" y="8"/>
                    </a:cxn>
                    <a:cxn ang="0">
                      <a:pos x="10" y="41"/>
                    </a:cxn>
                    <a:cxn ang="0">
                      <a:pos x="11" y="55"/>
                    </a:cxn>
                    <a:cxn ang="0">
                      <a:pos x="11" y="69"/>
                    </a:cxn>
                    <a:cxn ang="0">
                      <a:pos x="11" y="443"/>
                    </a:cxn>
                    <a:cxn ang="0">
                      <a:pos x="272" y="671"/>
                    </a:cxn>
                    <a:cxn ang="0">
                      <a:pos x="277" y="671"/>
                    </a:cxn>
                  </a:cxnLst>
                  <a:rect l="0" t="0" r="r" b="b"/>
                  <a:pathLst>
                    <a:path w="533" h="671">
                      <a:moveTo>
                        <a:pt x="277" y="671"/>
                      </a:moveTo>
                      <a:cubicBezTo>
                        <a:pt x="413" y="668"/>
                        <a:pt x="523" y="575"/>
                        <a:pt x="523" y="446"/>
                      </a:cubicBezTo>
                      <a:cubicBezTo>
                        <a:pt x="523" y="66"/>
                        <a:pt x="523" y="66"/>
                        <a:pt x="523" y="66"/>
                      </a:cubicBezTo>
                      <a:cubicBezTo>
                        <a:pt x="523" y="60"/>
                        <a:pt x="523" y="55"/>
                        <a:pt x="523" y="50"/>
                      </a:cubicBezTo>
                      <a:cubicBezTo>
                        <a:pt x="523" y="46"/>
                        <a:pt x="523" y="41"/>
                        <a:pt x="524" y="36"/>
                      </a:cubicBezTo>
                      <a:cubicBezTo>
                        <a:pt x="519" y="35"/>
                        <a:pt x="519" y="35"/>
                        <a:pt x="519" y="35"/>
                      </a:cubicBezTo>
                      <a:cubicBezTo>
                        <a:pt x="519" y="35"/>
                        <a:pt x="519" y="35"/>
                        <a:pt x="519" y="35"/>
                      </a:cubicBezTo>
                      <a:cubicBezTo>
                        <a:pt x="524" y="35"/>
                        <a:pt x="524" y="35"/>
                        <a:pt x="524" y="35"/>
                      </a:cubicBezTo>
                      <a:cubicBezTo>
                        <a:pt x="526" y="24"/>
                        <a:pt x="527" y="18"/>
                        <a:pt x="531" y="8"/>
                      </a:cubicBezTo>
                      <a:cubicBezTo>
                        <a:pt x="533" y="0"/>
                        <a:pt x="533" y="0"/>
                        <a:pt x="533" y="0"/>
                      </a:cubicBezTo>
                      <a:cubicBezTo>
                        <a:pt x="435" y="0"/>
                        <a:pt x="435" y="0"/>
                        <a:pt x="435" y="0"/>
                      </a:cubicBezTo>
                      <a:cubicBezTo>
                        <a:pt x="427" y="0"/>
                        <a:pt x="427" y="0"/>
                        <a:pt x="427" y="0"/>
                      </a:cubicBezTo>
                      <a:cubicBezTo>
                        <a:pt x="430" y="8"/>
                        <a:pt x="430" y="8"/>
                        <a:pt x="430" y="8"/>
                      </a:cubicBezTo>
                      <a:cubicBezTo>
                        <a:pt x="434" y="18"/>
                        <a:pt x="436" y="25"/>
                        <a:pt x="438" y="36"/>
                      </a:cubicBezTo>
                      <a:cubicBezTo>
                        <a:pt x="440" y="47"/>
                        <a:pt x="440" y="55"/>
                        <a:pt x="440" y="68"/>
                      </a:cubicBezTo>
                      <a:cubicBezTo>
                        <a:pt x="440" y="440"/>
                        <a:pt x="440" y="440"/>
                        <a:pt x="440" y="440"/>
                      </a:cubicBezTo>
                      <a:cubicBezTo>
                        <a:pt x="440" y="529"/>
                        <a:pt x="373" y="600"/>
                        <a:pt x="276" y="603"/>
                      </a:cubicBezTo>
                      <a:cubicBezTo>
                        <a:pt x="274" y="603"/>
                        <a:pt x="272" y="603"/>
                        <a:pt x="270" y="603"/>
                      </a:cubicBezTo>
                      <a:cubicBezTo>
                        <a:pt x="176" y="603"/>
                        <a:pt x="93" y="529"/>
                        <a:pt x="93" y="435"/>
                      </a:cubicBezTo>
                      <a:cubicBezTo>
                        <a:pt x="93" y="63"/>
                        <a:pt x="93" y="63"/>
                        <a:pt x="93" y="63"/>
                      </a:cubicBezTo>
                      <a:cubicBezTo>
                        <a:pt x="93" y="59"/>
                        <a:pt x="93" y="55"/>
                        <a:pt x="93" y="51"/>
                      </a:cubicBezTo>
                      <a:cubicBezTo>
                        <a:pt x="93" y="46"/>
                        <a:pt x="93" y="41"/>
                        <a:pt x="94" y="34"/>
                      </a:cubicBezTo>
                      <a:cubicBezTo>
                        <a:pt x="96" y="23"/>
                        <a:pt x="98" y="18"/>
                        <a:pt x="102" y="8"/>
                      </a:cubicBezTo>
                      <a:cubicBezTo>
                        <a:pt x="105" y="0"/>
                        <a:pt x="105" y="0"/>
                        <a:pt x="105" y="0"/>
                      </a:cubicBezTo>
                      <a:cubicBezTo>
                        <a:pt x="8" y="0"/>
                        <a:pt x="8" y="0"/>
                        <a:pt x="8" y="0"/>
                      </a:cubicBezTo>
                      <a:cubicBezTo>
                        <a:pt x="0" y="0"/>
                        <a:pt x="0" y="0"/>
                        <a:pt x="0" y="0"/>
                      </a:cubicBezTo>
                      <a:cubicBezTo>
                        <a:pt x="3" y="8"/>
                        <a:pt x="3" y="8"/>
                        <a:pt x="3" y="8"/>
                      </a:cubicBezTo>
                      <a:cubicBezTo>
                        <a:pt x="7" y="20"/>
                        <a:pt x="9" y="27"/>
                        <a:pt x="10" y="41"/>
                      </a:cubicBezTo>
                      <a:cubicBezTo>
                        <a:pt x="11" y="46"/>
                        <a:pt x="11" y="50"/>
                        <a:pt x="11" y="55"/>
                      </a:cubicBezTo>
                      <a:cubicBezTo>
                        <a:pt x="11" y="59"/>
                        <a:pt x="11" y="64"/>
                        <a:pt x="11" y="69"/>
                      </a:cubicBezTo>
                      <a:cubicBezTo>
                        <a:pt x="11" y="443"/>
                        <a:pt x="11" y="443"/>
                        <a:pt x="11" y="443"/>
                      </a:cubicBezTo>
                      <a:cubicBezTo>
                        <a:pt x="11" y="577"/>
                        <a:pt x="129" y="671"/>
                        <a:pt x="272" y="671"/>
                      </a:cubicBezTo>
                      <a:cubicBezTo>
                        <a:pt x="274" y="671"/>
                        <a:pt x="275" y="671"/>
                        <a:pt x="277" y="67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1" name="Freeform 136"/>
                <p:cNvSpPr>
                  <a:spLocks noChangeAspect="1"/>
                </p:cNvSpPr>
                <p:nvPr userDrawn="1"/>
              </p:nvSpPr>
              <p:spPr bwMode="black">
                <a:xfrm>
                  <a:off x="5009" y="975"/>
                  <a:ext cx="37" cy="61"/>
                </a:xfrm>
                <a:custGeom>
                  <a:avLst/>
                  <a:gdLst/>
                  <a:ahLst/>
                  <a:cxnLst>
                    <a:cxn ang="0">
                      <a:pos x="105" y="320"/>
                    </a:cxn>
                    <a:cxn ang="0">
                      <a:pos x="223" y="388"/>
                    </a:cxn>
                    <a:cxn ang="0">
                      <a:pos x="321" y="508"/>
                    </a:cxn>
                    <a:cxn ang="0">
                      <a:pos x="172" y="626"/>
                    </a:cxn>
                    <a:cxn ang="0">
                      <a:pos x="161" y="626"/>
                    </a:cxn>
                    <a:cxn ang="0">
                      <a:pos x="12" y="583"/>
                    </a:cxn>
                    <a:cxn ang="0">
                      <a:pos x="3" y="575"/>
                    </a:cxn>
                    <a:cxn ang="0">
                      <a:pos x="3" y="656"/>
                    </a:cxn>
                    <a:cxn ang="0">
                      <a:pos x="154" y="680"/>
                    </a:cxn>
                    <a:cxn ang="0">
                      <a:pos x="165" y="680"/>
                    </a:cxn>
                    <a:cxn ang="0">
                      <a:pos x="413" y="505"/>
                    </a:cxn>
                    <a:cxn ang="0">
                      <a:pos x="413" y="497"/>
                    </a:cxn>
                    <a:cxn ang="0">
                      <a:pos x="262" y="312"/>
                    </a:cxn>
                    <a:cxn ang="0">
                      <a:pos x="159" y="252"/>
                    </a:cxn>
                    <a:cxn ang="0">
                      <a:pos x="85" y="162"/>
                    </a:cxn>
                    <a:cxn ang="0">
                      <a:pos x="84" y="155"/>
                    </a:cxn>
                    <a:cxn ang="0">
                      <a:pos x="214" y="53"/>
                    </a:cxn>
                    <a:cxn ang="0">
                      <a:pos x="222" y="53"/>
                    </a:cxn>
                    <a:cxn ang="0">
                      <a:pos x="342" y="96"/>
                    </a:cxn>
                    <a:cxn ang="0">
                      <a:pos x="352" y="105"/>
                    </a:cxn>
                    <a:cxn ang="0">
                      <a:pos x="352" y="25"/>
                    </a:cxn>
                    <a:cxn ang="0">
                      <a:pos x="216" y="0"/>
                    </a:cxn>
                    <a:cxn ang="0">
                      <a:pos x="207" y="0"/>
                    </a:cxn>
                    <a:cxn ang="0">
                      <a:pos x="0" y="165"/>
                    </a:cxn>
                    <a:cxn ang="0">
                      <a:pos x="1" y="167"/>
                    </a:cxn>
                    <a:cxn ang="0">
                      <a:pos x="105" y="320"/>
                    </a:cxn>
                  </a:cxnLst>
                  <a:rect l="0" t="0" r="r" b="b"/>
                  <a:pathLst>
                    <a:path w="413" h="681">
                      <a:moveTo>
                        <a:pt x="105" y="320"/>
                      </a:moveTo>
                      <a:cubicBezTo>
                        <a:pt x="223" y="388"/>
                        <a:pt x="223" y="388"/>
                        <a:pt x="223" y="388"/>
                      </a:cubicBezTo>
                      <a:cubicBezTo>
                        <a:pt x="277" y="419"/>
                        <a:pt x="321" y="449"/>
                        <a:pt x="321" y="508"/>
                      </a:cubicBezTo>
                      <a:cubicBezTo>
                        <a:pt x="320" y="582"/>
                        <a:pt x="266" y="625"/>
                        <a:pt x="172" y="626"/>
                      </a:cubicBezTo>
                      <a:cubicBezTo>
                        <a:pt x="168" y="626"/>
                        <a:pt x="165" y="626"/>
                        <a:pt x="161" y="626"/>
                      </a:cubicBezTo>
                      <a:cubicBezTo>
                        <a:pt x="99" y="625"/>
                        <a:pt x="59" y="621"/>
                        <a:pt x="12" y="583"/>
                      </a:cubicBezTo>
                      <a:cubicBezTo>
                        <a:pt x="3" y="575"/>
                        <a:pt x="3" y="575"/>
                        <a:pt x="3" y="575"/>
                      </a:cubicBezTo>
                      <a:cubicBezTo>
                        <a:pt x="3" y="656"/>
                        <a:pt x="3" y="656"/>
                        <a:pt x="3" y="656"/>
                      </a:cubicBezTo>
                      <a:cubicBezTo>
                        <a:pt x="61" y="681"/>
                        <a:pt x="98" y="679"/>
                        <a:pt x="154" y="680"/>
                      </a:cubicBezTo>
                      <a:cubicBezTo>
                        <a:pt x="158" y="680"/>
                        <a:pt x="162" y="680"/>
                        <a:pt x="165" y="680"/>
                      </a:cubicBezTo>
                      <a:cubicBezTo>
                        <a:pt x="279" y="680"/>
                        <a:pt x="412" y="642"/>
                        <a:pt x="413" y="505"/>
                      </a:cubicBezTo>
                      <a:cubicBezTo>
                        <a:pt x="413" y="502"/>
                        <a:pt x="413" y="500"/>
                        <a:pt x="413" y="497"/>
                      </a:cubicBezTo>
                      <a:cubicBezTo>
                        <a:pt x="409" y="384"/>
                        <a:pt x="339" y="357"/>
                        <a:pt x="262" y="312"/>
                      </a:cubicBezTo>
                      <a:cubicBezTo>
                        <a:pt x="159" y="252"/>
                        <a:pt x="159" y="252"/>
                        <a:pt x="159" y="252"/>
                      </a:cubicBezTo>
                      <a:cubicBezTo>
                        <a:pt x="118" y="229"/>
                        <a:pt x="89" y="205"/>
                        <a:pt x="85" y="162"/>
                      </a:cubicBezTo>
                      <a:cubicBezTo>
                        <a:pt x="84" y="159"/>
                        <a:pt x="84" y="157"/>
                        <a:pt x="84" y="155"/>
                      </a:cubicBezTo>
                      <a:cubicBezTo>
                        <a:pt x="85" y="95"/>
                        <a:pt x="150" y="53"/>
                        <a:pt x="214" y="53"/>
                      </a:cubicBezTo>
                      <a:cubicBezTo>
                        <a:pt x="216" y="53"/>
                        <a:pt x="219" y="53"/>
                        <a:pt x="222" y="53"/>
                      </a:cubicBezTo>
                      <a:cubicBezTo>
                        <a:pt x="273" y="55"/>
                        <a:pt x="307" y="62"/>
                        <a:pt x="342" y="96"/>
                      </a:cubicBezTo>
                      <a:cubicBezTo>
                        <a:pt x="352" y="105"/>
                        <a:pt x="352" y="105"/>
                        <a:pt x="352" y="105"/>
                      </a:cubicBezTo>
                      <a:cubicBezTo>
                        <a:pt x="352" y="25"/>
                        <a:pt x="352" y="25"/>
                        <a:pt x="352" y="25"/>
                      </a:cubicBezTo>
                      <a:cubicBezTo>
                        <a:pt x="300" y="0"/>
                        <a:pt x="267" y="2"/>
                        <a:pt x="216" y="0"/>
                      </a:cubicBezTo>
                      <a:cubicBezTo>
                        <a:pt x="213" y="0"/>
                        <a:pt x="210" y="0"/>
                        <a:pt x="207" y="0"/>
                      </a:cubicBezTo>
                      <a:cubicBezTo>
                        <a:pt x="99" y="0"/>
                        <a:pt x="0" y="61"/>
                        <a:pt x="0" y="165"/>
                      </a:cubicBezTo>
                      <a:cubicBezTo>
                        <a:pt x="0" y="166"/>
                        <a:pt x="0" y="166"/>
                        <a:pt x="1" y="167"/>
                      </a:cubicBezTo>
                      <a:cubicBezTo>
                        <a:pt x="1" y="238"/>
                        <a:pt x="41" y="283"/>
                        <a:pt x="105" y="32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2" name="Freeform 137"/>
                <p:cNvSpPr>
                  <a:spLocks noChangeAspect="1"/>
                </p:cNvSpPr>
                <p:nvPr userDrawn="1"/>
              </p:nvSpPr>
              <p:spPr bwMode="black">
                <a:xfrm>
                  <a:off x="4962" y="1175"/>
                  <a:ext cx="47" cy="59"/>
                </a:xfrm>
                <a:custGeom>
                  <a:avLst/>
                  <a:gdLst/>
                  <a:ahLst/>
                  <a:cxnLst>
                    <a:cxn ang="0">
                      <a:pos x="23" y="0"/>
                    </a:cxn>
                    <a:cxn ang="0">
                      <a:pos x="3" y="71"/>
                    </a:cxn>
                    <a:cxn ang="0">
                      <a:pos x="0" y="84"/>
                    </a:cxn>
                    <a:cxn ang="0">
                      <a:pos x="12" y="77"/>
                    </a:cxn>
                    <a:cxn ang="0">
                      <a:pos x="44" y="64"/>
                    </a:cxn>
                    <a:cxn ang="0">
                      <a:pos x="65" y="60"/>
                    </a:cxn>
                    <a:cxn ang="0">
                      <a:pos x="223" y="60"/>
                    </a:cxn>
                    <a:cxn ang="0">
                      <a:pos x="223" y="598"/>
                    </a:cxn>
                    <a:cxn ang="0">
                      <a:pos x="223" y="618"/>
                    </a:cxn>
                    <a:cxn ang="0">
                      <a:pos x="222" y="632"/>
                    </a:cxn>
                    <a:cxn ang="0">
                      <a:pos x="214" y="651"/>
                    </a:cxn>
                    <a:cxn ang="0">
                      <a:pos x="209" y="660"/>
                    </a:cxn>
                    <a:cxn ang="0">
                      <a:pos x="320" y="660"/>
                    </a:cxn>
                    <a:cxn ang="0">
                      <a:pos x="330" y="660"/>
                    </a:cxn>
                    <a:cxn ang="0">
                      <a:pos x="325" y="651"/>
                    </a:cxn>
                    <a:cxn ang="0">
                      <a:pos x="316" y="630"/>
                    </a:cxn>
                    <a:cxn ang="0">
                      <a:pos x="312" y="604"/>
                    </a:cxn>
                    <a:cxn ang="0">
                      <a:pos x="313" y="596"/>
                    </a:cxn>
                    <a:cxn ang="0">
                      <a:pos x="313" y="58"/>
                    </a:cxn>
                    <a:cxn ang="0">
                      <a:pos x="449" y="58"/>
                    </a:cxn>
                    <a:cxn ang="0">
                      <a:pos x="485" y="64"/>
                    </a:cxn>
                    <a:cxn ang="0">
                      <a:pos x="487" y="59"/>
                    </a:cxn>
                    <a:cxn ang="0">
                      <a:pos x="486" y="64"/>
                    </a:cxn>
                    <a:cxn ang="0">
                      <a:pos x="514" y="74"/>
                    </a:cxn>
                    <a:cxn ang="0">
                      <a:pos x="523" y="79"/>
                    </a:cxn>
                    <a:cxn ang="0">
                      <a:pos x="516" y="5"/>
                    </a:cxn>
                    <a:cxn ang="0">
                      <a:pos x="23" y="0"/>
                    </a:cxn>
                  </a:cxnLst>
                  <a:rect l="0" t="0" r="r" b="b"/>
                  <a:pathLst>
                    <a:path w="523" h="660">
                      <a:moveTo>
                        <a:pt x="23" y="0"/>
                      </a:moveTo>
                      <a:cubicBezTo>
                        <a:pt x="3" y="71"/>
                        <a:pt x="3" y="71"/>
                        <a:pt x="3" y="71"/>
                      </a:cubicBezTo>
                      <a:cubicBezTo>
                        <a:pt x="0" y="84"/>
                        <a:pt x="0" y="84"/>
                        <a:pt x="0" y="84"/>
                      </a:cubicBezTo>
                      <a:cubicBezTo>
                        <a:pt x="12" y="77"/>
                        <a:pt x="12" y="77"/>
                        <a:pt x="12" y="77"/>
                      </a:cubicBezTo>
                      <a:cubicBezTo>
                        <a:pt x="23" y="70"/>
                        <a:pt x="30" y="66"/>
                        <a:pt x="44" y="64"/>
                      </a:cubicBezTo>
                      <a:cubicBezTo>
                        <a:pt x="53" y="61"/>
                        <a:pt x="57" y="61"/>
                        <a:pt x="65" y="60"/>
                      </a:cubicBezTo>
                      <a:cubicBezTo>
                        <a:pt x="223" y="60"/>
                        <a:pt x="223" y="60"/>
                        <a:pt x="223" y="60"/>
                      </a:cubicBezTo>
                      <a:cubicBezTo>
                        <a:pt x="223" y="598"/>
                        <a:pt x="223" y="598"/>
                        <a:pt x="223" y="598"/>
                      </a:cubicBezTo>
                      <a:cubicBezTo>
                        <a:pt x="223" y="606"/>
                        <a:pt x="223" y="612"/>
                        <a:pt x="223" y="618"/>
                      </a:cubicBezTo>
                      <a:cubicBezTo>
                        <a:pt x="223" y="623"/>
                        <a:pt x="223" y="627"/>
                        <a:pt x="222" y="632"/>
                      </a:cubicBezTo>
                      <a:cubicBezTo>
                        <a:pt x="220" y="639"/>
                        <a:pt x="218" y="644"/>
                        <a:pt x="214" y="651"/>
                      </a:cubicBezTo>
                      <a:cubicBezTo>
                        <a:pt x="209" y="660"/>
                        <a:pt x="209" y="660"/>
                        <a:pt x="209" y="660"/>
                      </a:cubicBezTo>
                      <a:cubicBezTo>
                        <a:pt x="320" y="660"/>
                        <a:pt x="320" y="660"/>
                        <a:pt x="320" y="660"/>
                      </a:cubicBezTo>
                      <a:cubicBezTo>
                        <a:pt x="330" y="660"/>
                        <a:pt x="330" y="660"/>
                        <a:pt x="330" y="660"/>
                      </a:cubicBezTo>
                      <a:cubicBezTo>
                        <a:pt x="325" y="651"/>
                        <a:pt x="325" y="651"/>
                        <a:pt x="325" y="651"/>
                      </a:cubicBezTo>
                      <a:cubicBezTo>
                        <a:pt x="320" y="642"/>
                        <a:pt x="317" y="637"/>
                        <a:pt x="316" y="630"/>
                      </a:cubicBezTo>
                      <a:cubicBezTo>
                        <a:pt x="313" y="612"/>
                        <a:pt x="312" y="609"/>
                        <a:pt x="312" y="604"/>
                      </a:cubicBezTo>
                      <a:cubicBezTo>
                        <a:pt x="312" y="602"/>
                        <a:pt x="313" y="600"/>
                        <a:pt x="313" y="596"/>
                      </a:cubicBezTo>
                      <a:cubicBezTo>
                        <a:pt x="313" y="58"/>
                        <a:pt x="313" y="58"/>
                        <a:pt x="313" y="58"/>
                      </a:cubicBezTo>
                      <a:cubicBezTo>
                        <a:pt x="449" y="58"/>
                        <a:pt x="449" y="58"/>
                        <a:pt x="449" y="58"/>
                      </a:cubicBezTo>
                      <a:cubicBezTo>
                        <a:pt x="463" y="58"/>
                        <a:pt x="472" y="59"/>
                        <a:pt x="485" y="64"/>
                      </a:cubicBezTo>
                      <a:cubicBezTo>
                        <a:pt x="487" y="59"/>
                        <a:pt x="487" y="59"/>
                        <a:pt x="487" y="59"/>
                      </a:cubicBezTo>
                      <a:cubicBezTo>
                        <a:pt x="486" y="64"/>
                        <a:pt x="486" y="64"/>
                        <a:pt x="486" y="64"/>
                      </a:cubicBezTo>
                      <a:cubicBezTo>
                        <a:pt x="497" y="66"/>
                        <a:pt x="504" y="69"/>
                        <a:pt x="514" y="74"/>
                      </a:cubicBezTo>
                      <a:cubicBezTo>
                        <a:pt x="523" y="79"/>
                        <a:pt x="523" y="79"/>
                        <a:pt x="523" y="79"/>
                      </a:cubicBezTo>
                      <a:cubicBezTo>
                        <a:pt x="516" y="5"/>
                        <a:pt x="516" y="5"/>
                        <a:pt x="516" y="5"/>
                      </a:cubicBezTo>
                      <a:lnTo>
                        <a:pt x="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3" name="Freeform 138"/>
                <p:cNvSpPr>
                  <a:spLocks noChangeAspect="1"/>
                </p:cNvSpPr>
                <p:nvPr userDrawn="1"/>
              </p:nvSpPr>
              <p:spPr bwMode="black">
                <a:xfrm>
                  <a:off x="5130" y="976"/>
                  <a:ext cx="11" cy="59"/>
                </a:xfrm>
                <a:custGeom>
                  <a:avLst/>
                  <a:gdLst/>
                  <a:ahLst/>
                  <a:cxnLst>
                    <a:cxn ang="0">
                      <a:pos x="19" y="37"/>
                    </a:cxn>
                    <a:cxn ang="0">
                      <a:pos x="24" y="69"/>
                    </a:cxn>
                    <a:cxn ang="0">
                      <a:pos x="24" y="598"/>
                    </a:cxn>
                    <a:cxn ang="0">
                      <a:pos x="19" y="629"/>
                    </a:cxn>
                    <a:cxn ang="0">
                      <a:pos x="9" y="650"/>
                    </a:cxn>
                    <a:cxn ang="0">
                      <a:pos x="3" y="659"/>
                    </a:cxn>
                    <a:cxn ang="0">
                      <a:pos x="116" y="659"/>
                    </a:cxn>
                    <a:cxn ang="0">
                      <a:pos x="126" y="659"/>
                    </a:cxn>
                    <a:cxn ang="0">
                      <a:pos x="120" y="651"/>
                    </a:cxn>
                    <a:cxn ang="0">
                      <a:pos x="109" y="628"/>
                    </a:cxn>
                    <a:cxn ang="0">
                      <a:pos x="106" y="545"/>
                    </a:cxn>
                    <a:cxn ang="0">
                      <a:pos x="106" y="67"/>
                    </a:cxn>
                    <a:cxn ang="0">
                      <a:pos x="112" y="32"/>
                    </a:cxn>
                    <a:cxn ang="0">
                      <a:pos x="112" y="32"/>
                    </a:cxn>
                    <a:cxn ang="0">
                      <a:pos x="122" y="8"/>
                    </a:cxn>
                    <a:cxn ang="0">
                      <a:pos x="126" y="0"/>
                    </a:cxn>
                    <a:cxn ang="0">
                      <a:pos x="10" y="0"/>
                    </a:cxn>
                    <a:cxn ang="0">
                      <a:pos x="0" y="0"/>
                    </a:cxn>
                    <a:cxn ang="0">
                      <a:pos x="6" y="9"/>
                    </a:cxn>
                    <a:cxn ang="0">
                      <a:pos x="19" y="37"/>
                    </a:cxn>
                  </a:cxnLst>
                  <a:rect l="0" t="0" r="r" b="b"/>
                  <a:pathLst>
                    <a:path w="126" h="659">
                      <a:moveTo>
                        <a:pt x="19" y="37"/>
                      </a:moveTo>
                      <a:cubicBezTo>
                        <a:pt x="23" y="49"/>
                        <a:pt x="24" y="56"/>
                        <a:pt x="24" y="69"/>
                      </a:cubicBezTo>
                      <a:cubicBezTo>
                        <a:pt x="24" y="598"/>
                        <a:pt x="24" y="598"/>
                        <a:pt x="24" y="598"/>
                      </a:cubicBezTo>
                      <a:cubicBezTo>
                        <a:pt x="24" y="611"/>
                        <a:pt x="24" y="618"/>
                        <a:pt x="19" y="629"/>
                      </a:cubicBezTo>
                      <a:cubicBezTo>
                        <a:pt x="16" y="638"/>
                        <a:pt x="14" y="643"/>
                        <a:pt x="9" y="650"/>
                      </a:cubicBezTo>
                      <a:cubicBezTo>
                        <a:pt x="3" y="659"/>
                        <a:pt x="3" y="659"/>
                        <a:pt x="3" y="659"/>
                      </a:cubicBezTo>
                      <a:cubicBezTo>
                        <a:pt x="116" y="659"/>
                        <a:pt x="116" y="659"/>
                        <a:pt x="116" y="659"/>
                      </a:cubicBezTo>
                      <a:cubicBezTo>
                        <a:pt x="126" y="659"/>
                        <a:pt x="126" y="659"/>
                        <a:pt x="126" y="659"/>
                      </a:cubicBezTo>
                      <a:cubicBezTo>
                        <a:pt x="120" y="651"/>
                        <a:pt x="120" y="651"/>
                        <a:pt x="120" y="651"/>
                      </a:cubicBezTo>
                      <a:cubicBezTo>
                        <a:pt x="115" y="641"/>
                        <a:pt x="110" y="637"/>
                        <a:pt x="109" y="628"/>
                      </a:cubicBezTo>
                      <a:cubicBezTo>
                        <a:pt x="107" y="607"/>
                        <a:pt x="106" y="578"/>
                        <a:pt x="106" y="545"/>
                      </a:cubicBezTo>
                      <a:cubicBezTo>
                        <a:pt x="106" y="67"/>
                        <a:pt x="106" y="67"/>
                        <a:pt x="106" y="67"/>
                      </a:cubicBezTo>
                      <a:cubicBezTo>
                        <a:pt x="107" y="58"/>
                        <a:pt x="106" y="53"/>
                        <a:pt x="112" y="32"/>
                      </a:cubicBezTo>
                      <a:cubicBezTo>
                        <a:pt x="112" y="32"/>
                        <a:pt x="112" y="32"/>
                        <a:pt x="112" y="32"/>
                      </a:cubicBezTo>
                      <a:cubicBezTo>
                        <a:pt x="116" y="23"/>
                        <a:pt x="118" y="16"/>
                        <a:pt x="122" y="8"/>
                      </a:cubicBezTo>
                      <a:cubicBezTo>
                        <a:pt x="126" y="0"/>
                        <a:pt x="126" y="0"/>
                        <a:pt x="126" y="0"/>
                      </a:cubicBezTo>
                      <a:cubicBezTo>
                        <a:pt x="10" y="0"/>
                        <a:pt x="10" y="0"/>
                        <a:pt x="10" y="0"/>
                      </a:cubicBezTo>
                      <a:cubicBezTo>
                        <a:pt x="0" y="0"/>
                        <a:pt x="0" y="0"/>
                        <a:pt x="0" y="0"/>
                      </a:cubicBezTo>
                      <a:cubicBezTo>
                        <a:pt x="6" y="9"/>
                        <a:pt x="6" y="9"/>
                        <a:pt x="6" y="9"/>
                      </a:cubicBezTo>
                      <a:cubicBezTo>
                        <a:pt x="12" y="19"/>
                        <a:pt x="16" y="26"/>
                        <a:pt x="19" y="3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4" name="Freeform 139"/>
                <p:cNvSpPr>
                  <a:spLocks noChangeAspect="1"/>
                </p:cNvSpPr>
                <p:nvPr userDrawn="1"/>
              </p:nvSpPr>
              <p:spPr bwMode="black">
                <a:xfrm>
                  <a:off x="5016" y="1175"/>
                  <a:ext cx="38" cy="59"/>
                </a:xfrm>
                <a:custGeom>
                  <a:avLst/>
                  <a:gdLst/>
                  <a:ahLst/>
                  <a:cxnLst>
                    <a:cxn ang="0">
                      <a:pos x="384" y="589"/>
                    </a:cxn>
                    <a:cxn ang="0">
                      <a:pos x="314" y="599"/>
                    </a:cxn>
                    <a:cxn ang="0">
                      <a:pos x="111" y="599"/>
                    </a:cxn>
                    <a:cxn ang="0">
                      <a:pos x="111" y="320"/>
                    </a:cxn>
                    <a:cxn ang="0">
                      <a:pos x="280" y="320"/>
                    </a:cxn>
                    <a:cxn ang="0">
                      <a:pos x="308" y="321"/>
                    </a:cxn>
                    <a:cxn ang="0">
                      <a:pos x="343" y="333"/>
                    </a:cxn>
                    <a:cxn ang="0">
                      <a:pos x="350" y="337"/>
                    </a:cxn>
                    <a:cxn ang="0">
                      <a:pos x="350" y="266"/>
                    </a:cxn>
                    <a:cxn ang="0">
                      <a:pos x="350" y="260"/>
                    </a:cxn>
                    <a:cxn ang="0">
                      <a:pos x="109" y="260"/>
                    </a:cxn>
                    <a:cxn ang="0">
                      <a:pos x="109" y="58"/>
                    </a:cxn>
                    <a:cxn ang="0">
                      <a:pos x="280" y="58"/>
                    </a:cxn>
                    <a:cxn ang="0">
                      <a:pos x="300" y="57"/>
                    </a:cxn>
                    <a:cxn ang="0">
                      <a:pos x="318" y="60"/>
                    </a:cxn>
                    <a:cxn ang="0">
                      <a:pos x="341" y="75"/>
                    </a:cxn>
                    <a:cxn ang="0">
                      <a:pos x="350" y="84"/>
                    </a:cxn>
                    <a:cxn ang="0">
                      <a:pos x="350" y="5"/>
                    </a:cxn>
                    <a:cxn ang="0">
                      <a:pos x="350" y="0"/>
                    </a:cxn>
                    <a:cxn ang="0">
                      <a:pos x="0" y="0"/>
                    </a:cxn>
                    <a:cxn ang="0">
                      <a:pos x="10" y="9"/>
                    </a:cxn>
                    <a:cxn ang="0">
                      <a:pos x="21" y="26"/>
                    </a:cxn>
                    <a:cxn ang="0">
                      <a:pos x="25" y="51"/>
                    </a:cxn>
                    <a:cxn ang="0">
                      <a:pos x="25" y="596"/>
                    </a:cxn>
                    <a:cxn ang="0">
                      <a:pos x="26" y="612"/>
                    </a:cxn>
                    <a:cxn ang="0">
                      <a:pos x="24" y="627"/>
                    </a:cxn>
                    <a:cxn ang="0">
                      <a:pos x="13" y="650"/>
                    </a:cxn>
                    <a:cxn ang="0">
                      <a:pos x="7" y="659"/>
                    </a:cxn>
                    <a:cxn ang="0">
                      <a:pos x="393" y="659"/>
                    </a:cxn>
                    <a:cxn ang="0">
                      <a:pos x="393" y="653"/>
                    </a:cxn>
                    <a:cxn ang="0">
                      <a:pos x="393" y="653"/>
                    </a:cxn>
                    <a:cxn ang="0">
                      <a:pos x="398" y="655"/>
                    </a:cxn>
                    <a:cxn ang="0">
                      <a:pos x="421" y="582"/>
                    </a:cxn>
                    <a:cxn ang="0">
                      <a:pos x="425" y="566"/>
                    </a:cxn>
                    <a:cxn ang="0">
                      <a:pos x="412" y="575"/>
                    </a:cxn>
                    <a:cxn ang="0">
                      <a:pos x="384" y="589"/>
                    </a:cxn>
                  </a:cxnLst>
                  <a:rect l="0" t="0" r="r" b="b"/>
                  <a:pathLst>
                    <a:path w="425" h="659">
                      <a:moveTo>
                        <a:pt x="384" y="589"/>
                      </a:move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0" y="337"/>
                        <a:pt x="350" y="337"/>
                        <a:pt x="350" y="337"/>
                      </a:cubicBezTo>
                      <a:cubicBezTo>
                        <a:pt x="350" y="266"/>
                        <a:pt x="350" y="266"/>
                        <a:pt x="350" y="266"/>
                      </a:cubicBezTo>
                      <a:cubicBezTo>
                        <a:pt x="350" y="260"/>
                        <a:pt x="350" y="260"/>
                        <a:pt x="350" y="260"/>
                      </a:cubicBezTo>
                      <a:cubicBezTo>
                        <a:pt x="109" y="260"/>
                        <a:pt x="109" y="260"/>
                        <a:pt x="109" y="260"/>
                      </a:cubicBezTo>
                      <a:cubicBezTo>
                        <a:pt x="109" y="58"/>
                        <a:pt x="109" y="58"/>
                        <a:pt x="109" y="58"/>
                      </a:cubicBezTo>
                      <a:cubicBezTo>
                        <a:pt x="280" y="58"/>
                        <a:pt x="280" y="58"/>
                        <a:pt x="280" y="58"/>
                      </a:cubicBezTo>
                      <a:cubicBezTo>
                        <a:pt x="287" y="58"/>
                        <a:pt x="294" y="57"/>
                        <a:pt x="300" y="57"/>
                      </a:cubicBezTo>
                      <a:cubicBezTo>
                        <a:pt x="306" y="57"/>
                        <a:pt x="311" y="58"/>
                        <a:pt x="318" y="60"/>
                      </a:cubicBezTo>
                      <a:cubicBezTo>
                        <a:pt x="328" y="64"/>
                        <a:pt x="334" y="67"/>
                        <a:pt x="341" y="75"/>
                      </a:cubicBezTo>
                      <a:cubicBezTo>
                        <a:pt x="350" y="84"/>
                        <a:pt x="350" y="84"/>
                        <a:pt x="350" y="84"/>
                      </a:cubicBezTo>
                      <a:cubicBezTo>
                        <a:pt x="350" y="5"/>
                        <a:pt x="350" y="5"/>
                        <a:pt x="350" y="5"/>
                      </a:cubicBezTo>
                      <a:cubicBezTo>
                        <a:pt x="350" y="0"/>
                        <a:pt x="350" y="0"/>
                        <a:pt x="350" y="0"/>
                      </a:cubicBezTo>
                      <a:cubicBezTo>
                        <a:pt x="0" y="0"/>
                        <a:pt x="0" y="0"/>
                        <a:pt x="0" y="0"/>
                      </a:cubicBezTo>
                      <a:cubicBezTo>
                        <a:pt x="10" y="9"/>
                        <a:pt x="10" y="9"/>
                        <a:pt x="10" y="9"/>
                      </a:cubicBezTo>
                      <a:cubicBezTo>
                        <a:pt x="15" y="15"/>
                        <a:pt x="17" y="18"/>
                        <a:pt x="21" y="26"/>
                      </a:cubicBezTo>
                      <a:cubicBezTo>
                        <a:pt x="24" y="35"/>
                        <a:pt x="25" y="41"/>
                        <a:pt x="25" y="51"/>
                      </a:cubicBezTo>
                      <a:cubicBezTo>
                        <a:pt x="25" y="596"/>
                        <a:pt x="25" y="596"/>
                        <a:pt x="25" y="596"/>
                      </a:cubicBezTo>
                      <a:cubicBezTo>
                        <a:pt x="25" y="602"/>
                        <a:pt x="26" y="607"/>
                        <a:pt x="26" y="612"/>
                      </a:cubicBezTo>
                      <a:cubicBezTo>
                        <a:pt x="26" y="617"/>
                        <a:pt x="25" y="622"/>
                        <a:pt x="24" y="627"/>
                      </a:cubicBezTo>
                      <a:cubicBezTo>
                        <a:pt x="21" y="636"/>
                        <a:pt x="19" y="641"/>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6"/>
                        <a:pt x="425" y="566"/>
                        <a:pt x="425" y="566"/>
                      </a:cubicBezTo>
                      <a:cubicBezTo>
                        <a:pt x="412" y="575"/>
                        <a:pt x="412" y="575"/>
                        <a:pt x="412" y="575"/>
                      </a:cubicBezTo>
                      <a:cubicBezTo>
                        <a:pt x="402" y="582"/>
                        <a:pt x="396" y="585"/>
                        <a:pt x="384" y="58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5" name="Freeform 140"/>
                <p:cNvSpPr>
                  <a:spLocks noChangeAspect="1"/>
                </p:cNvSpPr>
                <p:nvPr userDrawn="1"/>
              </p:nvSpPr>
              <p:spPr bwMode="black">
                <a:xfrm>
                  <a:off x="5066" y="1076"/>
                  <a:ext cx="11" cy="58"/>
                </a:xfrm>
                <a:custGeom>
                  <a:avLst/>
                  <a:gdLst/>
                  <a:ahLst/>
                  <a:cxnLst>
                    <a:cxn ang="0">
                      <a:pos x="126" y="0"/>
                    </a:cxn>
                    <a:cxn ang="0">
                      <a:pos x="10" y="0"/>
                    </a:cxn>
                    <a:cxn ang="0">
                      <a:pos x="0" y="0"/>
                    </a:cxn>
                    <a:cxn ang="0">
                      <a:pos x="5" y="9"/>
                    </a:cxn>
                    <a:cxn ang="0">
                      <a:pos x="18" y="37"/>
                    </a:cxn>
                    <a:cxn ang="0">
                      <a:pos x="23" y="69"/>
                    </a:cxn>
                    <a:cxn ang="0">
                      <a:pos x="23" y="598"/>
                    </a:cxn>
                    <a:cxn ang="0">
                      <a:pos x="19" y="630"/>
                    </a:cxn>
                    <a:cxn ang="0">
                      <a:pos x="9" y="651"/>
                    </a:cxn>
                    <a:cxn ang="0">
                      <a:pos x="3" y="659"/>
                    </a:cxn>
                    <a:cxn ang="0">
                      <a:pos x="115" y="659"/>
                    </a:cxn>
                    <a:cxn ang="0">
                      <a:pos x="125" y="659"/>
                    </a:cxn>
                    <a:cxn ang="0">
                      <a:pos x="120" y="651"/>
                    </a:cxn>
                    <a:cxn ang="0">
                      <a:pos x="108" y="628"/>
                    </a:cxn>
                    <a:cxn ang="0">
                      <a:pos x="106" y="545"/>
                    </a:cxn>
                    <a:cxn ang="0">
                      <a:pos x="106" y="68"/>
                    </a:cxn>
                    <a:cxn ang="0">
                      <a:pos x="112" y="33"/>
                    </a:cxn>
                    <a:cxn ang="0">
                      <a:pos x="112" y="33"/>
                    </a:cxn>
                    <a:cxn ang="0">
                      <a:pos x="122" y="8"/>
                    </a:cxn>
                    <a:cxn ang="0">
                      <a:pos x="126" y="0"/>
                    </a:cxn>
                  </a:cxnLst>
                  <a:rect l="0" t="0" r="r" b="b"/>
                  <a:pathLst>
                    <a:path w="126" h="659">
                      <a:moveTo>
                        <a:pt x="126" y="0"/>
                      </a:moveTo>
                      <a:cubicBezTo>
                        <a:pt x="10" y="0"/>
                        <a:pt x="10" y="0"/>
                        <a:pt x="10" y="0"/>
                      </a:cubicBezTo>
                      <a:cubicBezTo>
                        <a:pt x="0" y="0"/>
                        <a:pt x="0" y="0"/>
                        <a:pt x="0" y="0"/>
                      </a:cubicBezTo>
                      <a:cubicBezTo>
                        <a:pt x="5" y="9"/>
                        <a:pt x="5" y="9"/>
                        <a:pt x="5" y="9"/>
                      </a:cubicBezTo>
                      <a:cubicBezTo>
                        <a:pt x="12" y="19"/>
                        <a:pt x="15" y="26"/>
                        <a:pt x="18" y="37"/>
                      </a:cubicBezTo>
                      <a:cubicBezTo>
                        <a:pt x="23" y="50"/>
                        <a:pt x="23" y="56"/>
                        <a:pt x="23" y="69"/>
                      </a:cubicBezTo>
                      <a:cubicBezTo>
                        <a:pt x="23" y="598"/>
                        <a:pt x="23" y="598"/>
                        <a:pt x="23" y="598"/>
                      </a:cubicBezTo>
                      <a:cubicBezTo>
                        <a:pt x="23" y="611"/>
                        <a:pt x="23"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4" y="642"/>
                        <a:pt x="110" y="637"/>
                        <a:pt x="108" y="628"/>
                      </a:cubicBezTo>
                      <a:cubicBezTo>
                        <a:pt x="106" y="608"/>
                        <a:pt x="106" y="578"/>
                        <a:pt x="106" y="545"/>
                      </a:cubicBezTo>
                      <a:cubicBezTo>
                        <a:pt x="106" y="68"/>
                        <a:pt x="106" y="68"/>
                        <a:pt x="106" y="68"/>
                      </a:cubicBezTo>
                      <a:cubicBezTo>
                        <a:pt x="106" y="58"/>
                        <a:pt x="106" y="53"/>
                        <a:pt x="112" y="33"/>
                      </a:cubicBezTo>
                      <a:cubicBezTo>
                        <a:pt x="112" y="33"/>
                        <a:pt x="112" y="33"/>
                        <a:pt x="112" y="33"/>
                      </a:cubicBezTo>
                      <a:cubicBezTo>
                        <a:pt x="115" y="23"/>
                        <a:pt x="118" y="17"/>
                        <a:pt x="122" y="8"/>
                      </a:cubicBezTo>
                      <a:lnTo>
                        <a:pt x="126"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6" name="Freeform 141"/>
                <p:cNvSpPr>
                  <a:spLocks noChangeAspect="1"/>
                </p:cNvSpPr>
                <p:nvPr userDrawn="1"/>
              </p:nvSpPr>
              <p:spPr bwMode="black">
                <a:xfrm>
                  <a:off x="5045" y="976"/>
                  <a:ext cx="79" cy="61"/>
                </a:xfrm>
                <a:custGeom>
                  <a:avLst/>
                  <a:gdLst/>
                  <a:ahLst/>
                  <a:cxnLst>
                    <a:cxn ang="0">
                      <a:pos x="39" y="31"/>
                    </a:cxn>
                    <a:cxn ang="0">
                      <a:pos x="51" y="53"/>
                    </a:cxn>
                    <a:cxn ang="0">
                      <a:pos x="286" y="686"/>
                    </a:cxn>
                    <a:cxn ang="0">
                      <a:pos x="453" y="224"/>
                    </a:cxn>
                    <a:cxn ang="0">
                      <a:pos x="625" y="683"/>
                    </a:cxn>
                    <a:cxn ang="0">
                      <a:pos x="847" y="65"/>
                    </a:cxn>
                    <a:cxn ang="0">
                      <a:pos x="859" y="40"/>
                    </a:cxn>
                    <a:cxn ang="0">
                      <a:pos x="859" y="40"/>
                    </a:cxn>
                    <a:cxn ang="0">
                      <a:pos x="881" y="9"/>
                    </a:cxn>
                    <a:cxn ang="0">
                      <a:pos x="889" y="0"/>
                    </a:cxn>
                    <a:cxn ang="0">
                      <a:pos x="781" y="0"/>
                    </a:cxn>
                    <a:cxn ang="0">
                      <a:pos x="771" y="0"/>
                    </a:cxn>
                    <a:cxn ang="0">
                      <a:pos x="777" y="9"/>
                    </a:cxn>
                    <a:cxn ang="0">
                      <a:pos x="783" y="30"/>
                    </a:cxn>
                    <a:cxn ang="0">
                      <a:pos x="783" y="33"/>
                    </a:cxn>
                    <a:cxn ang="0">
                      <a:pos x="776" y="57"/>
                    </a:cxn>
                    <a:cxn ang="0">
                      <a:pos x="633" y="482"/>
                    </a:cxn>
                    <a:cxn ang="0">
                      <a:pos x="479" y="53"/>
                    </a:cxn>
                    <a:cxn ang="0">
                      <a:pos x="475" y="34"/>
                    </a:cxn>
                    <a:cxn ang="0">
                      <a:pos x="476" y="25"/>
                    </a:cxn>
                    <a:cxn ang="0">
                      <a:pos x="483" y="10"/>
                    </a:cxn>
                    <a:cxn ang="0">
                      <a:pos x="488" y="1"/>
                    </a:cxn>
                    <a:cxn ang="0">
                      <a:pos x="346" y="1"/>
                    </a:cxn>
                    <a:cxn ang="0">
                      <a:pos x="356" y="11"/>
                    </a:cxn>
                    <a:cxn ang="0">
                      <a:pos x="373" y="30"/>
                    </a:cxn>
                    <a:cxn ang="0">
                      <a:pos x="390" y="54"/>
                    </a:cxn>
                    <a:cxn ang="0">
                      <a:pos x="422" y="136"/>
                    </a:cxn>
                    <a:cxn ang="0">
                      <a:pos x="291" y="481"/>
                    </a:cxn>
                    <a:cxn ang="0">
                      <a:pos x="137" y="43"/>
                    </a:cxn>
                    <a:cxn ang="0">
                      <a:pos x="136" y="36"/>
                    </a:cxn>
                    <a:cxn ang="0">
                      <a:pos x="137" y="27"/>
                    </a:cxn>
                    <a:cxn ang="0">
                      <a:pos x="144" y="10"/>
                    </a:cxn>
                    <a:cxn ang="0">
                      <a:pos x="149" y="1"/>
                    </a:cxn>
                    <a:cxn ang="0">
                      <a:pos x="0" y="1"/>
                    </a:cxn>
                    <a:cxn ang="0">
                      <a:pos x="17" y="11"/>
                    </a:cxn>
                    <a:cxn ang="0">
                      <a:pos x="39" y="31"/>
                    </a:cxn>
                  </a:cxnLst>
                  <a:rect l="0" t="0" r="r" b="b"/>
                  <a:pathLst>
                    <a:path w="889" h="686">
                      <a:moveTo>
                        <a:pt x="39" y="31"/>
                      </a:moveTo>
                      <a:cubicBezTo>
                        <a:pt x="46" y="39"/>
                        <a:pt x="48" y="44"/>
                        <a:pt x="51" y="53"/>
                      </a:cubicBezTo>
                      <a:cubicBezTo>
                        <a:pt x="286" y="686"/>
                        <a:pt x="286" y="686"/>
                        <a:pt x="286" y="686"/>
                      </a:cubicBezTo>
                      <a:cubicBezTo>
                        <a:pt x="453" y="224"/>
                        <a:pt x="453" y="224"/>
                        <a:pt x="453" y="224"/>
                      </a:cubicBezTo>
                      <a:cubicBezTo>
                        <a:pt x="625" y="683"/>
                        <a:pt x="625" y="683"/>
                        <a:pt x="625" y="683"/>
                      </a:cubicBezTo>
                      <a:cubicBezTo>
                        <a:pt x="847" y="65"/>
                        <a:pt x="847" y="65"/>
                        <a:pt x="847" y="65"/>
                      </a:cubicBezTo>
                      <a:cubicBezTo>
                        <a:pt x="850" y="55"/>
                        <a:pt x="854" y="50"/>
                        <a:pt x="859" y="40"/>
                      </a:cubicBezTo>
                      <a:cubicBezTo>
                        <a:pt x="859" y="40"/>
                        <a:pt x="859" y="40"/>
                        <a:pt x="859" y="40"/>
                      </a:cubicBezTo>
                      <a:cubicBezTo>
                        <a:pt x="867" y="28"/>
                        <a:pt x="872" y="20"/>
                        <a:pt x="881" y="9"/>
                      </a:cubicBezTo>
                      <a:cubicBezTo>
                        <a:pt x="889" y="0"/>
                        <a:pt x="889" y="0"/>
                        <a:pt x="889" y="0"/>
                      </a:cubicBezTo>
                      <a:cubicBezTo>
                        <a:pt x="781" y="0"/>
                        <a:pt x="781" y="0"/>
                        <a:pt x="781" y="0"/>
                      </a:cubicBezTo>
                      <a:cubicBezTo>
                        <a:pt x="771" y="0"/>
                        <a:pt x="771" y="0"/>
                        <a:pt x="771" y="0"/>
                      </a:cubicBezTo>
                      <a:cubicBezTo>
                        <a:pt x="777" y="9"/>
                        <a:pt x="777" y="9"/>
                        <a:pt x="777" y="9"/>
                      </a:cubicBezTo>
                      <a:cubicBezTo>
                        <a:pt x="781" y="16"/>
                        <a:pt x="783" y="21"/>
                        <a:pt x="783" y="30"/>
                      </a:cubicBezTo>
                      <a:cubicBezTo>
                        <a:pt x="783" y="30"/>
                        <a:pt x="783" y="32"/>
                        <a:pt x="783" y="33"/>
                      </a:cubicBezTo>
                      <a:cubicBezTo>
                        <a:pt x="783" y="41"/>
                        <a:pt x="781" y="47"/>
                        <a:pt x="776" y="57"/>
                      </a:cubicBezTo>
                      <a:cubicBezTo>
                        <a:pt x="633" y="482"/>
                        <a:pt x="633" y="482"/>
                        <a:pt x="633" y="482"/>
                      </a:cubicBezTo>
                      <a:cubicBezTo>
                        <a:pt x="479" y="53"/>
                        <a:pt x="479" y="53"/>
                        <a:pt x="479" y="53"/>
                      </a:cubicBezTo>
                      <a:cubicBezTo>
                        <a:pt x="476" y="45"/>
                        <a:pt x="475" y="40"/>
                        <a:pt x="475" y="34"/>
                      </a:cubicBezTo>
                      <a:cubicBezTo>
                        <a:pt x="475" y="31"/>
                        <a:pt x="475" y="28"/>
                        <a:pt x="476" y="25"/>
                      </a:cubicBezTo>
                      <a:cubicBezTo>
                        <a:pt x="478" y="18"/>
                        <a:pt x="479" y="16"/>
                        <a:pt x="483" y="10"/>
                      </a:cubicBezTo>
                      <a:cubicBezTo>
                        <a:pt x="488" y="1"/>
                        <a:pt x="488" y="1"/>
                        <a:pt x="488" y="1"/>
                      </a:cubicBezTo>
                      <a:cubicBezTo>
                        <a:pt x="346" y="1"/>
                        <a:pt x="346" y="1"/>
                        <a:pt x="346" y="1"/>
                      </a:cubicBezTo>
                      <a:cubicBezTo>
                        <a:pt x="356" y="11"/>
                        <a:pt x="356" y="11"/>
                        <a:pt x="356" y="11"/>
                      </a:cubicBezTo>
                      <a:cubicBezTo>
                        <a:pt x="363" y="17"/>
                        <a:pt x="367" y="22"/>
                        <a:pt x="373" y="30"/>
                      </a:cubicBezTo>
                      <a:cubicBezTo>
                        <a:pt x="381" y="39"/>
                        <a:pt x="386" y="44"/>
                        <a:pt x="390" y="54"/>
                      </a:cubicBezTo>
                      <a:cubicBezTo>
                        <a:pt x="422" y="136"/>
                        <a:pt x="422" y="136"/>
                        <a:pt x="422" y="136"/>
                      </a:cubicBezTo>
                      <a:cubicBezTo>
                        <a:pt x="291" y="481"/>
                        <a:pt x="291" y="481"/>
                        <a:pt x="291" y="481"/>
                      </a:cubicBezTo>
                      <a:cubicBezTo>
                        <a:pt x="137" y="43"/>
                        <a:pt x="137" y="43"/>
                        <a:pt x="137" y="43"/>
                      </a:cubicBezTo>
                      <a:cubicBezTo>
                        <a:pt x="136" y="40"/>
                        <a:pt x="136" y="38"/>
                        <a:pt x="136" y="36"/>
                      </a:cubicBezTo>
                      <a:cubicBezTo>
                        <a:pt x="136" y="34"/>
                        <a:pt x="136" y="31"/>
                        <a:pt x="137" y="27"/>
                      </a:cubicBezTo>
                      <a:cubicBezTo>
                        <a:pt x="138" y="20"/>
                        <a:pt x="140" y="17"/>
                        <a:pt x="144" y="10"/>
                      </a:cubicBezTo>
                      <a:cubicBezTo>
                        <a:pt x="149" y="1"/>
                        <a:pt x="149" y="1"/>
                        <a:pt x="149" y="1"/>
                      </a:cubicBezTo>
                      <a:cubicBezTo>
                        <a:pt x="0" y="1"/>
                        <a:pt x="0" y="1"/>
                        <a:pt x="0" y="1"/>
                      </a:cubicBezTo>
                      <a:cubicBezTo>
                        <a:pt x="17" y="11"/>
                        <a:pt x="17" y="11"/>
                        <a:pt x="17" y="11"/>
                      </a:cubicBezTo>
                      <a:cubicBezTo>
                        <a:pt x="27" y="17"/>
                        <a:pt x="32" y="22"/>
                        <a:pt x="39" y="3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7" name="Freeform 142"/>
                <p:cNvSpPr>
                  <a:spLocks noChangeAspect="1"/>
                </p:cNvSpPr>
                <p:nvPr userDrawn="1"/>
              </p:nvSpPr>
              <p:spPr bwMode="black">
                <a:xfrm>
                  <a:off x="5298" y="1076"/>
                  <a:ext cx="46" cy="58"/>
                </a:xfrm>
                <a:custGeom>
                  <a:avLst/>
                  <a:gdLst/>
                  <a:ahLst/>
                  <a:cxnLst>
                    <a:cxn ang="0">
                      <a:pos x="64" y="61"/>
                    </a:cxn>
                    <a:cxn ang="0">
                      <a:pos x="222" y="61"/>
                    </a:cxn>
                    <a:cxn ang="0">
                      <a:pos x="222" y="598"/>
                    </a:cxn>
                    <a:cxn ang="0">
                      <a:pos x="223" y="619"/>
                    </a:cxn>
                    <a:cxn ang="0">
                      <a:pos x="222" y="633"/>
                    </a:cxn>
                    <a:cxn ang="0">
                      <a:pos x="213" y="652"/>
                    </a:cxn>
                    <a:cxn ang="0">
                      <a:pos x="209" y="660"/>
                    </a:cxn>
                    <a:cxn ang="0">
                      <a:pos x="319" y="660"/>
                    </a:cxn>
                    <a:cxn ang="0">
                      <a:pos x="329" y="660"/>
                    </a:cxn>
                    <a:cxn ang="0">
                      <a:pos x="324" y="652"/>
                    </a:cxn>
                    <a:cxn ang="0">
                      <a:pos x="315" y="631"/>
                    </a:cxn>
                    <a:cxn ang="0">
                      <a:pos x="312" y="604"/>
                    </a:cxn>
                    <a:cxn ang="0">
                      <a:pos x="312" y="596"/>
                    </a:cxn>
                    <a:cxn ang="0">
                      <a:pos x="312" y="59"/>
                    </a:cxn>
                    <a:cxn ang="0">
                      <a:pos x="448" y="59"/>
                    </a:cxn>
                    <a:cxn ang="0">
                      <a:pos x="485" y="64"/>
                    </a:cxn>
                    <a:cxn ang="0">
                      <a:pos x="486" y="59"/>
                    </a:cxn>
                    <a:cxn ang="0">
                      <a:pos x="486" y="59"/>
                    </a:cxn>
                    <a:cxn ang="0">
                      <a:pos x="485" y="65"/>
                    </a:cxn>
                    <a:cxn ang="0">
                      <a:pos x="513" y="74"/>
                    </a:cxn>
                    <a:cxn ang="0">
                      <a:pos x="522" y="79"/>
                    </a:cxn>
                    <a:cxn ang="0">
                      <a:pos x="515" y="5"/>
                    </a:cxn>
                    <a:cxn ang="0">
                      <a:pos x="22" y="0"/>
                    </a:cxn>
                    <a:cxn ang="0">
                      <a:pos x="2" y="72"/>
                    </a:cxn>
                    <a:cxn ang="0">
                      <a:pos x="0" y="84"/>
                    </a:cxn>
                    <a:cxn ang="0">
                      <a:pos x="11" y="78"/>
                    </a:cxn>
                    <a:cxn ang="0">
                      <a:pos x="43" y="65"/>
                    </a:cxn>
                    <a:cxn ang="0">
                      <a:pos x="64" y="61"/>
                    </a:cxn>
                  </a:cxnLst>
                  <a:rect l="0" t="0" r="r" b="b"/>
                  <a:pathLst>
                    <a:path w="522" h="660">
                      <a:moveTo>
                        <a:pt x="64" y="61"/>
                      </a:moveTo>
                      <a:cubicBezTo>
                        <a:pt x="222" y="61"/>
                        <a:pt x="222" y="61"/>
                        <a:pt x="222" y="61"/>
                      </a:cubicBezTo>
                      <a:cubicBezTo>
                        <a:pt x="222" y="598"/>
                        <a:pt x="222" y="598"/>
                        <a:pt x="222" y="598"/>
                      </a:cubicBezTo>
                      <a:cubicBezTo>
                        <a:pt x="222" y="606"/>
                        <a:pt x="223" y="613"/>
                        <a:pt x="223" y="619"/>
                      </a:cubicBezTo>
                      <a:cubicBezTo>
                        <a:pt x="223" y="623"/>
                        <a:pt x="223" y="628"/>
                        <a:pt x="222" y="633"/>
                      </a:cubicBezTo>
                      <a:cubicBezTo>
                        <a:pt x="219" y="640"/>
                        <a:pt x="218" y="644"/>
                        <a:pt x="213" y="652"/>
                      </a:cubicBezTo>
                      <a:cubicBezTo>
                        <a:pt x="209" y="660"/>
                        <a:pt x="209" y="660"/>
                        <a:pt x="209" y="660"/>
                      </a:cubicBezTo>
                      <a:cubicBezTo>
                        <a:pt x="319" y="660"/>
                        <a:pt x="319" y="660"/>
                        <a:pt x="319" y="660"/>
                      </a:cubicBezTo>
                      <a:cubicBezTo>
                        <a:pt x="329" y="660"/>
                        <a:pt x="329" y="660"/>
                        <a:pt x="329" y="660"/>
                      </a:cubicBezTo>
                      <a:cubicBezTo>
                        <a:pt x="324" y="652"/>
                        <a:pt x="324" y="652"/>
                        <a:pt x="324" y="652"/>
                      </a:cubicBezTo>
                      <a:cubicBezTo>
                        <a:pt x="319" y="643"/>
                        <a:pt x="316" y="638"/>
                        <a:pt x="315" y="631"/>
                      </a:cubicBezTo>
                      <a:cubicBezTo>
                        <a:pt x="312" y="612"/>
                        <a:pt x="312" y="610"/>
                        <a:pt x="312" y="604"/>
                      </a:cubicBezTo>
                      <a:cubicBezTo>
                        <a:pt x="312" y="602"/>
                        <a:pt x="312" y="600"/>
                        <a:pt x="312" y="596"/>
                      </a:cubicBezTo>
                      <a:cubicBezTo>
                        <a:pt x="312" y="59"/>
                        <a:pt x="312" y="59"/>
                        <a:pt x="312" y="59"/>
                      </a:cubicBezTo>
                      <a:cubicBezTo>
                        <a:pt x="448" y="59"/>
                        <a:pt x="448" y="59"/>
                        <a:pt x="448" y="59"/>
                      </a:cubicBezTo>
                      <a:cubicBezTo>
                        <a:pt x="462" y="59"/>
                        <a:pt x="471" y="60"/>
                        <a:pt x="485" y="64"/>
                      </a:cubicBezTo>
                      <a:cubicBezTo>
                        <a:pt x="486" y="59"/>
                        <a:pt x="486" y="59"/>
                        <a:pt x="486" y="59"/>
                      </a:cubicBezTo>
                      <a:cubicBezTo>
                        <a:pt x="486" y="59"/>
                        <a:pt x="486" y="59"/>
                        <a:pt x="486" y="59"/>
                      </a:cubicBezTo>
                      <a:cubicBezTo>
                        <a:pt x="485" y="65"/>
                        <a:pt x="485" y="65"/>
                        <a:pt x="485" y="65"/>
                      </a:cubicBezTo>
                      <a:cubicBezTo>
                        <a:pt x="496" y="67"/>
                        <a:pt x="503" y="69"/>
                        <a:pt x="513" y="74"/>
                      </a:cubicBezTo>
                      <a:cubicBezTo>
                        <a:pt x="522" y="79"/>
                        <a:pt x="522" y="79"/>
                        <a:pt x="522" y="79"/>
                      </a:cubicBezTo>
                      <a:cubicBezTo>
                        <a:pt x="515" y="5"/>
                        <a:pt x="515" y="5"/>
                        <a:pt x="515" y="5"/>
                      </a:cubicBezTo>
                      <a:cubicBezTo>
                        <a:pt x="22" y="0"/>
                        <a:pt x="22" y="0"/>
                        <a:pt x="22" y="0"/>
                      </a:cubicBezTo>
                      <a:cubicBezTo>
                        <a:pt x="2" y="72"/>
                        <a:pt x="2" y="72"/>
                        <a:pt x="2" y="72"/>
                      </a:cubicBezTo>
                      <a:cubicBezTo>
                        <a:pt x="0" y="84"/>
                        <a:pt x="0" y="84"/>
                        <a:pt x="0" y="84"/>
                      </a:cubicBezTo>
                      <a:cubicBezTo>
                        <a:pt x="11" y="78"/>
                        <a:pt x="11" y="78"/>
                        <a:pt x="11" y="78"/>
                      </a:cubicBezTo>
                      <a:cubicBezTo>
                        <a:pt x="22" y="71"/>
                        <a:pt x="30" y="67"/>
                        <a:pt x="43" y="65"/>
                      </a:cubicBezTo>
                      <a:cubicBezTo>
                        <a:pt x="52" y="62"/>
                        <a:pt x="56" y="61"/>
                        <a:pt x="64" y="6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8" name="Freeform 143"/>
                <p:cNvSpPr>
                  <a:spLocks noChangeAspect="1"/>
                </p:cNvSpPr>
                <p:nvPr userDrawn="1"/>
              </p:nvSpPr>
              <p:spPr bwMode="black">
                <a:xfrm>
                  <a:off x="5082" y="1076"/>
                  <a:ext cx="61" cy="60"/>
                </a:xfrm>
                <a:custGeom>
                  <a:avLst/>
                  <a:gdLst/>
                  <a:ahLst/>
                  <a:cxnLst>
                    <a:cxn ang="0">
                      <a:pos x="657" y="42"/>
                    </a:cxn>
                    <a:cxn ang="0">
                      <a:pos x="678" y="10"/>
                    </a:cxn>
                    <a:cxn ang="0">
                      <a:pos x="684" y="1"/>
                    </a:cxn>
                    <a:cxn ang="0">
                      <a:pos x="583" y="1"/>
                    </a:cxn>
                    <a:cxn ang="0">
                      <a:pos x="575" y="1"/>
                    </a:cxn>
                    <a:cxn ang="0">
                      <a:pos x="577" y="9"/>
                    </a:cxn>
                    <a:cxn ang="0">
                      <a:pos x="581" y="30"/>
                    </a:cxn>
                    <a:cxn ang="0">
                      <a:pos x="571" y="58"/>
                    </a:cxn>
                    <a:cxn ang="0">
                      <a:pos x="357" y="517"/>
                    </a:cxn>
                    <a:cxn ang="0">
                      <a:pos x="129" y="38"/>
                    </a:cxn>
                    <a:cxn ang="0">
                      <a:pos x="125" y="22"/>
                    </a:cxn>
                    <a:cxn ang="0">
                      <a:pos x="128" y="9"/>
                    </a:cxn>
                    <a:cxn ang="0">
                      <a:pos x="133" y="0"/>
                    </a:cxn>
                    <a:cxn ang="0">
                      <a:pos x="19" y="0"/>
                    </a:cxn>
                    <a:cxn ang="0">
                      <a:pos x="0" y="0"/>
                    </a:cxn>
                    <a:cxn ang="0">
                      <a:pos x="16" y="11"/>
                    </a:cxn>
                    <a:cxn ang="0">
                      <a:pos x="35" y="30"/>
                    </a:cxn>
                    <a:cxn ang="0">
                      <a:pos x="45" y="51"/>
                    </a:cxn>
                    <a:cxn ang="0">
                      <a:pos x="354" y="682"/>
                    </a:cxn>
                    <a:cxn ang="0">
                      <a:pos x="644" y="67"/>
                    </a:cxn>
                    <a:cxn ang="0">
                      <a:pos x="657" y="42"/>
                    </a:cxn>
                    <a:cxn ang="0">
                      <a:pos x="652" y="39"/>
                    </a:cxn>
                    <a:cxn ang="0">
                      <a:pos x="652" y="39"/>
                    </a:cxn>
                    <a:cxn ang="0">
                      <a:pos x="657" y="42"/>
                    </a:cxn>
                  </a:cxnLst>
                  <a:rect l="0" t="0" r="r" b="b"/>
                  <a:pathLst>
                    <a:path w="684" h="682">
                      <a:moveTo>
                        <a:pt x="657" y="42"/>
                      </a:moveTo>
                      <a:cubicBezTo>
                        <a:pt x="664" y="29"/>
                        <a:pt x="669" y="22"/>
                        <a:pt x="678" y="10"/>
                      </a:cubicBezTo>
                      <a:cubicBezTo>
                        <a:pt x="684" y="1"/>
                        <a:pt x="684" y="1"/>
                        <a:pt x="684" y="1"/>
                      </a:cubicBezTo>
                      <a:cubicBezTo>
                        <a:pt x="583" y="1"/>
                        <a:pt x="583" y="1"/>
                        <a:pt x="583" y="1"/>
                      </a:cubicBezTo>
                      <a:cubicBezTo>
                        <a:pt x="575" y="1"/>
                        <a:pt x="575" y="1"/>
                        <a:pt x="575" y="1"/>
                      </a:cubicBezTo>
                      <a:cubicBezTo>
                        <a:pt x="577" y="9"/>
                        <a:pt x="577" y="9"/>
                        <a:pt x="577" y="9"/>
                      </a:cubicBezTo>
                      <a:cubicBezTo>
                        <a:pt x="580" y="17"/>
                        <a:pt x="581" y="22"/>
                        <a:pt x="581" y="30"/>
                      </a:cubicBezTo>
                      <a:cubicBezTo>
                        <a:pt x="580" y="41"/>
                        <a:pt x="575" y="47"/>
                        <a:pt x="571" y="58"/>
                      </a:cubicBezTo>
                      <a:cubicBezTo>
                        <a:pt x="357" y="517"/>
                        <a:pt x="357" y="517"/>
                        <a:pt x="357" y="517"/>
                      </a:cubicBezTo>
                      <a:cubicBezTo>
                        <a:pt x="129" y="38"/>
                        <a:pt x="129" y="38"/>
                        <a:pt x="129" y="38"/>
                      </a:cubicBezTo>
                      <a:cubicBezTo>
                        <a:pt x="126" y="31"/>
                        <a:pt x="125" y="28"/>
                        <a:pt x="125" y="22"/>
                      </a:cubicBezTo>
                      <a:cubicBezTo>
                        <a:pt x="125" y="17"/>
                        <a:pt x="126" y="15"/>
                        <a:pt x="128" y="9"/>
                      </a:cubicBezTo>
                      <a:cubicBezTo>
                        <a:pt x="133" y="0"/>
                        <a:pt x="133" y="0"/>
                        <a:pt x="133" y="0"/>
                      </a:cubicBezTo>
                      <a:cubicBezTo>
                        <a:pt x="19" y="0"/>
                        <a:pt x="19" y="0"/>
                        <a:pt x="19" y="0"/>
                      </a:cubicBezTo>
                      <a:cubicBezTo>
                        <a:pt x="0" y="0"/>
                        <a:pt x="0" y="0"/>
                        <a:pt x="0" y="0"/>
                      </a:cubicBezTo>
                      <a:cubicBezTo>
                        <a:pt x="16" y="11"/>
                        <a:pt x="16" y="11"/>
                        <a:pt x="16" y="11"/>
                      </a:cubicBezTo>
                      <a:cubicBezTo>
                        <a:pt x="25" y="17"/>
                        <a:pt x="30" y="21"/>
                        <a:pt x="35" y="30"/>
                      </a:cubicBezTo>
                      <a:cubicBezTo>
                        <a:pt x="40" y="37"/>
                        <a:pt x="42" y="43"/>
                        <a:pt x="45" y="51"/>
                      </a:cubicBezTo>
                      <a:cubicBezTo>
                        <a:pt x="354" y="682"/>
                        <a:pt x="354" y="682"/>
                        <a:pt x="354" y="682"/>
                      </a:cubicBezTo>
                      <a:cubicBezTo>
                        <a:pt x="644" y="67"/>
                        <a:pt x="644" y="67"/>
                        <a:pt x="644" y="67"/>
                      </a:cubicBezTo>
                      <a:cubicBezTo>
                        <a:pt x="648" y="57"/>
                        <a:pt x="651" y="52"/>
                        <a:pt x="657" y="42"/>
                      </a:cubicBezTo>
                      <a:cubicBezTo>
                        <a:pt x="652" y="39"/>
                        <a:pt x="652" y="39"/>
                        <a:pt x="652" y="39"/>
                      </a:cubicBezTo>
                      <a:cubicBezTo>
                        <a:pt x="653" y="39"/>
                        <a:pt x="652" y="39"/>
                        <a:pt x="652" y="39"/>
                      </a:cubicBezTo>
                      <a:lnTo>
                        <a:pt x="657" y="4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59" name="Freeform 144"/>
                <p:cNvSpPr>
                  <a:spLocks noChangeAspect="1" noEditPoints="1"/>
                </p:cNvSpPr>
                <p:nvPr userDrawn="1"/>
              </p:nvSpPr>
              <p:spPr bwMode="black">
                <a:xfrm>
                  <a:off x="5193" y="1076"/>
                  <a:ext cx="45" cy="58"/>
                </a:xfrm>
                <a:custGeom>
                  <a:avLst/>
                  <a:gdLst/>
                  <a:ahLst/>
                  <a:cxnLst>
                    <a:cxn ang="0">
                      <a:pos x="490" y="663"/>
                    </a:cxn>
                    <a:cxn ang="0">
                      <a:pos x="507" y="663"/>
                    </a:cxn>
                    <a:cxn ang="0">
                      <a:pos x="493" y="653"/>
                    </a:cxn>
                    <a:cxn ang="0">
                      <a:pos x="460" y="627"/>
                    </a:cxn>
                    <a:cxn ang="0">
                      <a:pos x="405" y="564"/>
                    </a:cxn>
                    <a:cxn ang="0">
                      <a:pos x="251" y="367"/>
                    </a:cxn>
                    <a:cxn ang="0">
                      <a:pos x="205" y="317"/>
                    </a:cxn>
                    <a:cxn ang="0">
                      <a:pos x="204" y="316"/>
                    </a:cxn>
                    <a:cxn ang="0">
                      <a:pos x="211" y="316"/>
                    </a:cxn>
                    <a:cxn ang="0">
                      <a:pos x="370" y="156"/>
                    </a:cxn>
                    <a:cxn ang="0">
                      <a:pos x="370" y="151"/>
                    </a:cxn>
                    <a:cxn ang="0">
                      <a:pos x="205" y="0"/>
                    </a:cxn>
                    <a:cxn ang="0">
                      <a:pos x="0" y="0"/>
                    </a:cxn>
                    <a:cxn ang="0">
                      <a:pos x="5" y="9"/>
                    </a:cxn>
                    <a:cxn ang="0">
                      <a:pos x="16" y="34"/>
                    </a:cxn>
                    <a:cxn ang="0">
                      <a:pos x="21" y="96"/>
                    </a:cxn>
                    <a:cxn ang="0">
                      <a:pos x="21" y="562"/>
                    </a:cxn>
                    <a:cxn ang="0">
                      <a:pos x="19" y="627"/>
                    </a:cxn>
                    <a:cxn ang="0">
                      <a:pos x="9" y="652"/>
                    </a:cxn>
                    <a:cxn ang="0">
                      <a:pos x="5" y="661"/>
                    </a:cxn>
                    <a:cxn ang="0">
                      <a:pos x="110" y="661"/>
                    </a:cxn>
                    <a:cxn ang="0">
                      <a:pos x="117" y="661"/>
                    </a:cxn>
                    <a:cxn ang="0">
                      <a:pos x="115" y="653"/>
                    </a:cxn>
                    <a:cxn ang="0">
                      <a:pos x="105" y="623"/>
                    </a:cxn>
                    <a:cxn ang="0">
                      <a:pos x="103" y="601"/>
                    </a:cxn>
                    <a:cxn ang="0">
                      <a:pos x="103" y="588"/>
                    </a:cxn>
                    <a:cxn ang="0">
                      <a:pos x="103" y="300"/>
                    </a:cxn>
                    <a:cxn ang="0">
                      <a:pos x="105" y="302"/>
                    </a:cxn>
                    <a:cxn ang="0">
                      <a:pos x="122" y="322"/>
                    </a:cxn>
                    <a:cxn ang="0">
                      <a:pos x="383" y="661"/>
                    </a:cxn>
                    <a:cxn ang="0">
                      <a:pos x="387" y="658"/>
                    </a:cxn>
                    <a:cxn ang="0">
                      <a:pos x="387" y="658"/>
                    </a:cxn>
                    <a:cxn ang="0">
                      <a:pos x="387" y="663"/>
                    </a:cxn>
                    <a:cxn ang="0">
                      <a:pos x="490" y="663"/>
                    </a:cxn>
                    <a:cxn ang="0">
                      <a:pos x="104" y="57"/>
                    </a:cxn>
                    <a:cxn ang="0">
                      <a:pos x="167" y="51"/>
                    </a:cxn>
                    <a:cxn ang="0">
                      <a:pos x="288" y="158"/>
                    </a:cxn>
                    <a:cxn ang="0">
                      <a:pos x="288" y="167"/>
                    </a:cxn>
                    <a:cxn ang="0">
                      <a:pos x="154" y="278"/>
                    </a:cxn>
                    <a:cxn ang="0">
                      <a:pos x="138" y="278"/>
                    </a:cxn>
                    <a:cxn ang="0">
                      <a:pos x="104" y="277"/>
                    </a:cxn>
                    <a:cxn ang="0">
                      <a:pos x="104" y="57"/>
                    </a:cxn>
                  </a:cxnLst>
                  <a:rect l="0" t="0" r="r" b="b"/>
                  <a:pathLst>
                    <a:path w="507" h="663">
                      <a:moveTo>
                        <a:pt x="490" y="663"/>
                      </a:moveTo>
                      <a:cubicBezTo>
                        <a:pt x="507" y="663"/>
                        <a:pt x="507" y="663"/>
                        <a:pt x="507" y="663"/>
                      </a:cubicBezTo>
                      <a:cubicBezTo>
                        <a:pt x="493" y="653"/>
                        <a:pt x="493" y="653"/>
                        <a:pt x="493" y="653"/>
                      </a:cubicBezTo>
                      <a:cubicBezTo>
                        <a:pt x="480" y="643"/>
                        <a:pt x="472" y="637"/>
                        <a:pt x="460" y="627"/>
                      </a:cubicBezTo>
                      <a:cubicBezTo>
                        <a:pt x="441" y="610"/>
                        <a:pt x="425" y="590"/>
                        <a:pt x="405" y="564"/>
                      </a:cubicBezTo>
                      <a:cubicBezTo>
                        <a:pt x="251" y="367"/>
                        <a:pt x="251" y="367"/>
                        <a:pt x="251" y="367"/>
                      </a:cubicBezTo>
                      <a:cubicBezTo>
                        <a:pt x="234" y="346"/>
                        <a:pt x="223" y="334"/>
                        <a:pt x="205" y="317"/>
                      </a:cubicBezTo>
                      <a:cubicBezTo>
                        <a:pt x="204" y="317"/>
                        <a:pt x="204" y="316"/>
                        <a:pt x="204" y="316"/>
                      </a:cubicBezTo>
                      <a:cubicBezTo>
                        <a:pt x="206" y="316"/>
                        <a:pt x="209" y="316"/>
                        <a:pt x="211" y="316"/>
                      </a:cubicBezTo>
                      <a:cubicBezTo>
                        <a:pt x="300" y="316"/>
                        <a:pt x="368" y="242"/>
                        <a:pt x="370" y="156"/>
                      </a:cubicBezTo>
                      <a:cubicBezTo>
                        <a:pt x="370" y="154"/>
                        <a:pt x="370" y="153"/>
                        <a:pt x="370" y="151"/>
                      </a:cubicBezTo>
                      <a:cubicBezTo>
                        <a:pt x="370" y="57"/>
                        <a:pt x="291" y="1"/>
                        <a:pt x="205" y="0"/>
                      </a:cubicBezTo>
                      <a:cubicBezTo>
                        <a:pt x="0" y="0"/>
                        <a:pt x="0" y="0"/>
                        <a:pt x="0" y="0"/>
                      </a:cubicBezTo>
                      <a:cubicBezTo>
                        <a:pt x="5" y="9"/>
                        <a:pt x="5" y="9"/>
                        <a:pt x="5" y="9"/>
                      </a:cubicBezTo>
                      <a:cubicBezTo>
                        <a:pt x="10" y="19"/>
                        <a:pt x="14" y="24"/>
                        <a:pt x="16" y="34"/>
                      </a:cubicBezTo>
                      <a:cubicBezTo>
                        <a:pt x="21" y="58"/>
                        <a:pt x="21" y="71"/>
                        <a:pt x="21" y="96"/>
                      </a:cubicBezTo>
                      <a:cubicBezTo>
                        <a:pt x="21" y="562"/>
                        <a:pt x="21" y="562"/>
                        <a:pt x="21" y="562"/>
                      </a:cubicBezTo>
                      <a:cubicBezTo>
                        <a:pt x="21" y="586"/>
                        <a:pt x="21" y="615"/>
                        <a:pt x="19" y="627"/>
                      </a:cubicBezTo>
                      <a:cubicBezTo>
                        <a:pt x="18" y="636"/>
                        <a:pt x="14" y="641"/>
                        <a:pt x="9" y="652"/>
                      </a:cubicBezTo>
                      <a:cubicBezTo>
                        <a:pt x="5" y="661"/>
                        <a:pt x="5" y="661"/>
                        <a:pt x="5" y="661"/>
                      </a:cubicBezTo>
                      <a:cubicBezTo>
                        <a:pt x="110" y="661"/>
                        <a:pt x="110" y="661"/>
                        <a:pt x="110" y="661"/>
                      </a:cubicBezTo>
                      <a:cubicBezTo>
                        <a:pt x="117" y="661"/>
                        <a:pt x="117" y="661"/>
                        <a:pt x="117" y="661"/>
                      </a:cubicBezTo>
                      <a:cubicBezTo>
                        <a:pt x="115" y="653"/>
                        <a:pt x="115" y="653"/>
                        <a:pt x="115" y="653"/>
                      </a:cubicBezTo>
                      <a:cubicBezTo>
                        <a:pt x="110" y="640"/>
                        <a:pt x="107" y="634"/>
                        <a:pt x="105" y="623"/>
                      </a:cubicBezTo>
                      <a:cubicBezTo>
                        <a:pt x="103" y="614"/>
                        <a:pt x="103" y="608"/>
                        <a:pt x="103" y="601"/>
                      </a:cubicBezTo>
                      <a:cubicBezTo>
                        <a:pt x="103" y="597"/>
                        <a:pt x="103" y="593"/>
                        <a:pt x="103" y="588"/>
                      </a:cubicBezTo>
                      <a:cubicBezTo>
                        <a:pt x="103" y="300"/>
                        <a:pt x="103" y="300"/>
                        <a:pt x="103" y="300"/>
                      </a:cubicBezTo>
                      <a:cubicBezTo>
                        <a:pt x="104" y="301"/>
                        <a:pt x="104" y="301"/>
                        <a:pt x="105" y="302"/>
                      </a:cubicBezTo>
                      <a:cubicBezTo>
                        <a:pt x="112" y="307"/>
                        <a:pt x="114" y="313"/>
                        <a:pt x="122" y="322"/>
                      </a:cubicBezTo>
                      <a:cubicBezTo>
                        <a:pt x="383" y="661"/>
                        <a:pt x="383" y="661"/>
                        <a:pt x="383" y="661"/>
                      </a:cubicBezTo>
                      <a:cubicBezTo>
                        <a:pt x="387" y="658"/>
                        <a:pt x="387" y="658"/>
                        <a:pt x="387" y="658"/>
                      </a:cubicBezTo>
                      <a:cubicBezTo>
                        <a:pt x="387" y="658"/>
                        <a:pt x="387" y="658"/>
                        <a:pt x="387" y="658"/>
                      </a:cubicBezTo>
                      <a:cubicBezTo>
                        <a:pt x="387" y="663"/>
                        <a:pt x="387" y="663"/>
                        <a:pt x="387" y="663"/>
                      </a:cubicBezTo>
                      <a:lnTo>
                        <a:pt x="490" y="663"/>
                      </a:lnTo>
                      <a:close/>
                      <a:moveTo>
                        <a:pt x="104" y="57"/>
                      </a:moveTo>
                      <a:cubicBezTo>
                        <a:pt x="125" y="52"/>
                        <a:pt x="140" y="51"/>
                        <a:pt x="167" y="51"/>
                      </a:cubicBezTo>
                      <a:cubicBezTo>
                        <a:pt x="270" y="56"/>
                        <a:pt x="283" y="107"/>
                        <a:pt x="288" y="158"/>
                      </a:cubicBezTo>
                      <a:cubicBezTo>
                        <a:pt x="288" y="161"/>
                        <a:pt x="288" y="164"/>
                        <a:pt x="288" y="167"/>
                      </a:cubicBezTo>
                      <a:cubicBezTo>
                        <a:pt x="288" y="230"/>
                        <a:pt x="239" y="271"/>
                        <a:pt x="154" y="278"/>
                      </a:cubicBezTo>
                      <a:cubicBezTo>
                        <a:pt x="149" y="278"/>
                        <a:pt x="143" y="278"/>
                        <a:pt x="138" y="278"/>
                      </a:cubicBezTo>
                      <a:cubicBezTo>
                        <a:pt x="125" y="278"/>
                        <a:pt x="113" y="278"/>
                        <a:pt x="104" y="277"/>
                      </a:cubicBezTo>
                      <a:lnTo>
                        <a:pt x="104" y="57"/>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0" name="Freeform 145"/>
                <p:cNvSpPr>
                  <a:spLocks noChangeAspect="1" noEditPoints="1"/>
                </p:cNvSpPr>
                <p:nvPr userDrawn="1"/>
              </p:nvSpPr>
              <p:spPr bwMode="black">
                <a:xfrm>
                  <a:off x="5232" y="1174"/>
                  <a:ext cx="60" cy="60"/>
                </a:xfrm>
                <a:custGeom>
                  <a:avLst/>
                  <a:gdLst/>
                  <a:ahLst/>
                  <a:cxnLst>
                    <a:cxn ang="0">
                      <a:pos x="345" y="0"/>
                    </a:cxn>
                    <a:cxn ang="0">
                      <a:pos x="335" y="0"/>
                    </a:cxn>
                    <a:cxn ang="0">
                      <a:pos x="0" y="337"/>
                    </a:cxn>
                    <a:cxn ang="0">
                      <a:pos x="330" y="675"/>
                    </a:cxn>
                    <a:cxn ang="0">
                      <a:pos x="330" y="669"/>
                    </a:cxn>
                    <a:cxn ang="0">
                      <a:pos x="330" y="675"/>
                    </a:cxn>
                    <a:cxn ang="0">
                      <a:pos x="338" y="674"/>
                    </a:cxn>
                    <a:cxn ang="0">
                      <a:pos x="674" y="341"/>
                    </a:cxn>
                    <a:cxn ang="0">
                      <a:pos x="674" y="335"/>
                    </a:cxn>
                    <a:cxn ang="0">
                      <a:pos x="345" y="0"/>
                    </a:cxn>
                    <a:cxn ang="0">
                      <a:pos x="336" y="64"/>
                    </a:cxn>
                    <a:cxn ang="0">
                      <a:pos x="339" y="64"/>
                    </a:cxn>
                    <a:cxn ang="0">
                      <a:pos x="592" y="335"/>
                    </a:cxn>
                    <a:cxn ang="0">
                      <a:pos x="337" y="610"/>
                    </a:cxn>
                    <a:cxn ang="0">
                      <a:pos x="332" y="610"/>
                    </a:cxn>
                    <a:cxn ang="0">
                      <a:pos x="85" y="339"/>
                    </a:cxn>
                    <a:cxn ang="0">
                      <a:pos x="85" y="334"/>
                    </a:cxn>
                    <a:cxn ang="0">
                      <a:pos x="336" y="64"/>
                    </a:cxn>
                  </a:cxnLst>
                  <a:rect l="0" t="0" r="r" b="b"/>
                  <a:pathLst>
                    <a:path w="674" h="675">
                      <a:moveTo>
                        <a:pt x="345" y="0"/>
                      </a:moveTo>
                      <a:cubicBezTo>
                        <a:pt x="341"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4"/>
                        <a:pt x="338" y="674"/>
                      </a:cubicBezTo>
                      <a:cubicBezTo>
                        <a:pt x="520" y="674"/>
                        <a:pt x="674" y="533"/>
                        <a:pt x="674" y="341"/>
                      </a:cubicBezTo>
                      <a:cubicBezTo>
                        <a:pt x="674" y="339"/>
                        <a:pt x="674" y="337"/>
                        <a:pt x="674" y="335"/>
                      </a:cubicBezTo>
                      <a:cubicBezTo>
                        <a:pt x="670" y="154"/>
                        <a:pt x="533" y="7"/>
                        <a:pt x="345" y="0"/>
                      </a:cubicBezTo>
                      <a:close/>
                      <a:moveTo>
                        <a:pt x="336" y="64"/>
                      </a:moveTo>
                      <a:cubicBezTo>
                        <a:pt x="337" y="64"/>
                        <a:pt x="338" y="64"/>
                        <a:pt x="339" y="64"/>
                      </a:cubicBezTo>
                      <a:cubicBezTo>
                        <a:pt x="488" y="67"/>
                        <a:pt x="590" y="191"/>
                        <a:pt x="592" y="335"/>
                      </a:cubicBezTo>
                      <a:cubicBezTo>
                        <a:pt x="592" y="479"/>
                        <a:pt x="481" y="609"/>
                        <a:pt x="337" y="610"/>
                      </a:cubicBezTo>
                      <a:cubicBezTo>
                        <a:pt x="335" y="610"/>
                        <a:pt x="333" y="610"/>
                        <a:pt x="332" y="610"/>
                      </a:cubicBezTo>
                      <a:cubicBezTo>
                        <a:pt x="186" y="606"/>
                        <a:pt x="85" y="480"/>
                        <a:pt x="85" y="339"/>
                      </a:cubicBezTo>
                      <a:cubicBezTo>
                        <a:pt x="85" y="337"/>
                        <a:pt x="85" y="335"/>
                        <a:pt x="85" y="334"/>
                      </a:cubicBezTo>
                      <a:cubicBezTo>
                        <a:pt x="88" y="191"/>
                        <a:pt x="186" y="64"/>
                        <a:pt x="336" y="6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1" name="Freeform 146"/>
                <p:cNvSpPr>
                  <a:spLocks noChangeAspect="1"/>
                </p:cNvSpPr>
                <p:nvPr userDrawn="1"/>
              </p:nvSpPr>
              <p:spPr bwMode="black">
                <a:xfrm>
                  <a:off x="5055" y="1174"/>
                  <a:ext cx="52" cy="61"/>
                </a:xfrm>
                <a:custGeom>
                  <a:avLst/>
                  <a:gdLst/>
                  <a:ahLst/>
                  <a:cxnLst>
                    <a:cxn ang="0">
                      <a:pos x="379" y="617"/>
                    </a:cxn>
                    <a:cxn ang="0">
                      <a:pos x="370" y="617"/>
                    </a:cxn>
                    <a:cxn ang="0">
                      <a:pos x="84" y="347"/>
                    </a:cxn>
                    <a:cxn ang="0">
                      <a:pos x="84" y="342"/>
                    </a:cxn>
                    <a:cxn ang="0">
                      <a:pos x="368" y="62"/>
                    </a:cxn>
                    <a:cxn ang="0">
                      <a:pos x="375" y="62"/>
                    </a:cxn>
                    <a:cxn ang="0">
                      <a:pos x="523" y="102"/>
                    </a:cxn>
                    <a:cxn ang="0">
                      <a:pos x="532" y="107"/>
                    </a:cxn>
                    <a:cxn ang="0">
                      <a:pos x="532" y="34"/>
                    </a:cxn>
                    <a:cxn ang="0">
                      <a:pos x="373" y="0"/>
                    </a:cxn>
                    <a:cxn ang="0">
                      <a:pos x="369" y="0"/>
                    </a:cxn>
                    <a:cxn ang="0">
                      <a:pos x="0" y="341"/>
                    </a:cxn>
                    <a:cxn ang="0">
                      <a:pos x="1" y="343"/>
                    </a:cxn>
                    <a:cxn ang="0">
                      <a:pos x="360" y="681"/>
                    </a:cxn>
                    <a:cxn ang="0">
                      <a:pos x="380" y="680"/>
                    </a:cxn>
                    <a:cxn ang="0">
                      <a:pos x="538" y="657"/>
                    </a:cxn>
                    <a:cxn ang="0">
                      <a:pos x="537" y="652"/>
                    </a:cxn>
                    <a:cxn ang="0">
                      <a:pos x="542" y="654"/>
                    </a:cxn>
                    <a:cxn ang="0">
                      <a:pos x="583" y="550"/>
                    </a:cxn>
                    <a:cxn ang="0">
                      <a:pos x="568" y="561"/>
                    </a:cxn>
                    <a:cxn ang="0">
                      <a:pos x="379" y="617"/>
                    </a:cxn>
                  </a:cxnLst>
                  <a:rect l="0" t="0" r="r" b="b"/>
                  <a:pathLst>
                    <a:path w="583" h="681">
                      <a:moveTo>
                        <a:pt x="379" y="617"/>
                      </a:moveTo>
                      <a:cubicBezTo>
                        <a:pt x="376" y="617"/>
                        <a:pt x="373" y="617"/>
                        <a:pt x="370" y="617"/>
                      </a:cubicBezTo>
                      <a:cubicBezTo>
                        <a:pt x="208" y="617"/>
                        <a:pt x="84" y="507"/>
                        <a:pt x="84" y="347"/>
                      </a:cubicBezTo>
                      <a:cubicBezTo>
                        <a:pt x="84" y="346"/>
                        <a:pt x="84" y="344"/>
                        <a:pt x="84" y="342"/>
                      </a:cubicBezTo>
                      <a:cubicBezTo>
                        <a:pt x="85" y="187"/>
                        <a:pt x="200" y="62"/>
                        <a:pt x="368" y="62"/>
                      </a:cubicBezTo>
                      <a:cubicBezTo>
                        <a:pt x="370" y="62"/>
                        <a:pt x="372" y="62"/>
                        <a:pt x="375" y="62"/>
                      </a:cubicBezTo>
                      <a:cubicBezTo>
                        <a:pt x="435" y="63"/>
                        <a:pt x="472" y="73"/>
                        <a:pt x="523" y="102"/>
                      </a:cubicBezTo>
                      <a:cubicBezTo>
                        <a:pt x="532" y="107"/>
                        <a:pt x="532" y="107"/>
                        <a:pt x="532" y="107"/>
                      </a:cubicBezTo>
                      <a:cubicBezTo>
                        <a:pt x="532" y="34"/>
                        <a:pt x="532" y="34"/>
                        <a:pt x="532" y="34"/>
                      </a:cubicBezTo>
                      <a:cubicBezTo>
                        <a:pt x="472" y="4"/>
                        <a:pt x="432" y="1"/>
                        <a:pt x="373" y="0"/>
                      </a:cubicBezTo>
                      <a:cubicBezTo>
                        <a:pt x="372" y="0"/>
                        <a:pt x="370" y="0"/>
                        <a:pt x="369" y="0"/>
                      </a:cubicBezTo>
                      <a:cubicBezTo>
                        <a:pt x="159" y="0"/>
                        <a:pt x="1" y="145"/>
                        <a:pt x="0" y="341"/>
                      </a:cubicBezTo>
                      <a:cubicBezTo>
                        <a:pt x="0" y="342"/>
                        <a:pt x="0" y="343"/>
                        <a:pt x="1" y="343"/>
                      </a:cubicBezTo>
                      <a:cubicBezTo>
                        <a:pt x="1" y="533"/>
                        <a:pt x="151" y="681"/>
                        <a:pt x="360" y="681"/>
                      </a:cubicBezTo>
                      <a:cubicBezTo>
                        <a:pt x="367" y="681"/>
                        <a:pt x="373" y="680"/>
                        <a:pt x="380" y="680"/>
                      </a:cubicBezTo>
                      <a:cubicBezTo>
                        <a:pt x="442" y="678"/>
                        <a:pt x="480" y="678"/>
                        <a:pt x="538" y="657"/>
                      </a:cubicBezTo>
                      <a:cubicBezTo>
                        <a:pt x="537" y="652"/>
                        <a:pt x="537" y="652"/>
                        <a:pt x="537" y="652"/>
                      </a:cubicBezTo>
                      <a:cubicBezTo>
                        <a:pt x="542" y="654"/>
                        <a:pt x="542" y="654"/>
                        <a:pt x="542" y="654"/>
                      </a:cubicBezTo>
                      <a:cubicBezTo>
                        <a:pt x="583" y="550"/>
                        <a:pt x="583" y="550"/>
                        <a:pt x="583" y="550"/>
                      </a:cubicBezTo>
                      <a:cubicBezTo>
                        <a:pt x="568" y="561"/>
                        <a:pt x="568" y="561"/>
                        <a:pt x="568" y="561"/>
                      </a:cubicBezTo>
                      <a:cubicBezTo>
                        <a:pt x="506" y="605"/>
                        <a:pt x="438" y="616"/>
                        <a:pt x="379" y="61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2" name="Freeform 147"/>
                <p:cNvSpPr>
                  <a:spLocks noChangeAspect="1"/>
                </p:cNvSpPr>
                <p:nvPr userDrawn="1"/>
              </p:nvSpPr>
              <p:spPr bwMode="black">
                <a:xfrm>
                  <a:off x="5112" y="1175"/>
                  <a:ext cx="48" cy="59"/>
                </a:xfrm>
                <a:custGeom>
                  <a:avLst/>
                  <a:gdLst/>
                  <a:ahLst/>
                  <a:cxnLst>
                    <a:cxn ang="0">
                      <a:pos x="529" y="626"/>
                    </a:cxn>
                    <a:cxn ang="0">
                      <a:pos x="526" y="598"/>
                    </a:cxn>
                    <a:cxn ang="0">
                      <a:pos x="526" y="90"/>
                    </a:cxn>
                    <a:cxn ang="0">
                      <a:pos x="525" y="66"/>
                    </a:cxn>
                    <a:cxn ang="0">
                      <a:pos x="529" y="35"/>
                    </a:cxn>
                    <a:cxn ang="0">
                      <a:pos x="538" y="9"/>
                    </a:cxn>
                    <a:cxn ang="0">
                      <a:pos x="542" y="1"/>
                    </a:cxn>
                    <a:cxn ang="0">
                      <a:pos x="432" y="1"/>
                    </a:cxn>
                    <a:cxn ang="0">
                      <a:pos x="419" y="1"/>
                    </a:cxn>
                    <a:cxn ang="0">
                      <a:pos x="427" y="10"/>
                    </a:cxn>
                    <a:cxn ang="0">
                      <a:pos x="443" y="38"/>
                    </a:cxn>
                    <a:cxn ang="0">
                      <a:pos x="445" y="56"/>
                    </a:cxn>
                    <a:cxn ang="0">
                      <a:pos x="445" y="72"/>
                    </a:cxn>
                    <a:cxn ang="0">
                      <a:pos x="445" y="259"/>
                    </a:cxn>
                    <a:cxn ang="0">
                      <a:pos x="103" y="259"/>
                    </a:cxn>
                    <a:cxn ang="0">
                      <a:pos x="103" y="81"/>
                    </a:cxn>
                    <a:cxn ang="0">
                      <a:pos x="103" y="67"/>
                    </a:cxn>
                    <a:cxn ang="0">
                      <a:pos x="108" y="30"/>
                    </a:cxn>
                    <a:cxn ang="0">
                      <a:pos x="118" y="8"/>
                    </a:cxn>
                    <a:cxn ang="0">
                      <a:pos x="123" y="0"/>
                    </a:cxn>
                    <a:cxn ang="0">
                      <a:pos x="11" y="0"/>
                    </a:cxn>
                    <a:cxn ang="0">
                      <a:pos x="0" y="0"/>
                    </a:cxn>
                    <a:cxn ang="0">
                      <a:pos x="7" y="9"/>
                    </a:cxn>
                    <a:cxn ang="0">
                      <a:pos x="21" y="34"/>
                    </a:cxn>
                    <a:cxn ang="0">
                      <a:pos x="24" y="65"/>
                    </a:cxn>
                    <a:cxn ang="0">
                      <a:pos x="24" y="603"/>
                    </a:cxn>
                    <a:cxn ang="0">
                      <a:pos x="24" y="613"/>
                    </a:cxn>
                    <a:cxn ang="0">
                      <a:pos x="21" y="635"/>
                    </a:cxn>
                    <a:cxn ang="0">
                      <a:pos x="10" y="652"/>
                    </a:cxn>
                    <a:cxn ang="0">
                      <a:pos x="4" y="661"/>
                    </a:cxn>
                    <a:cxn ang="0">
                      <a:pos x="115" y="661"/>
                    </a:cxn>
                    <a:cxn ang="0">
                      <a:pos x="126" y="661"/>
                    </a:cxn>
                    <a:cxn ang="0">
                      <a:pos x="120" y="652"/>
                    </a:cxn>
                    <a:cxn ang="0">
                      <a:pos x="108" y="632"/>
                    </a:cxn>
                    <a:cxn ang="0">
                      <a:pos x="103" y="598"/>
                    </a:cxn>
                    <a:cxn ang="0">
                      <a:pos x="104" y="575"/>
                    </a:cxn>
                    <a:cxn ang="0">
                      <a:pos x="104" y="318"/>
                    </a:cxn>
                    <a:cxn ang="0">
                      <a:pos x="445" y="318"/>
                    </a:cxn>
                    <a:cxn ang="0">
                      <a:pos x="445" y="603"/>
                    </a:cxn>
                    <a:cxn ang="0">
                      <a:pos x="445" y="618"/>
                    </a:cxn>
                    <a:cxn ang="0">
                      <a:pos x="445" y="625"/>
                    </a:cxn>
                    <a:cxn ang="0">
                      <a:pos x="433" y="650"/>
                    </a:cxn>
                    <a:cxn ang="0">
                      <a:pos x="426" y="659"/>
                    </a:cxn>
                    <a:cxn ang="0">
                      <a:pos x="438" y="659"/>
                    </a:cxn>
                    <a:cxn ang="0">
                      <a:pos x="534" y="659"/>
                    </a:cxn>
                    <a:cxn ang="0">
                      <a:pos x="544" y="659"/>
                    </a:cxn>
                    <a:cxn ang="0">
                      <a:pos x="539" y="651"/>
                    </a:cxn>
                    <a:cxn ang="0">
                      <a:pos x="529" y="626"/>
                    </a:cxn>
                  </a:cxnLst>
                  <a:rect l="0" t="0" r="r" b="b"/>
                  <a:pathLst>
                    <a:path w="544" h="661">
                      <a:moveTo>
                        <a:pt x="529" y="626"/>
                      </a:moveTo>
                      <a:cubicBezTo>
                        <a:pt x="527" y="615"/>
                        <a:pt x="526" y="608"/>
                        <a:pt x="526" y="598"/>
                      </a:cubicBezTo>
                      <a:cubicBezTo>
                        <a:pt x="526" y="90"/>
                        <a:pt x="526" y="90"/>
                        <a:pt x="526" y="90"/>
                      </a:cubicBezTo>
                      <a:cubicBezTo>
                        <a:pt x="526" y="81"/>
                        <a:pt x="525" y="73"/>
                        <a:pt x="525" y="66"/>
                      </a:cubicBezTo>
                      <a:cubicBezTo>
                        <a:pt x="525" y="56"/>
                        <a:pt x="526" y="46"/>
                        <a:pt x="529" y="35"/>
                      </a:cubicBezTo>
                      <a:cubicBezTo>
                        <a:pt x="532" y="24"/>
                        <a:pt x="534" y="18"/>
                        <a:pt x="538" y="9"/>
                      </a:cubicBezTo>
                      <a:cubicBezTo>
                        <a:pt x="542" y="1"/>
                        <a:pt x="542" y="1"/>
                        <a:pt x="542" y="1"/>
                      </a:cubicBezTo>
                      <a:cubicBezTo>
                        <a:pt x="432" y="1"/>
                        <a:pt x="432" y="1"/>
                        <a:pt x="432" y="1"/>
                      </a:cubicBezTo>
                      <a:cubicBezTo>
                        <a:pt x="419" y="1"/>
                        <a:pt x="419" y="1"/>
                        <a:pt x="419" y="1"/>
                      </a:cubicBezTo>
                      <a:cubicBezTo>
                        <a:pt x="427" y="10"/>
                        <a:pt x="427" y="10"/>
                        <a:pt x="427" y="10"/>
                      </a:cubicBezTo>
                      <a:cubicBezTo>
                        <a:pt x="436" y="19"/>
                        <a:pt x="439" y="26"/>
                        <a:pt x="443" y="38"/>
                      </a:cubicBezTo>
                      <a:cubicBezTo>
                        <a:pt x="445" y="44"/>
                        <a:pt x="445" y="49"/>
                        <a:pt x="445" y="56"/>
                      </a:cubicBezTo>
                      <a:cubicBezTo>
                        <a:pt x="445" y="61"/>
                        <a:pt x="445" y="66"/>
                        <a:pt x="445" y="72"/>
                      </a:cubicBezTo>
                      <a:cubicBezTo>
                        <a:pt x="445" y="259"/>
                        <a:pt x="445" y="259"/>
                        <a:pt x="445" y="259"/>
                      </a:cubicBezTo>
                      <a:cubicBezTo>
                        <a:pt x="103" y="259"/>
                        <a:pt x="103" y="259"/>
                        <a:pt x="103" y="259"/>
                      </a:cubicBezTo>
                      <a:cubicBezTo>
                        <a:pt x="103" y="81"/>
                        <a:pt x="103" y="81"/>
                        <a:pt x="103" y="81"/>
                      </a:cubicBezTo>
                      <a:cubicBezTo>
                        <a:pt x="103" y="76"/>
                        <a:pt x="103" y="71"/>
                        <a:pt x="103" y="67"/>
                      </a:cubicBezTo>
                      <a:cubicBezTo>
                        <a:pt x="103" y="54"/>
                        <a:pt x="104" y="43"/>
                        <a:pt x="108" y="30"/>
                      </a:cubicBezTo>
                      <a:cubicBezTo>
                        <a:pt x="111" y="21"/>
                        <a:pt x="113" y="16"/>
                        <a:pt x="118" y="8"/>
                      </a:cubicBezTo>
                      <a:cubicBezTo>
                        <a:pt x="123" y="0"/>
                        <a:pt x="123" y="0"/>
                        <a:pt x="123" y="0"/>
                      </a:cubicBezTo>
                      <a:cubicBezTo>
                        <a:pt x="11" y="0"/>
                        <a:pt x="11" y="0"/>
                        <a:pt x="11" y="0"/>
                      </a:cubicBezTo>
                      <a:cubicBezTo>
                        <a:pt x="0" y="0"/>
                        <a:pt x="0" y="0"/>
                        <a:pt x="0" y="0"/>
                      </a:cubicBezTo>
                      <a:cubicBezTo>
                        <a:pt x="7" y="9"/>
                        <a:pt x="7" y="9"/>
                        <a:pt x="7" y="9"/>
                      </a:cubicBezTo>
                      <a:cubicBezTo>
                        <a:pt x="14" y="18"/>
                        <a:pt x="17" y="23"/>
                        <a:pt x="21" y="34"/>
                      </a:cubicBezTo>
                      <a:cubicBezTo>
                        <a:pt x="24" y="44"/>
                        <a:pt x="24" y="52"/>
                        <a:pt x="24" y="65"/>
                      </a:cubicBezTo>
                      <a:cubicBezTo>
                        <a:pt x="24" y="603"/>
                        <a:pt x="24" y="603"/>
                        <a:pt x="24" y="603"/>
                      </a:cubicBezTo>
                      <a:cubicBezTo>
                        <a:pt x="24" y="606"/>
                        <a:pt x="24" y="610"/>
                        <a:pt x="24" y="613"/>
                      </a:cubicBezTo>
                      <a:cubicBezTo>
                        <a:pt x="24" y="621"/>
                        <a:pt x="24" y="627"/>
                        <a:pt x="21" y="635"/>
                      </a:cubicBezTo>
                      <a:cubicBezTo>
                        <a:pt x="18" y="641"/>
                        <a:pt x="15" y="645"/>
                        <a:pt x="10" y="652"/>
                      </a:cubicBezTo>
                      <a:cubicBezTo>
                        <a:pt x="4" y="661"/>
                        <a:pt x="4" y="661"/>
                        <a:pt x="4" y="661"/>
                      </a:cubicBezTo>
                      <a:cubicBezTo>
                        <a:pt x="115" y="661"/>
                        <a:pt x="115" y="661"/>
                        <a:pt x="115" y="661"/>
                      </a:cubicBezTo>
                      <a:cubicBezTo>
                        <a:pt x="126" y="661"/>
                        <a:pt x="126" y="661"/>
                        <a:pt x="126" y="661"/>
                      </a:cubicBezTo>
                      <a:cubicBezTo>
                        <a:pt x="120" y="652"/>
                        <a:pt x="120" y="652"/>
                        <a:pt x="120" y="652"/>
                      </a:cubicBezTo>
                      <a:cubicBezTo>
                        <a:pt x="114" y="644"/>
                        <a:pt x="110" y="639"/>
                        <a:pt x="108" y="632"/>
                      </a:cubicBezTo>
                      <a:cubicBezTo>
                        <a:pt x="104" y="616"/>
                        <a:pt x="104" y="607"/>
                        <a:pt x="103" y="598"/>
                      </a:cubicBezTo>
                      <a:cubicBezTo>
                        <a:pt x="103" y="592"/>
                        <a:pt x="104" y="585"/>
                        <a:pt x="104" y="575"/>
                      </a:cubicBezTo>
                      <a:cubicBezTo>
                        <a:pt x="104" y="318"/>
                        <a:pt x="104" y="318"/>
                        <a:pt x="104" y="318"/>
                      </a:cubicBezTo>
                      <a:cubicBezTo>
                        <a:pt x="445" y="318"/>
                        <a:pt x="445" y="318"/>
                        <a:pt x="445" y="318"/>
                      </a:cubicBezTo>
                      <a:cubicBezTo>
                        <a:pt x="445" y="603"/>
                        <a:pt x="445" y="603"/>
                        <a:pt x="445" y="603"/>
                      </a:cubicBezTo>
                      <a:cubicBezTo>
                        <a:pt x="445" y="609"/>
                        <a:pt x="445" y="614"/>
                        <a:pt x="445" y="618"/>
                      </a:cubicBezTo>
                      <a:cubicBezTo>
                        <a:pt x="445" y="620"/>
                        <a:pt x="445" y="622"/>
                        <a:pt x="445" y="625"/>
                      </a:cubicBezTo>
                      <a:cubicBezTo>
                        <a:pt x="443" y="635"/>
                        <a:pt x="440" y="641"/>
                        <a:pt x="433" y="650"/>
                      </a:cubicBezTo>
                      <a:cubicBezTo>
                        <a:pt x="426" y="659"/>
                        <a:pt x="426" y="659"/>
                        <a:pt x="426" y="659"/>
                      </a:cubicBezTo>
                      <a:cubicBezTo>
                        <a:pt x="438" y="659"/>
                        <a:pt x="438" y="659"/>
                        <a:pt x="438" y="659"/>
                      </a:cubicBezTo>
                      <a:cubicBezTo>
                        <a:pt x="534" y="659"/>
                        <a:pt x="534" y="659"/>
                        <a:pt x="534" y="659"/>
                      </a:cubicBezTo>
                      <a:cubicBezTo>
                        <a:pt x="544" y="659"/>
                        <a:pt x="544" y="659"/>
                        <a:pt x="544" y="659"/>
                      </a:cubicBezTo>
                      <a:cubicBezTo>
                        <a:pt x="539" y="651"/>
                        <a:pt x="539" y="651"/>
                        <a:pt x="539" y="651"/>
                      </a:cubicBezTo>
                      <a:cubicBezTo>
                        <a:pt x="534" y="641"/>
                        <a:pt x="532" y="635"/>
                        <a:pt x="529" y="6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3" name="Freeform 148"/>
                <p:cNvSpPr>
                  <a:spLocks noChangeAspect="1"/>
                </p:cNvSpPr>
                <p:nvPr userDrawn="1"/>
              </p:nvSpPr>
              <p:spPr bwMode="black">
                <a:xfrm>
                  <a:off x="5300" y="1175"/>
                  <a:ext cx="38" cy="59"/>
                </a:xfrm>
                <a:custGeom>
                  <a:avLst/>
                  <a:gdLst/>
                  <a:ahLst/>
                  <a:cxnLst>
                    <a:cxn ang="0">
                      <a:pos x="387" y="590"/>
                    </a:cxn>
                    <a:cxn ang="0">
                      <a:pos x="351" y="596"/>
                    </a:cxn>
                    <a:cxn ang="0">
                      <a:pos x="106" y="597"/>
                    </a:cxn>
                    <a:cxn ang="0">
                      <a:pos x="105" y="84"/>
                    </a:cxn>
                    <a:cxn ang="0">
                      <a:pos x="104" y="61"/>
                    </a:cxn>
                    <a:cxn ang="0">
                      <a:pos x="108" y="31"/>
                    </a:cxn>
                    <a:cxn ang="0">
                      <a:pos x="117" y="8"/>
                    </a:cxn>
                    <a:cxn ang="0">
                      <a:pos x="121" y="0"/>
                    </a:cxn>
                    <a:cxn ang="0">
                      <a:pos x="11" y="0"/>
                    </a:cxn>
                    <a:cxn ang="0">
                      <a:pos x="0" y="0"/>
                    </a:cxn>
                    <a:cxn ang="0">
                      <a:pos x="7" y="9"/>
                    </a:cxn>
                    <a:cxn ang="0">
                      <a:pos x="20" y="36"/>
                    </a:cxn>
                    <a:cxn ang="0">
                      <a:pos x="24" y="67"/>
                    </a:cxn>
                    <a:cxn ang="0">
                      <a:pos x="24" y="599"/>
                    </a:cxn>
                    <a:cxn ang="0">
                      <a:pos x="24" y="609"/>
                    </a:cxn>
                    <a:cxn ang="0">
                      <a:pos x="20" y="632"/>
                    </a:cxn>
                    <a:cxn ang="0">
                      <a:pos x="10" y="649"/>
                    </a:cxn>
                    <a:cxn ang="0">
                      <a:pos x="4" y="658"/>
                    </a:cxn>
                    <a:cxn ang="0">
                      <a:pos x="391" y="658"/>
                    </a:cxn>
                    <a:cxn ang="0">
                      <a:pos x="391" y="652"/>
                    </a:cxn>
                    <a:cxn ang="0">
                      <a:pos x="392" y="652"/>
                    </a:cxn>
                    <a:cxn ang="0">
                      <a:pos x="392" y="652"/>
                    </a:cxn>
                    <a:cxn ang="0">
                      <a:pos x="397" y="654"/>
                    </a:cxn>
                    <a:cxn ang="0">
                      <a:pos x="425" y="580"/>
                    </a:cxn>
                    <a:cxn ang="0">
                      <a:pos x="415" y="573"/>
                    </a:cxn>
                    <a:cxn ang="0">
                      <a:pos x="387" y="590"/>
                    </a:cxn>
                  </a:cxnLst>
                  <a:rect l="0" t="0" r="r" b="b"/>
                  <a:pathLst>
                    <a:path w="425" h="658">
                      <a:moveTo>
                        <a:pt x="387" y="590"/>
                      </a:moveTo>
                      <a:cubicBezTo>
                        <a:pt x="372" y="596"/>
                        <a:pt x="365" y="596"/>
                        <a:pt x="351" y="596"/>
                      </a:cubicBezTo>
                      <a:cubicBezTo>
                        <a:pt x="106" y="597"/>
                        <a:pt x="106" y="597"/>
                        <a:pt x="106" y="597"/>
                      </a:cubicBezTo>
                      <a:cubicBezTo>
                        <a:pt x="105" y="84"/>
                        <a:pt x="105" y="84"/>
                        <a:pt x="105" y="84"/>
                      </a:cubicBezTo>
                      <a:cubicBezTo>
                        <a:pt x="105" y="75"/>
                        <a:pt x="104" y="68"/>
                        <a:pt x="104" y="61"/>
                      </a:cubicBezTo>
                      <a:cubicBezTo>
                        <a:pt x="104" y="51"/>
                        <a:pt x="105" y="42"/>
                        <a:pt x="108" y="31"/>
                      </a:cubicBezTo>
                      <a:cubicBezTo>
                        <a:pt x="111" y="22"/>
                        <a:pt x="113" y="16"/>
                        <a:pt x="117" y="8"/>
                      </a:cubicBezTo>
                      <a:cubicBezTo>
                        <a:pt x="121" y="0"/>
                        <a:pt x="121" y="0"/>
                        <a:pt x="121" y="0"/>
                      </a:cubicBezTo>
                      <a:cubicBezTo>
                        <a:pt x="11" y="0"/>
                        <a:pt x="11" y="0"/>
                        <a:pt x="11" y="0"/>
                      </a:cubicBezTo>
                      <a:cubicBezTo>
                        <a:pt x="0" y="0"/>
                        <a:pt x="0" y="0"/>
                        <a:pt x="0" y="0"/>
                      </a:cubicBezTo>
                      <a:cubicBezTo>
                        <a:pt x="7" y="9"/>
                        <a:pt x="7" y="9"/>
                        <a:pt x="7" y="9"/>
                      </a:cubicBezTo>
                      <a:cubicBezTo>
                        <a:pt x="14" y="18"/>
                        <a:pt x="16" y="25"/>
                        <a:pt x="20" y="36"/>
                      </a:cubicBezTo>
                      <a:cubicBezTo>
                        <a:pt x="23" y="48"/>
                        <a:pt x="24" y="54"/>
                        <a:pt x="24" y="67"/>
                      </a:cubicBezTo>
                      <a:cubicBezTo>
                        <a:pt x="24" y="599"/>
                        <a:pt x="24" y="599"/>
                        <a:pt x="24" y="599"/>
                      </a:cubicBezTo>
                      <a:cubicBezTo>
                        <a:pt x="24" y="603"/>
                        <a:pt x="24" y="606"/>
                        <a:pt x="24" y="609"/>
                      </a:cubicBezTo>
                      <a:cubicBezTo>
                        <a:pt x="24" y="618"/>
                        <a:pt x="24" y="624"/>
                        <a:pt x="20" y="632"/>
                      </a:cubicBezTo>
                      <a:cubicBezTo>
                        <a:pt x="18" y="638"/>
                        <a:pt x="15" y="643"/>
                        <a:pt x="10" y="649"/>
                      </a:cubicBezTo>
                      <a:cubicBezTo>
                        <a:pt x="4" y="658"/>
                        <a:pt x="4" y="658"/>
                        <a:pt x="4" y="658"/>
                      </a:cubicBezTo>
                      <a:cubicBezTo>
                        <a:pt x="391" y="658"/>
                        <a:pt x="391" y="658"/>
                        <a:pt x="391" y="658"/>
                      </a:cubicBezTo>
                      <a:cubicBezTo>
                        <a:pt x="391" y="652"/>
                        <a:pt x="391" y="652"/>
                        <a:pt x="391" y="652"/>
                      </a:cubicBezTo>
                      <a:cubicBezTo>
                        <a:pt x="392" y="652"/>
                        <a:pt x="392" y="652"/>
                        <a:pt x="392" y="652"/>
                      </a:cubicBezTo>
                      <a:cubicBezTo>
                        <a:pt x="392" y="652"/>
                        <a:pt x="392" y="652"/>
                        <a:pt x="392" y="652"/>
                      </a:cubicBezTo>
                      <a:cubicBezTo>
                        <a:pt x="397" y="654"/>
                        <a:pt x="397" y="654"/>
                        <a:pt x="397" y="654"/>
                      </a:cubicBezTo>
                      <a:cubicBezTo>
                        <a:pt x="425" y="580"/>
                        <a:pt x="425" y="580"/>
                        <a:pt x="425" y="580"/>
                      </a:cubicBezTo>
                      <a:cubicBezTo>
                        <a:pt x="415" y="573"/>
                        <a:pt x="415" y="573"/>
                        <a:pt x="415" y="573"/>
                      </a:cubicBezTo>
                      <a:cubicBezTo>
                        <a:pt x="393" y="593"/>
                        <a:pt x="402" y="585"/>
                        <a:pt x="387" y="59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4" name="Freeform 149"/>
                <p:cNvSpPr>
                  <a:spLocks noChangeAspect="1"/>
                </p:cNvSpPr>
                <p:nvPr userDrawn="1"/>
              </p:nvSpPr>
              <p:spPr bwMode="black">
                <a:xfrm>
                  <a:off x="5168" y="1175"/>
                  <a:ext cx="57" cy="61"/>
                </a:xfrm>
                <a:custGeom>
                  <a:avLst/>
                  <a:gdLst/>
                  <a:ahLst/>
                  <a:cxnLst>
                    <a:cxn ang="0">
                      <a:pos x="553" y="0"/>
                    </a:cxn>
                    <a:cxn ang="0">
                      <a:pos x="555" y="7"/>
                    </a:cxn>
                    <a:cxn ang="0">
                      <a:pos x="561" y="32"/>
                    </a:cxn>
                    <a:cxn ang="0">
                      <a:pos x="565" y="82"/>
                    </a:cxn>
                    <a:cxn ang="0">
                      <a:pos x="565" y="113"/>
                    </a:cxn>
                    <a:cxn ang="0">
                      <a:pos x="565" y="511"/>
                    </a:cxn>
                    <a:cxn ang="0">
                      <a:pos x="120" y="3"/>
                    </a:cxn>
                    <a:cxn ang="0">
                      <a:pos x="20" y="1"/>
                    </a:cxn>
                    <a:cxn ang="0">
                      <a:pos x="0" y="1"/>
                    </a:cxn>
                    <a:cxn ang="0">
                      <a:pos x="17" y="11"/>
                    </a:cxn>
                    <a:cxn ang="0">
                      <a:pos x="33" y="29"/>
                    </a:cxn>
                    <a:cxn ang="0">
                      <a:pos x="40" y="54"/>
                    </a:cxn>
                    <a:cxn ang="0">
                      <a:pos x="40" y="597"/>
                    </a:cxn>
                    <a:cxn ang="0">
                      <a:pos x="37" y="630"/>
                    </a:cxn>
                    <a:cxn ang="0">
                      <a:pos x="26" y="652"/>
                    </a:cxn>
                    <a:cxn ang="0">
                      <a:pos x="19" y="661"/>
                    </a:cxn>
                    <a:cxn ang="0">
                      <a:pos x="113" y="661"/>
                    </a:cxn>
                    <a:cxn ang="0">
                      <a:pos x="121" y="661"/>
                    </a:cxn>
                    <a:cxn ang="0">
                      <a:pos x="119" y="653"/>
                    </a:cxn>
                    <a:cxn ang="0">
                      <a:pos x="111" y="626"/>
                    </a:cxn>
                    <a:cxn ang="0">
                      <a:pos x="105" y="579"/>
                    </a:cxn>
                    <a:cxn ang="0">
                      <a:pos x="105" y="111"/>
                    </a:cxn>
                    <a:cxn ang="0">
                      <a:pos x="630" y="692"/>
                    </a:cxn>
                    <a:cxn ang="0">
                      <a:pos x="629" y="69"/>
                    </a:cxn>
                    <a:cxn ang="0">
                      <a:pos x="632" y="35"/>
                    </a:cxn>
                    <a:cxn ang="0">
                      <a:pos x="626" y="34"/>
                    </a:cxn>
                    <a:cxn ang="0">
                      <a:pos x="626" y="34"/>
                    </a:cxn>
                    <a:cxn ang="0">
                      <a:pos x="632" y="35"/>
                    </a:cxn>
                    <a:cxn ang="0">
                      <a:pos x="639" y="7"/>
                    </a:cxn>
                    <a:cxn ang="0">
                      <a:pos x="641" y="0"/>
                    </a:cxn>
                    <a:cxn ang="0">
                      <a:pos x="560" y="0"/>
                    </a:cxn>
                    <a:cxn ang="0">
                      <a:pos x="553" y="0"/>
                    </a:cxn>
                  </a:cxnLst>
                  <a:rect l="0" t="0" r="r" b="b"/>
                  <a:pathLst>
                    <a:path w="641" h="692">
                      <a:moveTo>
                        <a:pt x="553" y="0"/>
                      </a:moveTo>
                      <a:cubicBezTo>
                        <a:pt x="555" y="7"/>
                        <a:pt x="555" y="7"/>
                        <a:pt x="555" y="7"/>
                      </a:cubicBezTo>
                      <a:cubicBezTo>
                        <a:pt x="557" y="17"/>
                        <a:pt x="559" y="22"/>
                        <a:pt x="561" y="32"/>
                      </a:cubicBezTo>
                      <a:cubicBezTo>
                        <a:pt x="565" y="51"/>
                        <a:pt x="565" y="66"/>
                        <a:pt x="565" y="82"/>
                      </a:cubicBezTo>
                      <a:cubicBezTo>
                        <a:pt x="565" y="92"/>
                        <a:pt x="565" y="102"/>
                        <a:pt x="565" y="113"/>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ubicBezTo>
                        <a:pt x="38" y="38"/>
                        <a:pt x="40" y="44"/>
                        <a:pt x="40" y="54"/>
                      </a:cubicBezTo>
                      <a:cubicBezTo>
                        <a:pt x="40" y="597"/>
                        <a:pt x="40" y="597"/>
                        <a:pt x="40" y="597"/>
                      </a:cubicBezTo>
                      <a:cubicBezTo>
                        <a:pt x="40" y="610"/>
                        <a:pt x="40" y="618"/>
                        <a:pt x="37" y="630"/>
                      </a:cubicBezTo>
                      <a:cubicBezTo>
                        <a:pt x="35" y="639"/>
                        <a:pt x="32" y="643"/>
                        <a:pt x="26" y="652"/>
                      </a:cubicBezTo>
                      <a:cubicBezTo>
                        <a:pt x="19" y="661"/>
                        <a:pt x="19" y="661"/>
                        <a:pt x="19" y="661"/>
                      </a:cubicBezTo>
                      <a:cubicBezTo>
                        <a:pt x="113" y="661"/>
                        <a:pt x="113" y="661"/>
                        <a:pt x="113" y="661"/>
                      </a:cubicBezTo>
                      <a:cubicBezTo>
                        <a:pt x="121" y="661"/>
                        <a:pt x="121" y="661"/>
                        <a:pt x="121" y="661"/>
                      </a:cubicBezTo>
                      <a:cubicBezTo>
                        <a:pt x="119" y="653"/>
                        <a:pt x="119" y="653"/>
                        <a:pt x="119" y="653"/>
                      </a:cubicBezTo>
                      <a:cubicBezTo>
                        <a:pt x="115" y="642"/>
                        <a:pt x="113" y="636"/>
                        <a:pt x="111" y="626"/>
                      </a:cubicBezTo>
                      <a:cubicBezTo>
                        <a:pt x="105" y="597"/>
                        <a:pt x="105" y="599"/>
                        <a:pt x="105" y="579"/>
                      </a:cubicBezTo>
                      <a:cubicBezTo>
                        <a:pt x="105" y="111"/>
                        <a:pt x="105" y="111"/>
                        <a:pt x="105" y="111"/>
                      </a:cubicBezTo>
                      <a:cubicBezTo>
                        <a:pt x="630" y="692"/>
                        <a:pt x="630" y="692"/>
                        <a:pt x="630" y="692"/>
                      </a:cubicBezTo>
                      <a:cubicBezTo>
                        <a:pt x="629" y="69"/>
                        <a:pt x="629" y="69"/>
                        <a:pt x="629" y="69"/>
                      </a:cubicBezTo>
                      <a:cubicBezTo>
                        <a:pt x="629" y="56"/>
                        <a:pt x="629" y="49"/>
                        <a:pt x="632" y="35"/>
                      </a:cubicBezTo>
                      <a:cubicBezTo>
                        <a:pt x="626" y="34"/>
                        <a:pt x="626" y="34"/>
                        <a:pt x="626" y="34"/>
                      </a:cubicBezTo>
                      <a:cubicBezTo>
                        <a:pt x="626" y="34"/>
                        <a:pt x="626" y="34"/>
                        <a:pt x="626" y="34"/>
                      </a:cubicBezTo>
                      <a:cubicBezTo>
                        <a:pt x="632" y="35"/>
                        <a:pt x="632" y="35"/>
                        <a:pt x="632" y="35"/>
                      </a:cubicBezTo>
                      <a:cubicBezTo>
                        <a:pt x="634" y="24"/>
                        <a:pt x="635" y="17"/>
                        <a:pt x="639" y="7"/>
                      </a:cubicBezTo>
                      <a:cubicBezTo>
                        <a:pt x="641" y="0"/>
                        <a:pt x="641" y="0"/>
                        <a:pt x="641" y="0"/>
                      </a:cubicBezTo>
                      <a:cubicBezTo>
                        <a:pt x="560" y="0"/>
                        <a:pt x="560" y="0"/>
                        <a:pt x="560" y="0"/>
                      </a:cubicBezTo>
                      <a:lnTo>
                        <a:pt x="55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5" name="Freeform 150"/>
                <p:cNvSpPr>
                  <a:spLocks noChangeAspect="1"/>
                </p:cNvSpPr>
                <p:nvPr userDrawn="1"/>
              </p:nvSpPr>
              <p:spPr bwMode="black">
                <a:xfrm>
                  <a:off x="5000" y="1076"/>
                  <a:ext cx="57" cy="61"/>
                </a:xfrm>
                <a:custGeom>
                  <a:avLst/>
                  <a:gdLst/>
                  <a:ahLst/>
                  <a:cxnLst>
                    <a:cxn ang="0">
                      <a:pos x="111" y="627"/>
                    </a:cxn>
                    <a:cxn ang="0">
                      <a:pos x="105" y="580"/>
                    </a:cxn>
                    <a:cxn ang="0">
                      <a:pos x="105" y="112"/>
                    </a:cxn>
                    <a:cxn ang="0">
                      <a:pos x="630" y="693"/>
                    </a:cxn>
                    <a:cxn ang="0">
                      <a:pos x="629" y="70"/>
                    </a:cxn>
                    <a:cxn ang="0">
                      <a:pos x="632" y="36"/>
                    </a:cxn>
                    <a:cxn ang="0">
                      <a:pos x="627" y="35"/>
                    </a:cxn>
                    <a:cxn ang="0">
                      <a:pos x="627" y="35"/>
                    </a:cxn>
                    <a:cxn ang="0">
                      <a:pos x="632" y="36"/>
                    </a:cxn>
                    <a:cxn ang="0">
                      <a:pos x="639" y="8"/>
                    </a:cxn>
                    <a:cxn ang="0">
                      <a:pos x="641" y="0"/>
                    </a:cxn>
                    <a:cxn ang="0">
                      <a:pos x="560" y="0"/>
                    </a:cxn>
                    <a:cxn ang="0">
                      <a:pos x="553" y="0"/>
                    </a:cxn>
                    <a:cxn ang="0">
                      <a:pos x="555" y="8"/>
                    </a:cxn>
                    <a:cxn ang="0">
                      <a:pos x="561" y="32"/>
                    </a:cxn>
                    <a:cxn ang="0">
                      <a:pos x="565" y="83"/>
                    </a:cxn>
                    <a:cxn ang="0">
                      <a:pos x="565" y="114"/>
                    </a:cxn>
                    <a:cxn ang="0">
                      <a:pos x="565" y="511"/>
                    </a:cxn>
                    <a:cxn ang="0">
                      <a:pos x="120" y="3"/>
                    </a:cxn>
                    <a:cxn ang="0">
                      <a:pos x="20" y="1"/>
                    </a:cxn>
                    <a:cxn ang="0">
                      <a:pos x="0" y="1"/>
                    </a:cxn>
                    <a:cxn ang="0">
                      <a:pos x="18" y="12"/>
                    </a:cxn>
                    <a:cxn ang="0">
                      <a:pos x="33" y="29"/>
                    </a:cxn>
                    <a:cxn ang="0">
                      <a:pos x="40" y="55"/>
                    </a:cxn>
                    <a:cxn ang="0">
                      <a:pos x="40" y="597"/>
                    </a:cxn>
                    <a:cxn ang="0">
                      <a:pos x="37" y="631"/>
                    </a:cxn>
                    <a:cxn ang="0">
                      <a:pos x="26" y="652"/>
                    </a:cxn>
                    <a:cxn ang="0">
                      <a:pos x="20" y="661"/>
                    </a:cxn>
                    <a:cxn ang="0">
                      <a:pos x="113" y="661"/>
                    </a:cxn>
                    <a:cxn ang="0">
                      <a:pos x="121" y="661"/>
                    </a:cxn>
                    <a:cxn ang="0">
                      <a:pos x="119" y="654"/>
                    </a:cxn>
                    <a:cxn ang="0">
                      <a:pos x="111" y="627"/>
                    </a:cxn>
                  </a:cxnLst>
                  <a:rect l="0" t="0" r="r" b="b"/>
                  <a:pathLst>
                    <a:path w="641" h="693">
                      <a:moveTo>
                        <a:pt x="111" y="627"/>
                      </a:moveTo>
                      <a:cubicBezTo>
                        <a:pt x="105" y="598"/>
                        <a:pt x="105" y="599"/>
                        <a:pt x="105" y="580"/>
                      </a:cubicBezTo>
                      <a:cubicBezTo>
                        <a:pt x="105" y="112"/>
                        <a:pt x="105" y="112"/>
                        <a:pt x="105" y="112"/>
                      </a:cubicBezTo>
                      <a:cubicBezTo>
                        <a:pt x="630" y="693"/>
                        <a:pt x="630" y="693"/>
                        <a:pt x="630" y="693"/>
                      </a:cubicBezTo>
                      <a:cubicBezTo>
                        <a:pt x="629" y="70"/>
                        <a:pt x="629" y="70"/>
                        <a:pt x="629" y="70"/>
                      </a:cubicBezTo>
                      <a:cubicBezTo>
                        <a:pt x="629" y="57"/>
                        <a:pt x="629" y="49"/>
                        <a:pt x="632" y="36"/>
                      </a:cubicBezTo>
                      <a:cubicBezTo>
                        <a:pt x="627" y="35"/>
                        <a:pt x="627" y="35"/>
                        <a:pt x="627" y="35"/>
                      </a:cubicBezTo>
                      <a:cubicBezTo>
                        <a:pt x="627" y="35"/>
                        <a:pt x="627" y="35"/>
                        <a:pt x="627" y="35"/>
                      </a:cubicBezTo>
                      <a:cubicBezTo>
                        <a:pt x="632" y="36"/>
                        <a:pt x="632" y="36"/>
                        <a:pt x="632" y="36"/>
                      </a:cubicBezTo>
                      <a:cubicBezTo>
                        <a:pt x="634" y="25"/>
                        <a:pt x="635" y="18"/>
                        <a:pt x="639" y="8"/>
                      </a:cubicBezTo>
                      <a:cubicBezTo>
                        <a:pt x="641" y="0"/>
                        <a:pt x="641" y="0"/>
                        <a:pt x="641" y="0"/>
                      </a:cubicBezTo>
                      <a:cubicBezTo>
                        <a:pt x="560" y="0"/>
                        <a:pt x="560" y="0"/>
                        <a:pt x="560" y="0"/>
                      </a:cubicBezTo>
                      <a:cubicBezTo>
                        <a:pt x="553" y="0"/>
                        <a:pt x="553" y="0"/>
                        <a:pt x="553" y="0"/>
                      </a:cubicBezTo>
                      <a:cubicBezTo>
                        <a:pt x="555" y="8"/>
                        <a:pt x="555" y="8"/>
                        <a:pt x="555" y="8"/>
                      </a:cubicBezTo>
                      <a:cubicBezTo>
                        <a:pt x="558" y="17"/>
                        <a:pt x="559" y="23"/>
                        <a:pt x="561" y="32"/>
                      </a:cubicBezTo>
                      <a:cubicBezTo>
                        <a:pt x="564" y="52"/>
                        <a:pt x="565" y="67"/>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8" y="12"/>
                        <a:pt x="18" y="12"/>
                        <a:pt x="18" y="12"/>
                      </a:cubicBezTo>
                      <a:cubicBezTo>
                        <a:pt x="25" y="17"/>
                        <a:pt x="29" y="20"/>
                        <a:pt x="33" y="29"/>
                      </a:cubicBezTo>
                      <a:cubicBezTo>
                        <a:pt x="38" y="39"/>
                        <a:pt x="40" y="45"/>
                        <a:pt x="40" y="55"/>
                      </a:cubicBezTo>
                      <a:cubicBezTo>
                        <a:pt x="40" y="597"/>
                        <a:pt x="40" y="597"/>
                        <a:pt x="40" y="597"/>
                      </a:cubicBezTo>
                      <a:cubicBezTo>
                        <a:pt x="40" y="611"/>
                        <a:pt x="40" y="618"/>
                        <a:pt x="37" y="631"/>
                      </a:cubicBezTo>
                      <a:cubicBezTo>
                        <a:pt x="35" y="640"/>
                        <a:pt x="32" y="644"/>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3"/>
                        <a:pt x="113" y="637"/>
                        <a:pt x="111" y="62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6" name="Freeform 151"/>
                <p:cNvSpPr>
                  <a:spLocks noChangeAspect="1"/>
                </p:cNvSpPr>
                <p:nvPr userDrawn="1"/>
              </p:nvSpPr>
              <p:spPr bwMode="black">
                <a:xfrm>
                  <a:off x="5424" y="976"/>
                  <a:ext cx="37" cy="59"/>
                </a:xfrm>
                <a:custGeom>
                  <a:avLst/>
                  <a:gdLst/>
                  <a:ahLst/>
                  <a:cxnLst>
                    <a:cxn ang="0">
                      <a:pos x="21" y="26"/>
                    </a:cxn>
                    <a:cxn ang="0">
                      <a:pos x="26" y="52"/>
                    </a:cxn>
                    <a:cxn ang="0">
                      <a:pos x="26" y="596"/>
                    </a:cxn>
                    <a:cxn ang="0">
                      <a:pos x="26" y="612"/>
                    </a:cxn>
                    <a:cxn ang="0">
                      <a:pos x="24" y="628"/>
                    </a:cxn>
                    <a:cxn ang="0">
                      <a:pos x="13" y="650"/>
                    </a:cxn>
                    <a:cxn ang="0">
                      <a:pos x="7" y="659"/>
                    </a:cxn>
                    <a:cxn ang="0">
                      <a:pos x="393" y="659"/>
                    </a:cxn>
                    <a:cxn ang="0">
                      <a:pos x="393" y="653"/>
                    </a:cxn>
                    <a:cxn ang="0">
                      <a:pos x="393" y="653"/>
                    </a:cxn>
                    <a:cxn ang="0">
                      <a:pos x="393" y="653"/>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8" y="321"/>
                    </a:cxn>
                    <a:cxn ang="0">
                      <a:pos x="343" y="333"/>
                    </a:cxn>
                    <a:cxn ang="0">
                      <a:pos x="351" y="337"/>
                    </a:cxn>
                    <a:cxn ang="0">
                      <a:pos x="351" y="266"/>
                    </a:cxn>
                    <a:cxn ang="0">
                      <a:pos x="351" y="261"/>
                    </a:cxn>
                    <a:cxn ang="0">
                      <a:pos x="109" y="261"/>
                    </a:cxn>
                    <a:cxn ang="0">
                      <a:pos x="109" y="58"/>
                    </a:cxn>
                    <a:cxn ang="0">
                      <a:pos x="280" y="58"/>
                    </a:cxn>
                    <a:cxn ang="0">
                      <a:pos x="300" y="57"/>
                    </a:cxn>
                    <a:cxn ang="0">
                      <a:pos x="318" y="60"/>
                    </a:cxn>
                    <a:cxn ang="0">
                      <a:pos x="341" y="75"/>
                    </a:cxn>
                    <a:cxn ang="0">
                      <a:pos x="351" y="85"/>
                    </a:cxn>
                    <a:cxn ang="0">
                      <a:pos x="351" y="6"/>
                    </a:cxn>
                    <a:cxn ang="0">
                      <a:pos x="351" y="0"/>
                    </a:cxn>
                    <a:cxn ang="0">
                      <a:pos x="0" y="0"/>
                    </a:cxn>
                    <a:cxn ang="0">
                      <a:pos x="10" y="9"/>
                    </a:cxn>
                    <a:cxn ang="0">
                      <a:pos x="21" y="26"/>
                    </a:cxn>
                  </a:cxnLst>
                  <a:rect l="0" t="0" r="r" b="b"/>
                  <a:pathLst>
                    <a:path w="425" h="659">
                      <a:moveTo>
                        <a:pt x="21" y="26"/>
                      </a:moveTo>
                      <a:cubicBezTo>
                        <a:pt x="24" y="35"/>
                        <a:pt x="26" y="41"/>
                        <a:pt x="26" y="52"/>
                      </a:cubicBezTo>
                      <a:cubicBezTo>
                        <a:pt x="26" y="596"/>
                        <a:pt x="26" y="596"/>
                        <a:pt x="26" y="596"/>
                      </a:cubicBezTo>
                      <a:cubicBezTo>
                        <a:pt x="26" y="602"/>
                        <a:pt x="26" y="607"/>
                        <a:pt x="26" y="612"/>
                      </a:cubicBezTo>
                      <a:cubicBezTo>
                        <a:pt x="26" y="617"/>
                        <a:pt x="26" y="622"/>
                        <a:pt x="24" y="628"/>
                      </a:cubicBezTo>
                      <a:cubicBezTo>
                        <a:pt x="21" y="637"/>
                        <a:pt x="19" y="642"/>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1" y="337"/>
                        <a:pt x="351" y="337"/>
                        <a:pt x="351" y="337"/>
                      </a:cubicBezTo>
                      <a:cubicBezTo>
                        <a:pt x="351" y="266"/>
                        <a:pt x="351" y="266"/>
                        <a:pt x="351" y="266"/>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8" y="58"/>
                        <a:pt x="294" y="57"/>
                        <a:pt x="300" y="57"/>
                      </a:cubicBezTo>
                      <a:cubicBezTo>
                        <a:pt x="306" y="57"/>
                        <a:pt x="311" y="58"/>
                        <a:pt x="318" y="60"/>
                      </a:cubicBezTo>
                      <a:cubicBezTo>
                        <a:pt x="328" y="64"/>
                        <a:pt x="334" y="67"/>
                        <a:pt x="341" y="75"/>
                      </a:cubicBezTo>
                      <a:cubicBezTo>
                        <a:pt x="351" y="85"/>
                        <a:pt x="351" y="85"/>
                        <a:pt x="351" y="85"/>
                      </a:cubicBezTo>
                      <a:cubicBezTo>
                        <a:pt x="351" y="6"/>
                        <a:pt x="351" y="6"/>
                        <a:pt x="351" y="6"/>
                      </a:cubicBezTo>
                      <a:cubicBezTo>
                        <a:pt x="351" y="0"/>
                        <a:pt x="351" y="0"/>
                        <a:pt x="351" y="0"/>
                      </a:cubicBezTo>
                      <a:cubicBezTo>
                        <a:pt x="0" y="0"/>
                        <a:pt x="0" y="0"/>
                        <a:pt x="0" y="0"/>
                      </a:cubicBezTo>
                      <a:cubicBezTo>
                        <a:pt x="10" y="9"/>
                        <a:pt x="10" y="9"/>
                        <a:pt x="10" y="9"/>
                      </a:cubicBezTo>
                      <a:cubicBezTo>
                        <a:pt x="16" y="15"/>
                        <a:pt x="17" y="18"/>
                        <a:pt x="21" y="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7" name="Freeform 152"/>
                <p:cNvSpPr>
                  <a:spLocks noChangeAspect="1"/>
                </p:cNvSpPr>
                <p:nvPr userDrawn="1"/>
              </p:nvSpPr>
              <p:spPr bwMode="black">
                <a:xfrm>
                  <a:off x="5359" y="976"/>
                  <a:ext cx="57" cy="62"/>
                </a:xfrm>
                <a:custGeom>
                  <a:avLst/>
                  <a:gdLst/>
                  <a:ahLst/>
                  <a:cxnLst>
                    <a:cxn ang="0">
                      <a:pos x="33" y="29"/>
                    </a:cxn>
                    <a:cxn ang="0">
                      <a:pos x="40" y="54"/>
                    </a:cxn>
                    <a:cxn ang="0">
                      <a:pos x="40" y="597"/>
                    </a:cxn>
                    <a:cxn ang="0">
                      <a:pos x="36" y="631"/>
                    </a:cxn>
                    <a:cxn ang="0">
                      <a:pos x="26" y="652"/>
                    </a:cxn>
                    <a:cxn ang="0">
                      <a:pos x="20" y="661"/>
                    </a:cxn>
                    <a:cxn ang="0">
                      <a:pos x="113" y="661"/>
                    </a:cxn>
                    <a:cxn ang="0">
                      <a:pos x="121" y="661"/>
                    </a:cxn>
                    <a:cxn ang="0">
                      <a:pos x="119" y="654"/>
                    </a:cxn>
                    <a:cxn ang="0">
                      <a:pos x="111" y="627"/>
                    </a:cxn>
                    <a:cxn ang="0">
                      <a:pos x="105" y="580"/>
                    </a:cxn>
                    <a:cxn ang="0">
                      <a:pos x="105" y="112"/>
                    </a:cxn>
                    <a:cxn ang="0">
                      <a:pos x="630" y="692"/>
                    </a:cxn>
                    <a:cxn ang="0">
                      <a:pos x="629" y="69"/>
                    </a:cxn>
                    <a:cxn ang="0">
                      <a:pos x="632" y="36"/>
                    </a:cxn>
                    <a:cxn ang="0">
                      <a:pos x="626" y="34"/>
                    </a:cxn>
                    <a:cxn ang="0">
                      <a:pos x="626" y="34"/>
                    </a:cxn>
                    <a:cxn ang="0">
                      <a:pos x="632" y="35"/>
                    </a:cxn>
                    <a:cxn ang="0">
                      <a:pos x="638"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0" y="1"/>
                    </a:cxn>
                    <a:cxn ang="0">
                      <a:pos x="0" y="1"/>
                    </a:cxn>
                    <a:cxn ang="0">
                      <a:pos x="17" y="11"/>
                    </a:cxn>
                    <a:cxn ang="0">
                      <a:pos x="33" y="29"/>
                    </a:cxn>
                  </a:cxnLst>
                  <a:rect l="0" t="0" r="r" b="b"/>
                  <a:pathLst>
                    <a:path w="641" h="692">
                      <a:moveTo>
                        <a:pt x="33" y="29"/>
                      </a:moveTo>
                      <a:cubicBezTo>
                        <a:pt x="38" y="38"/>
                        <a:pt x="40" y="45"/>
                        <a:pt x="40" y="54"/>
                      </a:cubicBezTo>
                      <a:cubicBezTo>
                        <a:pt x="40" y="597"/>
                        <a:pt x="40" y="597"/>
                        <a:pt x="40" y="597"/>
                      </a:cubicBezTo>
                      <a:cubicBezTo>
                        <a:pt x="40" y="610"/>
                        <a:pt x="40" y="618"/>
                        <a:pt x="36" y="631"/>
                      </a:cubicBezTo>
                      <a:cubicBezTo>
                        <a:pt x="34" y="639"/>
                        <a:pt x="32" y="643"/>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2"/>
                        <a:pt x="112" y="637"/>
                        <a:pt x="111" y="627"/>
                      </a:cubicBezTo>
                      <a:cubicBezTo>
                        <a:pt x="105" y="597"/>
                        <a:pt x="105" y="599"/>
                        <a:pt x="105" y="580"/>
                      </a:cubicBezTo>
                      <a:cubicBezTo>
                        <a:pt x="105" y="112"/>
                        <a:pt x="105" y="112"/>
                        <a:pt x="105" y="112"/>
                      </a:cubicBezTo>
                      <a:cubicBezTo>
                        <a:pt x="630" y="692"/>
                        <a:pt x="630" y="692"/>
                        <a:pt x="630" y="692"/>
                      </a:cubicBezTo>
                      <a:cubicBezTo>
                        <a:pt x="629" y="69"/>
                        <a:pt x="629" y="69"/>
                        <a:pt x="629" y="69"/>
                      </a:cubicBezTo>
                      <a:cubicBezTo>
                        <a:pt x="629" y="56"/>
                        <a:pt x="629" y="49"/>
                        <a:pt x="632" y="36"/>
                      </a:cubicBezTo>
                      <a:cubicBezTo>
                        <a:pt x="626" y="34"/>
                        <a:pt x="626" y="34"/>
                        <a:pt x="626" y="34"/>
                      </a:cubicBezTo>
                      <a:cubicBezTo>
                        <a:pt x="626" y="34"/>
                        <a:pt x="626" y="34"/>
                        <a:pt x="626" y="34"/>
                      </a:cubicBezTo>
                      <a:cubicBezTo>
                        <a:pt x="632" y="35"/>
                        <a:pt x="632" y="35"/>
                        <a:pt x="632" y="35"/>
                      </a:cubicBezTo>
                      <a:cubicBezTo>
                        <a:pt x="633" y="24"/>
                        <a:pt x="635" y="18"/>
                        <a:pt x="638" y="7"/>
                      </a:cubicBezTo>
                      <a:cubicBezTo>
                        <a:pt x="641" y="0"/>
                        <a:pt x="641" y="0"/>
                        <a:pt x="641" y="0"/>
                      </a:cubicBezTo>
                      <a:cubicBezTo>
                        <a:pt x="560" y="0"/>
                        <a:pt x="560" y="0"/>
                        <a:pt x="560" y="0"/>
                      </a:cubicBezTo>
                      <a:cubicBezTo>
                        <a:pt x="553" y="0"/>
                        <a:pt x="553" y="0"/>
                        <a:pt x="553" y="0"/>
                      </a:cubicBezTo>
                      <a:cubicBezTo>
                        <a:pt x="555" y="7"/>
                        <a:pt x="555" y="7"/>
                        <a:pt x="555" y="7"/>
                      </a:cubicBezTo>
                      <a:cubicBezTo>
                        <a:pt x="557" y="17"/>
                        <a:pt x="559" y="23"/>
                        <a:pt x="561" y="32"/>
                      </a:cubicBezTo>
                      <a:cubicBezTo>
                        <a:pt x="564" y="52"/>
                        <a:pt x="565" y="66"/>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8" name="Freeform 153"/>
                <p:cNvSpPr>
                  <a:spLocks noChangeAspect="1"/>
                </p:cNvSpPr>
                <p:nvPr userDrawn="1"/>
              </p:nvSpPr>
              <p:spPr bwMode="black">
                <a:xfrm>
                  <a:off x="5348" y="1076"/>
                  <a:ext cx="48" cy="58"/>
                </a:xfrm>
                <a:custGeom>
                  <a:avLst/>
                  <a:gdLst/>
                  <a:ahLst/>
                  <a:cxnLst>
                    <a:cxn ang="0">
                      <a:pos x="481" y="62"/>
                    </a:cxn>
                    <a:cxn ang="0">
                      <a:pos x="500" y="34"/>
                    </a:cxn>
                    <a:cxn ang="0">
                      <a:pos x="522" y="10"/>
                    </a:cxn>
                    <a:cxn ang="0">
                      <a:pos x="532" y="0"/>
                    </a:cxn>
                    <a:cxn ang="0">
                      <a:pos x="429" y="0"/>
                    </a:cxn>
                    <a:cxn ang="0">
                      <a:pos x="423" y="0"/>
                    </a:cxn>
                    <a:cxn ang="0">
                      <a:pos x="423" y="7"/>
                    </a:cxn>
                    <a:cxn ang="0">
                      <a:pos x="424" y="14"/>
                    </a:cxn>
                    <a:cxn ang="0">
                      <a:pos x="423" y="22"/>
                    </a:cxn>
                    <a:cxn ang="0">
                      <a:pos x="415" y="40"/>
                    </a:cxn>
                    <a:cxn ang="0">
                      <a:pos x="272" y="266"/>
                    </a:cxn>
                    <a:cxn ang="0">
                      <a:pos x="141" y="54"/>
                    </a:cxn>
                    <a:cxn ang="0">
                      <a:pos x="127" y="28"/>
                    </a:cxn>
                    <a:cxn ang="0">
                      <a:pos x="125" y="14"/>
                    </a:cxn>
                    <a:cxn ang="0">
                      <a:pos x="126" y="8"/>
                    </a:cxn>
                    <a:cxn ang="0">
                      <a:pos x="126" y="1"/>
                    </a:cxn>
                    <a:cxn ang="0">
                      <a:pos x="16" y="1"/>
                    </a:cxn>
                    <a:cxn ang="0">
                      <a:pos x="0" y="1"/>
                    </a:cxn>
                    <a:cxn ang="0">
                      <a:pos x="12" y="11"/>
                    </a:cxn>
                    <a:cxn ang="0">
                      <a:pos x="31" y="30"/>
                    </a:cxn>
                    <a:cxn ang="0">
                      <a:pos x="47" y="53"/>
                    </a:cxn>
                    <a:cxn ang="0">
                      <a:pos x="223" y="331"/>
                    </a:cxn>
                    <a:cxn ang="0">
                      <a:pos x="223" y="619"/>
                    </a:cxn>
                    <a:cxn ang="0">
                      <a:pos x="223" y="628"/>
                    </a:cxn>
                    <a:cxn ang="0">
                      <a:pos x="222" y="635"/>
                    </a:cxn>
                    <a:cxn ang="0">
                      <a:pos x="216" y="654"/>
                    </a:cxn>
                    <a:cxn ang="0">
                      <a:pos x="212" y="662"/>
                    </a:cxn>
                    <a:cxn ang="0">
                      <a:pos x="306" y="662"/>
                    </a:cxn>
                    <a:cxn ang="0">
                      <a:pos x="313" y="662"/>
                    </a:cxn>
                    <a:cxn ang="0">
                      <a:pos x="311" y="655"/>
                    </a:cxn>
                    <a:cxn ang="0">
                      <a:pos x="306" y="636"/>
                    </a:cxn>
                    <a:cxn ang="0">
                      <a:pos x="303" y="616"/>
                    </a:cxn>
                    <a:cxn ang="0">
                      <a:pos x="303" y="328"/>
                    </a:cxn>
                    <a:cxn ang="0">
                      <a:pos x="481" y="62"/>
                    </a:cxn>
                  </a:cxnLst>
                  <a:rect l="0" t="0" r="r" b="b"/>
                  <a:pathLst>
                    <a:path w="532" h="662">
                      <a:moveTo>
                        <a:pt x="481" y="62"/>
                      </a:moveTo>
                      <a:cubicBezTo>
                        <a:pt x="489" y="51"/>
                        <a:pt x="493" y="44"/>
                        <a:pt x="500" y="34"/>
                      </a:cubicBezTo>
                      <a:cubicBezTo>
                        <a:pt x="507" y="24"/>
                        <a:pt x="512" y="19"/>
                        <a:pt x="522" y="10"/>
                      </a:cubicBezTo>
                      <a:cubicBezTo>
                        <a:pt x="532" y="0"/>
                        <a:pt x="532" y="0"/>
                        <a:pt x="532" y="0"/>
                      </a:cubicBezTo>
                      <a:cubicBezTo>
                        <a:pt x="429" y="0"/>
                        <a:pt x="429" y="0"/>
                        <a:pt x="429" y="0"/>
                      </a:cubicBezTo>
                      <a:cubicBezTo>
                        <a:pt x="423" y="0"/>
                        <a:pt x="423" y="0"/>
                        <a:pt x="423" y="0"/>
                      </a:cubicBezTo>
                      <a:cubicBezTo>
                        <a:pt x="423" y="7"/>
                        <a:pt x="423" y="7"/>
                        <a:pt x="423" y="7"/>
                      </a:cubicBezTo>
                      <a:cubicBezTo>
                        <a:pt x="424" y="10"/>
                        <a:pt x="424" y="12"/>
                        <a:pt x="424" y="14"/>
                      </a:cubicBezTo>
                      <a:cubicBezTo>
                        <a:pt x="424" y="17"/>
                        <a:pt x="424" y="19"/>
                        <a:pt x="423" y="22"/>
                      </a:cubicBezTo>
                      <a:cubicBezTo>
                        <a:pt x="422" y="28"/>
                        <a:pt x="419" y="33"/>
                        <a:pt x="415" y="40"/>
                      </a:cubicBezTo>
                      <a:cubicBezTo>
                        <a:pt x="272" y="266"/>
                        <a:pt x="272" y="266"/>
                        <a:pt x="272" y="266"/>
                      </a:cubicBezTo>
                      <a:cubicBezTo>
                        <a:pt x="141" y="54"/>
                        <a:pt x="141" y="54"/>
                        <a:pt x="141" y="54"/>
                      </a:cubicBezTo>
                      <a:cubicBezTo>
                        <a:pt x="135" y="44"/>
                        <a:pt x="131" y="38"/>
                        <a:pt x="127" y="28"/>
                      </a:cubicBezTo>
                      <a:cubicBezTo>
                        <a:pt x="126" y="23"/>
                        <a:pt x="125" y="19"/>
                        <a:pt x="125" y="14"/>
                      </a:cubicBezTo>
                      <a:cubicBezTo>
                        <a:pt x="125" y="12"/>
                        <a:pt x="126" y="10"/>
                        <a:pt x="126" y="8"/>
                      </a:cubicBezTo>
                      <a:cubicBezTo>
                        <a:pt x="126" y="1"/>
                        <a:pt x="126" y="1"/>
                        <a:pt x="126" y="1"/>
                      </a:cubicBezTo>
                      <a:cubicBezTo>
                        <a:pt x="16" y="1"/>
                        <a:pt x="16" y="1"/>
                        <a:pt x="16" y="1"/>
                      </a:cubicBezTo>
                      <a:cubicBezTo>
                        <a:pt x="0" y="1"/>
                        <a:pt x="0" y="1"/>
                        <a:pt x="0" y="1"/>
                      </a:cubicBezTo>
                      <a:cubicBezTo>
                        <a:pt x="12" y="11"/>
                        <a:pt x="12" y="11"/>
                        <a:pt x="12" y="11"/>
                      </a:cubicBezTo>
                      <a:cubicBezTo>
                        <a:pt x="21" y="18"/>
                        <a:pt x="25" y="23"/>
                        <a:pt x="31" y="30"/>
                      </a:cubicBezTo>
                      <a:cubicBezTo>
                        <a:pt x="37" y="39"/>
                        <a:pt x="41" y="44"/>
                        <a:pt x="47" y="53"/>
                      </a:cubicBezTo>
                      <a:cubicBezTo>
                        <a:pt x="223" y="331"/>
                        <a:pt x="223" y="331"/>
                        <a:pt x="223" y="331"/>
                      </a:cubicBezTo>
                      <a:cubicBezTo>
                        <a:pt x="223" y="619"/>
                        <a:pt x="223" y="619"/>
                        <a:pt x="223" y="619"/>
                      </a:cubicBezTo>
                      <a:cubicBezTo>
                        <a:pt x="223" y="623"/>
                        <a:pt x="223" y="626"/>
                        <a:pt x="223" y="628"/>
                      </a:cubicBezTo>
                      <a:cubicBezTo>
                        <a:pt x="223" y="631"/>
                        <a:pt x="223" y="633"/>
                        <a:pt x="222" y="635"/>
                      </a:cubicBezTo>
                      <a:cubicBezTo>
                        <a:pt x="221" y="642"/>
                        <a:pt x="219" y="647"/>
                        <a:pt x="216" y="654"/>
                      </a:cubicBezTo>
                      <a:cubicBezTo>
                        <a:pt x="212" y="662"/>
                        <a:pt x="212" y="662"/>
                        <a:pt x="212" y="662"/>
                      </a:cubicBezTo>
                      <a:cubicBezTo>
                        <a:pt x="306" y="662"/>
                        <a:pt x="306" y="662"/>
                        <a:pt x="306" y="662"/>
                      </a:cubicBezTo>
                      <a:cubicBezTo>
                        <a:pt x="313" y="662"/>
                        <a:pt x="313" y="662"/>
                        <a:pt x="313" y="662"/>
                      </a:cubicBezTo>
                      <a:cubicBezTo>
                        <a:pt x="311" y="655"/>
                        <a:pt x="311" y="655"/>
                        <a:pt x="311" y="655"/>
                      </a:cubicBezTo>
                      <a:cubicBezTo>
                        <a:pt x="308" y="647"/>
                        <a:pt x="308" y="643"/>
                        <a:pt x="306" y="636"/>
                      </a:cubicBezTo>
                      <a:cubicBezTo>
                        <a:pt x="304" y="628"/>
                        <a:pt x="303" y="623"/>
                        <a:pt x="303" y="616"/>
                      </a:cubicBezTo>
                      <a:cubicBezTo>
                        <a:pt x="303" y="328"/>
                        <a:pt x="303" y="328"/>
                        <a:pt x="303" y="328"/>
                      </a:cubicBezTo>
                      <a:lnTo>
                        <a:pt x="481" y="6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69" name="Freeform 154"/>
                <p:cNvSpPr>
                  <a:spLocks noChangeAspect="1" noEditPoints="1"/>
                </p:cNvSpPr>
                <p:nvPr userDrawn="1"/>
              </p:nvSpPr>
              <p:spPr bwMode="black">
                <a:xfrm>
                  <a:off x="5424" y="1074"/>
                  <a:ext cx="60" cy="60"/>
                </a:xfrm>
                <a:custGeom>
                  <a:avLst/>
                  <a:gdLst/>
                  <a:ahLst/>
                  <a:cxnLst>
                    <a:cxn ang="0">
                      <a:pos x="336" y="0"/>
                    </a:cxn>
                    <a:cxn ang="0">
                      <a:pos x="0" y="338"/>
                    </a:cxn>
                    <a:cxn ang="0">
                      <a:pos x="330" y="675"/>
                    </a:cxn>
                    <a:cxn ang="0">
                      <a:pos x="330" y="670"/>
                    </a:cxn>
                    <a:cxn ang="0">
                      <a:pos x="330" y="675"/>
                    </a:cxn>
                    <a:cxn ang="0">
                      <a:pos x="338" y="675"/>
                    </a:cxn>
                    <a:cxn ang="0">
                      <a:pos x="674" y="342"/>
                    </a:cxn>
                    <a:cxn ang="0">
                      <a:pos x="674" y="336"/>
                    </a:cxn>
                    <a:cxn ang="0">
                      <a:pos x="345" y="0"/>
                    </a:cxn>
                    <a:cxn ang="0">
                      <a:pos x="336" y="0"/>
                    </a:cxn>
                    <a:cxn ang="0">
                      <a:pos x="336" y="65"/>
                    </a:cxn>
                    <a:cxn ang="0">
                      <a:pos x="339" y="65"/>
                    </a:cxn>
                    <a:cxn ang="0">
                      <a:pos x="340" y="59"/>
                    </a:cxn>
                    <a:cxn ang="0">
                      <a:pos x="340" y="59"/>
                    </a:cxn>
                    <a:cxn ang="0">
                      <a:pos x="340" y="65"/>
                    </a:cxn>
                    <a:cxn ang="0">
                      <a:pos x="592" y="336"/>
                    </a:cxn>
                    <a:cxn ang="0">
                      <a:pos x="337" y="610"/>
                    </a:cxn>
                    <a:cxn ang="0">
                      <a:pos x="332" y="610"/>
                    </a:cxn>
                    <a:cxn ang="0">
                      <a:pos x="85" y="339"/>
                    </a:cxn>
                    <a:cxn ang="0">
                      <a:pos x="85" y="334"/>
                    </a:cxn>
                    <a:cxn ang="0">
                      <a:pos x="336" y="65"/>
                    </a:cxn>
                  </a:cxnLst>
                  <a:rect l="0" t="0" r="r" b="b"/>
                  <a:pathLst>
                    <a:path w="674" h="675">
                      <a:moveTo>
                        <a:pt x="336" y="0"/>
                      </a:moveTo>
                      <a:cubicBezTo>
                        <a:pt x="151" y="0"/>
                        <a:pt x="0" y="154"/>
                        <a:pt x="0" y="338"/>
                      </a:cubicBezTo>
                      <a:cubicBezTo>
                        <a:pt x="0" y="521"/>
                        <a:pt x="148" y="669"/>
                        <a:pt x="330" y="675"/>
                      </a:cubicBezTo>
                      <a:cubicBezTo>
                        <a:pt x="330" y="670"/>
                        <a:pt x="330" y="670"/>
                        <a:pt x="330" y="670"/>
                      </a:cubicBezTo>
                      <a:cubicBezTo>
                        <a:pt x="330" y="675"/>
                        <a:pt x="330" y="675"/>
                        <a:pt x="330" y="675"/>
                      </a:cubicBezTo>
                      <a:cubicBezTo>
                        <a:pt x="333" y="675"/>
                        <a:pt x="336" y="675"/>
                        <a:pt x="338" y="675"/>
                      </a:cubicBezTo>
                      <a:cubicBezTo>
                        <a:pt x="520" y="675"/>
                        <a:pt x="674" y="534"/>
                        <a:pt x="674" y="342"/>
                      </a:cubicBezTo>
                      <a:cubicBezTo>
                        <a:pt x="674" y="340"/>
                        <a:pt x="674" y="338"/>
                        <a:pt x="674" y="336"/>
                      </a:cubicBezTo>
                      <a:cubicBezTo>
                        <a:pt x="671" y="154"/>
                        <a:pt x="533" y="7"/>
                        <a:pt x="345" y="0"/>
                      </a:cubicBezTo>
                      <a:cubicBezTo>
                        <a:pt x="342" y="0"/>
                        <a:pt x="338" y="0"/>
                        <a:pt x="336" y="0"/>
                      </a:cubicBezTo>
                      <a:close/>
                      <a:moveTo>
                        <a:pt x="336" y="65"/>
                      </a:moveTo>
                      <a:cubicBezTo>
                        <a:pt x="337" y="65"/>
                        <a:pt x="338" y="65"/>
                        <a:pt x="339" y="65"/>
                      </a:cubicBezTo>
                      <a:cubicBezTo>
                        <a:pt x="340" y="59"/>
                        <a:pt x="340" y="59"/>
                        <a:pt x="340" y="59"/>
                      </a:cubicBezTo>
                      <a:cubicBezTo>
                        <a:pt x="340" y="59"/>
                        <a:pt x="340" y="59"/>
                        <a:pt x="340" y="59"/>
                      </a:cubicBezTo>
                      <a:cubicBezTo>
                        <a:pt x="340" y="65"/>
                        <a:pt x="340" y="65"/>
                        <a:pt x="340" y="65"/>
                      </a:cubicBezTo>
                      <a:cubicBezTo>
                        <a:pt x="488" y="67"/>
                        <a:pt x="591" y="191"/>
                        <a:pt x="592" y="336"/>
                      </a:cubicBezTo>
                      <a:cubicBezTo>
                        <a:pt x="592" y="480"/>
                        <a:pt x="481" y="610"/>
                        <a:pt x="337" y="610"/>
                      </a:cubicBezTo>
                      <a:cubicBezTo>
                        <a:pt x="336" y="610"/>
                        <a:pt x="334" y="610"/>
                        <a:pt x="332" y="610"/>
                      </a:cubicBezTo>
                      <a:cubicBezTo>
                        <a:pt x="186" y="607"/>
                        <a:pt x="85" y="481"/>
                        <a:pt x="85" y="339"/>
                      </a:cubicBezTo>
                      <a:cubicBezTo>
                        <a:pt x="85" y="338"/>
                        <a:pt x="85" y="336"/>
                        <a:pt x="85" y="334"/>
                      </a:cubicBezTo>
                      <a:cubicBezTo>
                        <a:pt x="88" y="191"/>
                        <a:pt x="186" y="65"/>
                        <a:pt x="336" y="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0" name="Freeform 155"/>
                <p:cNvSpPr>
                  <a:spLocks noChangeAspect="1"/>
                </p:cNvSpPr>
                <p:nvPr userDrawn="1"/>
              </p:nvSpPr>
              <p:spPr bwMode="black">
                <a:xfrm>
                  <a:off x="5282" y="1076"/>
                  <a:ext cx="11" cy="58"/>
                </a:xfrm>
                <a:custGeom>
                  <a:avLst/>
                  <a:gdLst/>
                  <a:ahLst/>
                  <a:cxnLst>
                    <a:cxn ang="0">
                      <a:pos x="112" y="33"/>
                    </a:cxn>
                    <a:cxn ang="0">
                      <a:pos x="122" y="8"/>
                    </a:cxn>
                    <a:cxn ang="0">
                      <a:pos x="126" y="0"/>
                    </a:cxn>
                    <a:cxn ang="0">
                      <a:pos x="10" y="0"/>
                    </a:cxn>
                    <a:cxn ang="0">
                      <a:pos x="0" y="0"/>
                    </a:cxn>
                    <a:cxn ang="0">
                      <a:pos x="5" y="9"/>
                    </a:cxn>
                    <a:cxn ang="0">
                      <a:pos x="19" y="37"/>
                    </a:cxn>
                    <a:cxn ang="0">
                      <a:pos x="24" y="69"/>
                    </a:cxn>
                    <a:cxn ang="0">
                      <a:pos x="24" y="598"/>
                    </a:cxn>
                    <a:cxn ang="0">
                      <a:pos x="19" y="630"/>
                    </a:cxn>
                    <a:cxn ang="0">
                      <a:pos x="9" y="651"/>
                    </a:cxn>
                    <a:cxn ang="0">
                      <a:pos x="3" y="659"/>
                    </a:cxn>
                    <a:cxn ang="0">
                      <a:pos x="115" y="659"/>
                    </a:cxn>
                    <a:cxn ang="0">
                      <a:pos x="125" y="659"/>
                    </a:cxn>
                    <a:cxn ang="0">
                      <a:pos x="120" y="651"/>
                    </a:cxn>
                    <a:cxn ang="0">
                      <a:pos x="109" y="628"/>
                    </a:cxn>
                    <a:cxn ang="0">
                      <a:pos x="106" y="545"/>
                    </a:cxn>
                    <a:cxn ang="0">
                      <a:pos x="106" y="68"/>
                    </a:cxn>
                    <a:cxn ang="0">
                      <a:pos x="112" y="33"/>
                    </a:cxn>
                  </a:cxnLst>
                  <a:rect l="0" t="0" r="r" b="b"/>
                  <a:pathLst>
                    <a:path w="126" h="659">
                      <a:moveTo>
                        <a:pt x="112" y="33"/>
                      </a:moveTo>
                      <a:cubicBezTo>
                        <a:pt x="116" y="23"/>
                        <a:pt x="118" y="17"/>
                        <a:pt x="122" y="8"/>
                      </a:cubicBezTo>
                      <a:cubicBezTo>
                        <a:pt x="126" y="0"/>
                        <a:pt x="126" y="0"/>
                        <a:pt x="126" y="0"/>
                      </a:cubicBezTo>
                      <a:cubicBezTo>
                        <a:pt x="10" y="0"/>
                        <a:pt x="10" y="0"/>
                        <a:pt x="10" y="0"/>
                      </a:cubicBezTo>
                      <a:cubicBezTo>
                        <a:pt x="0" y="0"/>
                        <a:pt x="0" y="0"/>
                        <a:pt x="0" y="0"/>
                      </a:cubicBezTo>
                      <a:cubicBezTo>
                        <a:pt x="5" y="9"/>
                        <a:pt x="5" y="9"/>
                        <a:pt x="5" y="9"/>
                      </a:cubicBezTo>
                      <a:cubicBezTo>
                        <a:pt x="12" y="19"/>
                        <a:pt x="15" y="26"/>
                        <a:pt x="19" y="37"/>
                      </a:cubicBezTo>
                      <a:cubicBezTo>
                        <a:pt x="23" y="50"/>
                        <a:pt x="24" y="57"/>
                        <a:pt x="24" y="69"/>
                      </a:cubicBezTo>
                      <a:cubicBezTo>
                        <a:pt x="24" y="598"/>
                        <a:pt x="24" y="598"/>
                        <a:pt x="24" y="598"/>
                      </a:cubicBezTo>
                      <a:cubicBezTo>
                        <a:pt x="24" y="611"/>
                        <a:pt x="24"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5" y="642"/>
                        <a:pt x="110" y="637"/>
                        <a:pt x="109" y="628"/>
                      </a:cubicBezTo>
                      <a:cubicBezTo>
                        <a:pt x="106" y="608"/>
                        <a:pt x="106" y="578"/>
                        <a:pt x="106" y="545"/>
                      </a:cubicBezTo>
                      <a:cubicBezTo>
                        <a:pt x="106" y="68"/>
                        <a:pt x="106" y="68"/>
                        <a:pt x="106" y="68"/>
                      </a:cubicBezTo>
                      <a:cubicBezTo>
                        <a:pt x="106" y="58"/>
                        <a:pt x="106" y="53"/>
                        <a:pt x="112" y="33"/>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1" name="Freeform 156"/>
                <p:cNvSpPr>
                  <a:spLocks noChangeAspect="1"/>
                </p:cNvSpPr>
                <p:nvPr userDrawn="1"/>
              </p:nvSpPr>
              <p:spPr bwMode="black">
                <a:xfrm>
                  <a:off x="5461" y="1175"/>
                  <a:ext cx="47" cy="59"/>
                </a:xfrm>
                <a:custGeom>
                  <a:avLst/>
                  <a:gdLst/>
                  <a:ahLst/>
                  <a:cxnLst>
                    <a:cxn ang="0">
                      <a:pos x="423" y="0"/>
                    </a:cxn>
                    <a:cxn ang="0">
                      <a:pos x="424" y="6"/>
                    </a:cxn>
                    <a:cxn ang="0">
                      <a:pos x="424" y="14"/>
                    </a:cxn>
                    <a:cxn ang="0">
                      <a:pos x="424" y="21"/>
                    </a:cxn>
                    <a:cxn ang="0">
                      <a:pos x="415" y="39"/>
                    </a:cxn>
                    <a:cxn ang="0">
                      <a:pos x="272" y="265"/>
                    </a:cxn>
                    <a:cxn ang="0">
                      <a:pos x="141" y="53"/>
                    </a:cxn>
                    <a:cxn ang="0">
                      <a:pos x="127" y="27"/>
                    </a:cxn>
                    <a:cxn ang="0">
                      <a:pos x="125" y="13"/>
                    </a:cxn>
                    <a:cxn ang="0">
                      <a:pos x="126" y="7"/>
                    </a:cxn>
                    <a:cxn ang="0">
                      <a:pos x="127" y="1"/>
                    </a:cxn>
                    <a:cxn ang="0">
                      <a:pos x="16" y="1"/>
                    </a:cxn>
                    <a:cxn ang="0">
                      <a:pos x="0" y="1"/>
                    </a:cxn>
                    <a:cxn ang="0">
                      <a:pos x="13" y="11"/>
                    </a:cxn>
                    <a:cxn ang="0">
                      <a:pos x="31" y="29"/>
                    </a:cxn>
                    <a:cxn ang="0">
                      <a:pos x="47" y="53"/>
                    </a:cxn>
                    <a:cxn ang="0">
                      <a:pos x="224" y="330"/>
                    </a:cxn>
                    <a:cxn ang="0">
                      <a:pos x="223" y="619"/>
                    </a:cxn>
                    <a:cxn ang="0">
                      <a:pos x="223" y="628"/>
                    </a:cxn>
                    <a:cxn ang="0">
                      <a:pos x="222" y="634"/>
                    </a:cxn>
                    <a:cxn ang="0">
                      <a:pos x="216" y="654"/>
                    </a:cxn>
                    <a:cxn ang="0">
                      <a:pos x="213" y="662"/>
                    </a:cxn>
                    <a:cxn ang="0">
                      <a:pos x="306" y="662"/>
                    </a:cxn>
                    <a:cxn ang="0">
                      <a:pos x="314" y="662"/>
                    </a:cxn>
                    <a:cxn ang="0">
                      <a:pos x="311" y="654"/>
                    </a:cxn>
                    <a:cxn ang="0">
                      <a:pos x="306" y="635"/>
                    </a:cxn>
                    <a:cxn ang="0">
                      <a:pos x="303" y="615"/>
                    </a:cxn>
                    <a:cxn ang="0">
                      <a:pos x="303" y="327"/>
                    </a:cxn>
                    <a:cxn ang="0">
                      <a:pos x="482" y="62"/>
                    </a:cxn>
                    <a:cxn ang="0">
                      <a:pos x="501" y="33"/>
                    </a:cxn>
                    <a:cxn ang="0">
                      <a:pos x="496" y="30"/>
                    </a:cxn>
                    <a:cxn ang="0">
                      <a:pos x="496" y="30"/>
                    </a:cxn>
                    <a:cxn ang="0">
                      <a:pos x="501" y="33"/>
                    </a:cxn>
                    <a:cxn ang="0">
                      <a:pos x="522" y="10"/>
                    </a:cxn>
                    <a:cxn ang="0">
                      <a:pos x="533" y="0"/>
                    </a:cxn>
                    <a:cxn ang="0">
                      <a:pos x="429" y="0"/>
                    </a:cxn>
                    <a:cxn ang="0">
                      <a:pos x="423" y="0"/>
                    </a:cxn>
                  </a:cxnLst>
                  <a:rect l="0" t="0" r="r" b="b"/>
                  <a:pathLst>
                    <a:path w="533" h="662">
                      <a:moveTo>
                        <a:pt x="423" y="0"/>
                      </a:moveTo>
                      <a:cubicBezTo>
                        <a:pt x="424" y="6"/>
                        <a:pt x="424" y="6"/>
                        <a:pt x="424" y="6"/>
                      </a:cubicBezTo>
                      <a:cubicBezTo>
                        <a:pt x="424" y="9"/>
                        <a:pt x="424" y="11"/>
                        <a:pt x="424" y="14"/>
                      </a:cubicBezTo>
                      <a:cubicBezTo>
                        <a:pt x="424" y="16"/>
                        <a:pt x="424" y="18"/>
                        <a:pt x="424" y="21"/>
                      </a:cubicBezTo>
                      <a:cubicBezTo>
                        <a:pt x="422" y="27"/>
                        <a:pt x="419" y="32"/>
                        <a:pt x="415" y="39"/>
                      </a:cubicBezTo>
                      <a:cubicBezTo>
                        <a:pt x="272" y="265"/>
                        <a:pt x="272" y="265"/>
                        <a:pt x="272" y="265"/>
                      </a:cubicBezTo>
                      <a:cubicBezTo>
                        <a:pt x="141" y="53"/>
                        <a:pt x="141" y="53"/>
                        <a:pt x="141" y="53"/>
                      </a:cubicBezTo>
                      <a:cubicBezTo>
                        <a:pt x="135" y="43"/>
                        <a:pt x="131" y="38"/>
                        <a:pt x="127" y="27"/>
                      </a:cubicBezTo>
                      <a:cubicBezTo>
                        <a:pt x="126" y="22"/>
                        <a:pt x="125" y="18"/>
                        <a:pt x="125" y="13"/>
                      </a:cubicBezTo>
                      <a:cubicBezTo>
                        <a:pt x="125" y="11"/>
                        <a:pt x="126" y="9"/>
                        <a:pt x="126" y="7"/>
                      </a:cubicBezTo>
                      <a:cubicBezTo>
                        <a:pt x="127" y="1"/>
                        <a:pt x="127" y="1"/>
                        <a:pt x="127" y="1"/>
                      </a:cubicBezTo>
                      <a:cubicBezTo>
                        <a:pt x="16" y="1"/>
                        <a:pt x="16" y="1"/>
                        <a:pt x="16" y="1"/>
                      </a:cubicBezTo>
                      <a:cubicBezTo>
                        <a:pt x="0" y="1"/>
                        <a:pt x="0" y="1"/>
                        <a:pt x="0" y="1"/>
                      </a:cubicBezTo>
                      <a:cubicBezTo>
                        <a:pt x="13" y="11"/>
                        <a:pt x="13" y="11"/>
                        <a:pt x="13" y="11"/>
                      </a:cubicBezTo>
                      <a:cubicBezTo>
                        <a:pt x="21" y="17"/>
                        <a:pt x="25" y="22"/>
                        <a:pt x="31" y="29"/>
                      </a:cubicBezTo>
                      <a:cubicBezTo>
                        <a:pt x="38" y="38"/>
                        <a:pt x="41" y="43"/>
                        <a:pt x="47" y="53"/>
                      </a:cubicBezTo>
                      <a:cubicBezTo>
                        <a:pt x="224" y="330"/>
                        <a:pt x="224" y="330"/>
                        <a:pt x="224" y="330"/>
                      </a:cubicBezTo>
                      <a:cubicBezTo>
                        <a:pt x="223" y="619"/>
                        <a:pt x="223" y="619"/>
                        <a:pt x="223" y="619"/>
                      </a:cubicBezTo>
                      <a:cubicBezTo>
                        <a:pt x="223" y="622"/>
                        <a:pt x="223" y="625"/>
                        <a:pt x="223" y="628"/>
                      </a:cubicBezTo>
                      <a:cubicBezTo>
                        <a:pt x="223" y="630"/>
                        <a:pt x="223" y="632"/>
                        <a:pt x="222" y="634"/>
                      </a:cubicBezTo>
                      <a:cubicBezTo>
                        <a:pt x="221" y="642"/>
                        <a:pt x="219" y="646"/>
                        <a:pt x="216" y="654"/>
                      </a:cubicBezTo>
                      <a:cubicBezTo>
                        <a:pt x="213" y="662"/>
                        <a:pt x="213" y="662"/>
                        <a:pt x="213" y="662"/>
                      </a:cubicBezTo>
                      <a:cubicBezTo>
                        <a:pt x="306" y="662"/>
                        <a:pt x="306" y="662"/>
                        <a:pt x="306" y="662"/>
                      </a:cubicBezTo>
                      <a:cubicBezTo>
                        <a:pt x="314" y="662"/>
                        <a:pt x="314" y="662"/>
                        <a:pt x="314" y="662"/>
                      </a:cubicBezTo>
                      <a:cubicBezTo>
                        <a:pt x="311" y="654"/>
                        <a:pt x="311" y="654"/>
                        <a:pt x="311" y="654"/>
                      </a:cubicBezTo>
                      <a:cubicBezTo>
                        <a:pt x="308" y="647"/>
                        <a:pt x="308" y="642"/>
                        <a:pt x="306" y="635"/>
                      </a:cubicBezTo>
                      <a:cubicBezTo>
                        <a:pt x="304" y="627"/>
                        <a:pt x="303" y="623"/>
                        <a:pt x="303" y="615"/>
                      </a:cubicBezTo>
                      <a:cubicBezTo>
                        <a:pt x="303" y="327"/>
                        <a:pt x="303" y="327"/>
                        <a:pt x="303" y="327"/>
                      </a:cubicBezTo>
                      <a:cubicBezTo>
                        <a:pt x="482" y="62"/>
                        <a:pt x="482" y="62"/>
                        <a:pt x="482" y="62"/>
                      </a:cubicBezTo>
                      <a:cubicBezTo>
                        <a:pt x="489" y="50"/>
                        <a:pt x="493" y="44"/>
                        <a:pt x="501" y="33"/>
                      </a:cubicBezTo>
                      <a:cubicBezTo>
                        <a:pt x="496" y="30"/>
                        <a:pt x="496" y="30"/>
                        <a:pt x="496" y="30"/>
                      </a:cubicBezTo>
                      <a:cubicBezTo>
                        <a:pt x="496" y="30"/>
                        <a:pt x="496" y="30"/>
                        <a:pt x="496" y="30"/>
                      </a:cubicBezTo>
                      <a:cubicBezTo>
                        <a:pt x="501" y="33"/>
                        <a:pt x="501" y="33"/>
                        <a:pt x="501" y="33"/>
                      </a:cubicBezTo>
                      <a:cubicBezTo>
                        <a:pt x="508" y="24"/>
                        <a:pt x="512" y="18"/>
                        <a:pt x="522" y="10"/>
                      </a:cubicBezTo>
                      <a:cubicBezTo>
                        <a:pt x="533" y="0"/>
                        <a:pt x="533" y="0"/>
                        <a:pt x="533" y="0"/>
                      </a:cubicBezTo>
                      <a:cubicBezTo>
                        <a:pt x="429" y="0"/>
                        <a:pt x="429" y="0"/>
                        <a:pt x="429" y="0"/>
                      </a:cubicBezTo>
                      <a:lnTo>
                        <a:pt x="4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2" name="Freeform 157"/>
                <p:cNvSpPr>
                  <a:spLocks noChangeAspect="1"/>
                </p:cNvSpPr>
                <p:nvPr userDrawn="1"/>
              </p:nvSpPr>
              <p:spPr bwMode="black">
                <a:xfrm>
                  <a:off x="5492" y="1076"/>
                  <a:ext cx="30" cy="58"/>
                </a:xfrm>
                <a:custGeom>
                  <a:avLst/>
                  <a:gdLst/>
                  <a:ahLst/>
                  <a:cxnLst>
                    <a:cxn ang="0">
                      <a:pos x="102" y="261"/>
                    </a:cxn>
                    <a:cxn ang="0">
                      <a:pos x="102" y="59"/>
                    </a:cxn>
                    <a:cxn ang="0">
                      <a:pos x="273" y="59"/>
                    </a:cxn>
                    <a:cxn ang="0">
                      <a:pos x="288" y="59"/>
                    </a:cxn>
                    <a:cxn ang="0">
                      <a:pos x="313" y="62"/>
                    </a:cxn>
                    <a:cxn ang="0">
                      <a:pos x="335" y="76"/>
                    </a:cxn>
                    <a:cxn ang="0">
                      <a:pos x="344" y="83"/>
                    </a:cxn>
                    <a:cxn ang="0">
                      <a:pos x="344" y="6"/>
                    </a:cxn>
                    <a:cxn ang="0">
                      <a:pos x="344" y="0"/>
                    </a:cxn>
                    <a:cxn ang="0">
                      <a:pos x="0" y="0"/>
                    </a:cxn>
                    <a:cxn ang="0">
                      <a:pos x="6" y="9"/>
                    </a:cxn>
                    <a:cxn ang="0">
                      <a:pos x="16" y="27"/>
                    </a:cxn>
                    <a:cxn ang="0">
                      <a:pos x="21" y="52"/>
                    </a:cxn>
                    <a:cxn ang="0">
                      <a:pos x="21" y="596"/>
                    </a:cxn>
                    <a:cxn ang="0">
                      <a:pos x="21" y="616"/>
                    </a:cxn>
                    <a:cxn ang="0">
                      <a:pos x="20" y="629"/>
                    </a:cxn>
                    <a:cxn ang="0">
                      <a:pos x="10" y="653"/>
                    </a:cxn>
                    <a:cxn ang="0">
                      <a:pos x="5" y="661"/>
                    </a:cxn>
                    <a:cxn ang="0">
                      <a:pos x="110" y="661"/>
                    </a:cxn>
                    <a:cxn ang="0">
                      <a:pos x="117" y="661"/>
                    </a:cxn>
                    <a:cxn ang="0">
                      <a:pos x="115" y="654"/>
                    </a:cxn>
                    <a:cxn ang="0">
                      <a:pos x="109" y="636"/>
                    </a:cxn>
                    <a:cxn ang="0">
                      <a:pos x="104" y="552"/>
                    </a:cxn>
                    <a:cxn ang="0">
                      <a:pos x="104" y="320"/>
                    </a:cxn>
                    <a:cxn ang="0">
                      <a:pos x="273" y="320"/>
                    </a:cxn>
                    <a:cxn ang="0">
                      <a:pos x="297" y="320"/>
                    </a:cxn>
                    <a:cxn ang="0">
                      <a:pos x="310" y="320"/>
                    </a:cxn>
                    <a:cxn ang="0">
                      <a:pos x="310" y="315"/>
                    </a:cxn>
                    <a:cxn ang="0">
                      <a:pos x="310" y="320"/>
                    </a:cxn>
                    <a:cxn ang="0">
                      <a:pos x="338" y="325"/>
                    </a:cxn>
                    <a:cxn ang="0">
                      <a:pos x="345" y="327"/>
                    </a:cxn>
                    <a:cxn ang="0">
                      <a:pos x="345" y="267"/>
                    </a:cxn>
                    <a:cxn ang="0">
                      <a:pos x="345" y="261"/>
                    </a:cxn>
                    <a:cxn ang="0">
                      <a:pos x="102" y="261"/>
                    </a:cxn>
                  </a:cxnLst>
                  <a:rect l="0" t="0" r="r" b="b"/>
                  <a:pathLst>
                    <a:path w="345" h="661">
                      <a:moveTo>
                        <a:pt x="102" y="261"/>
                      </a:moveTo>
                      <a:cubicBezTo>
                        <a:pt x="102" y="59"/>
                        <a:pt x="102" y="59"/>
                        <a:pt x="102" y="59"/>
                      </a:cubicBezTo>
                      <a:cubicBezTo>
                        <a:pt x="273" y="59"/>
                        <a:pt x="273" y="59"/>
                        <a:pt x="273" y="59"/>
                      </a:cubicBezTo>
                      <a:cubicBezTo>
                        <a:pt x="278" y="59"/>
                        <a:pt x="283" y="59"/>
                        <a:pt x="288" y="59"/>
                      </a:cubicBezTo>
                      <a:cubicBezTo>
                        <a:pt x="297" y="59"/>
                        <a:pt x="305" y="60"/>
                        <a:pt x="313" y="62"/>
                      </a:cubicBezTo>
                      <a:cubicBezTo>
                        <a:pt x="322" y="65"/>
                        <a:pt x="326" y="68"/>
                        <a:pt x="335" y="76"/>
                      </a:cubicBezTo>
                      <a:cubicBezTo>
                        <a:pt x="344" y="83"/>
                        <a:pt x="344" y="83"/>
                        <a:pt x="344" y="83"/>
                      </a:cubicBezTo>
                      <a:cubicBezTo>
                        <a:pt x="344" y="6"/>
                        <a:pt x="344" y="6"/>
                        <a:pt x="344" y="6"/>
                      </a:cubicBezTo>
                      <a:cubicBezTo>
                        <a:pt x="344" y="0"/>
                        <a:pt x="344" y="0"/>
                        <a:pt x="344" y="0"/>
                      </a:cubicBezTo>
                      <a:cubicBezTo>
                        <a:pt x="0" y="0"/>
                        <a:pt x="0" y="0"/>
                        <a:pt x="0" y="0"/>
                      </a:cubicBezTo>
                      <a:cubicBezTo>
                        <a:pt x="6" y="9"/>
                        <a:pt x="6" y="9"/>
                        <a:pt x="6" y="9"/>
                      </a:cubicBezTo>
                      <a:cubicBezTo>
                        <a:pt x="10" y="15"/>
                        <a:pt x="14" y="20"/>
                        <a:pt x="16" y="27"/>
                      </a:cubicBezTo>
                      <a:cubicBezTo>
                        <a:pt x="19" y="36"/>
                        <a:pt x="21" y="42"/>
                        <a:pt x="21" y="52"/>
                      </a:cubicBezTo>
                      <a:cubicBezTo>
                        <a:pt x="21" y="596"/>
                        <a:pt x="21" y="596"/>
                        <a:pt x="21" y="596"/>
                      </a:cubicBezTo>
                      <a:cubicBezTo>
                        <a:pt x="21" y="604"/>
                        <a:pt x="21" y="610"/>
                        <a:pt x="21" y="616"/>
                      </a:cubicBezTo>
                      <a:cubicBezTo>
                        <a:pt x="21" y="620"/>
                        <a:pt x="21" y="624"/>
                        <a:pt x="20" y="629"/>
                      </a:cubicBezTo>
                      <a:cubicBezTo>
                        <a:pt x="18" y="638"/>
                        <a:pt x="15" y="644"/>
                        <a:pt x="10" y="653"/>
                      </a:cubicBezTo>
                      <a:cubicBezTo>
                        <a:pt x="5" y="661"/>
                        <a:pt x="5" y="661"/>
                        <a:pt x="5" y="661"/>
                      </a:cubicBezTo>
                      <a:cubicBezTo>
                        <a:pt x="110" y="661"/>
                        <a:pt x="110" y="661"/>
                        <a:pt x="110" y="661"/>
                      </a:cubicBezTo>
                      <a:cubicBezTo>
                        <a:pt x="117" y="661"/>
                        <a:pt x="117" y="661"/>
                        <a:pt x="117" y="661"/>
                      </a:cubicBezTo>
                      <a:cubicBezTo>
                        <a:pt x="115" y="654"/>
                        <a:pt x="115" y="654"/>
                        <a:pt x="115" y="654"/>
                      </a:cubicBezTo>
                      <a:cubicBezTo>
                        <a:pt x="113" y="645"/>
                        <a:pt x="110" y="643"/>
                        <a:pt x="109" y="636"/>
                      </a:cubicBezTo>
                      <a:cubicBezTo>
                        <a:pt x="105" y="598"/>
                        <a:pt x="104" y="584"/>
                        <a:pt x="104" y="552"/>
                      </a:cubicBezTo>
                      <a:cubicBezTo>
                        <a:pt x="104" y="320"/>
                        <a:pt x="104" y="320"/>
                        <a:pt x="104" y="320"/>
                      </a:cubicBezTo>
                      <a:cubicBezTo>
                        <a:pt x="273" y="320"/>
                        <a:pt x="273" y="320"/>
                        <a:pt x="273" y="320"/>
                      </a:cubicBezTo>
                      <a:cubicBezTo>
                        <a:pt x="282" y="320"/>
                        <a:pt x="289" y="320"/>
                        <a:pt x="297" y="320"/>
                      </a:cubicBezTo>
                      <a:cubicBezTo>
                        <a:pt x="300" y="320"/>
                        <a:pt x="305" y="320"/>
                        <a:pt x="310" y="320"/>
                      </a:cubicBezTo>
                      <a:cubicBezTo>
                        <a:pt x="310" y="315"/>
                        <a:pt x="310" y="315"/>
                        <a:pt x="310" y="315"/>
                      </a:cubicBezTo>
                      <a:cubicBezTo>
                        <a:pt x="310" y="320"/>
                        <a:pt x="310" y="320"/>
                        <a:pt x="310" y="320"/>
                      </a:cubicBezTo>
                      <a:cubicBezTo>
                        <a:pt x="320" y="320"/>
                        <a:pt x="326" y="323"/>
                        <a:pt x="338" y="325"/>
                      </a:cubicBezTo>
                      <a:cubicBezTo>
                        <a:pt x="345" y="327"/>
                        <a:pt x="345" y="327"/>
                        <a:pt x="345" y="327"/>
                      </a:cubicBezTo>
                      <a:cubicBezTo>
                        <a:pt x="345" y="267"/>
                        <a:pt x="345" y="267"/>
                        <a:pt x="345" y="267"/>
                      </a:cubicBezTo>
                      <a:cubicBezTo>
                        <a:pt x="345" y="261"/>
                        <a:pt x="345" y="261"/>
                        <a:pt x="345" y="261"/>
                      </a:cubicBezTo>
                      <a:lnTo>
                        <a:pt x="102" y="261"/>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3" name="Freeform 158"/>
                <p:cNvSpPr>
                  <a:spLocks noChangeAspect="1" noEditPoints="1"/>
                </p:cNvSpPr>
                <p:nvPr userDrawn="1"/>
              </p:nvSpPr>
              <p:spPr bwMode="black">
                <a:xfrm>
                  <a:off x="5338" y="1174"/>
                  <a:ext cx="60" cy="60"/>
                </a:xfrm>
                <a:custGeom>
                  <a:avLst/>
                  <a:gdLst/>
                  <a:ahLst/>
                  <a:cxnLst>
                    <a:cxn ang="0">
                      <a:pos x="345" y="0"/>
                    </a:cxn>
                    <a:cxn ang="0">
                      <a:pos x="335" y="0"/>
                    </a:cxn>
                    <a:cxn ang="0">
                      <a:pos x="0" y="337"/>
                    </a:cxn>
                    <a:cxn ang="0">
                      <a:pos x="330" y="675"/>
                    </a:cxn>
                    <a:cxn ang="0">
                      <a:pos x="330" y="669"/>
                    </a:cxn>
                    <a:cxn ang="0">
                      <a:pos x="330" y="675"/>
                    </a:cxn>
                    <a:cxn ang="0">
                      <a:pos x="338" y="675"/>
                    </a:cxn>
                    <a:cxn ang="0">
                      <a:pos x="674" y="341"/>
                    </a:cxn>
                    <a:cxn ang="0">
                      <a:pos x="674" y="335"/>
                    </a:cxn>
                    <a:cxn ang="0">
                      <a:pos x="345" y="0"/>
                    </a:cxn>
                    <a:cxn ang="0">
                      <a:pos x="85" y="334"/>
                    </a:cxn>
                    <a:cxn ang="0">
                      <a:pos x="336" y="64"/>
                    </a:cxn>
                    <a:cxn ang="0">
                      <a:pos x="339" y="64"/>
                    </a:cxn>
                    <a:cxn ang="0">
                      <a:pos x="592" y="335"/>
                    </a:cxn>
                    <a:cxn ang="0">
                      <a:pos x="337" y="610"/>
                    </a:cxn>
                    <a:cxn ang="0">
                      <a:pos x="332" y="610"/>
                    </a:cxn>
                    <a:cxn ang="0">
                      <a:pos x="85" y="339"/>
                    </a:cxn>
                    <a:cxn ang="0">
                      <a:pos x="85" y="334"/>
                    </a:cxn>
                  </a:cxnLst>
                  <a:rect l="0" t="0" r="r" b="b"/>
                  <a:pathLst>
                    <a:path w="674" h="675">
                      <a:moveTo>
                        <a:pt x="345" y="0"/>
                      </a:moveTo>
                      <a:cubicBezTo>
                        <a:pt x="342"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5"/>
                        <a:pt x="338" y="675"/>
                      </a:cubicBezTo>
                      <a:cubicBezTo>
                        <a:pt x="520" y="674"/>
                        <a:pt x="674" y="533"/>
                        <a:pt x="674" y="341"/>
                      </a:cubicBezTo>
                      <a:cubicBezTo>
                        <a:pt x="674" y="339"/>
                        <a:pt x="674" y="337"/>
                        <a:pt x="674" y="335"/>
                      </a:cubicBezTo>
                      <a:cubicBezTo>
                        <a:pt x="670" y="154"/>
                        <a:pt x="533" y="7"/>
                        <a:pt x="345" y="0"/>
                      </a:cubicBezTo>
                      <a:close/>
                      <a:moveTo>
                        <a:pt x="85" y="334"/>
                      </a:moveTo>
                      <a:cubicBezTo>
                        <a:pt x="88" y="191"/>
                        <a:pt x="186" y="64"/>
                        <a:pt x="336" y="64"/>
                      </a:cubicBezTo>
                      <a:cubicBezTo>
                        <a:pt x="337" y="64"/>
                        <a:pt x="338" y="64"/>
                        <a:pt x="339" y="64"/>
                      </a:cubicBezTo>
                      <a:cubicBezTo>
                        <a:pt x="488" y="67"/>
                        <a:pt x="591" y="191"/>
                        <a:pt x="592" y="335"/>
                      </a:cubicBezTo>
                      <a:cubicBezTo>
                        <a:pt x="592" y="479"/>
                        <a:pt x="481" y="609"/>
                        <a:pt x="337" y="610"/>
                      </a:cubicBezTo>
                      <a:cubicBezTo>
                        <a:pt x="335" y="610"/>
                        <a:pt x="334" y="610"/>
                        <a:pt x="332" y="610"/>
                      </a:cubicBezTo>
                      <a:cubicBezTo>
                        <a:pt x="186" y="606"/>
                        <a:pt x="85" y="480"/>
                        <a:pt x="85" y="339"/>
                      </a:cubicBezTo>
                      <a:cubicBezTo>
                        <a:pt x="85" y="337"/>
                        <a:pt x="85" y="335"/>
                        <a:pt x="85" y="33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4" name="Freeform 159"/>
                <p:cNvSpPr>
                  <a:spLocks noChangeAspect="1" noEditPoints="1"/>
                </p:cNvSpPr>
                <p:nvPr userDrawn="1"/>
              </p:nvSpPr>
              <p:spPr bwMode="black">
                <a:xfrm>
                  <a:off x="5213" y="976"/>
                  <a:ext cx="36" cy="59"/>
                </a:xfrm>
                <a:custGeom>
                  <a:avLst/>
                  <a:gdLst/>
                  <a:ahLst/>
                  <a:cxnLst>
                    <a:cxn ang="0">
                      <a:pos x="20" y="32"/>
                    </a:cxn>
                    <a:cxn ang="0">
                      <a:pos x="28" y="68"/>
                    </a:cxn>
                    <a:cxn ang="0">
                      <a:pos x="28" y="603"/>
                    </a:cxn>
                    <a:cxn ang="0">
                      <a:pos x="22" y="635"/>
                    </a:cxn>
                    <a:cxn ang="0">
                      <a:pos x="13" y="652"/>
                    </a:cxn>
                    <a:cxn ang="0">
                      <a:pos x="6" y="661"/>
                    </a:cxn>
                    <a:cxn ang="0">
                      <a:pos x="191" y="661"/>
                    </a:cxn>
                    <a:cxn ang="0">
                      <a:pos x="192" y="661"/>
                    </a:cxn>
                    <a:cxn ang="0">
                      <a:pos x="411" y="470"/>
                    </a:cxn>
                    <a:cxn ang="0">
                      <a:pos x="295" y="302"/>
                    </a:cxn>
                    <a:cxn ang="0">
                      <a:pos x="280" y="297"/>
                    </a:cxn>
                    <a:cxn ang="0">
                      <a:pos x="294" y="288"/>
                    </a:cxn>
                    <a:cxn ang="0">
                      <a:pos x="367" y="167"/>
                    </a:cxn>
                    <a:cxn ang="0">
                      <a:pos x="367" y="161"/>
                    </a:cxn>
                    <a:cxn ang="0">
                      <a:pos x="208" y="0"/>
                    </a:cxn>
                    <a:cxn ang="0">
                      <a:pos x="0" y="0"/>
                    </a:cxn>
                    <a:cxn ang="0">
                      <a:pos x="7" y="9"/>
                    </a:cxn>
                    <a:cxn ang="0">
                      <a:pos x="20" y="32"/>
                    </a:cxn>
                    <a:cxn ang="0">
                      <a:pos x="159" y="277"/>
                    </a:cxn>
                    <a:cxn ang="0">
                      <a:pos x="108" y="277"/>
                    </a:cxn>
                    <a:cxn ang="0">
                      <a:pos x="108" y="55"/>
                    </a:cxn>
                    <a:cxn ang="0">
                      <a:pos x="166" y="55"/>
                    </a:cxn>
                    <a:cxn ang="0">
                      <a:pos x="289" y="162"/>
                    </a:cxn>
                    <a:cxn ang="0">
                      <a:pos x="289" y="167"/>
                    </a:cxn>
                    <a:cxn ang="0">
                      <a:pos x="159" y="277"/>
                    </a:cxn>
                    <a:cxn ang="0">
                      <a:pos x="156" y="611"/>
                    </a:cxn>
                    <a:cxn ang="0">
                      <a:pos x="108" y="603"/>
                    </a:cxn>
                    <a:cxn ang="0">
                      <a:pos x="112" y="330"/>
                    </a:cxn>
                    <a:cxn ang="0">
                      <a:pos x="163" y="330"/>
                    </a:cxn>
                    <a:cxn ang="0">
                      <a:pos x="330" y="469"/>
                    </a:cxn>
                    <a:cxn ang="0">
                      <a:pos x="330" y="473"/>
                    </a:cxn>
                    <a:cxn ang="0">
                      <a:pos x="169" y="611"/>
                    </a:cxn>
                    <a:cxn ang="0">
                      <a:pos x="156" y="611"/>
                    </a:cxn>
                  </a:cxnLst>
                  <a:rect l="0" t="0" r="r" b="b"/>
                  <a:pathLst>
                    <a:path w="411" h="661">
                      <a:moveTo>
                        <a:pt x="20" y="32"/>
                      </a:moveTo>
                      <a:cubicBezTo>
                        <a:pt x="26" y="46"/>
                        <a:pt x="28" y="54"/>
                        <a:pt x="28" y="68"/>
                      </a:cubicBezTo>
                      <a:cubicBezTo>
                        <a:pt x="28" y="603"/>
                        <a:pt x="28" y="603"/>
                        <a:pt x="28" y="603"/>
                      </a:cubicBezTo>
                      <a:cubicBezTo>
                        <a:pt x="28" y="616"/>
                        <a:pt x="27" y="623"/>
                        <a:pt x="22" y="635"/>
                      </a:cubicBezTo>
                      <a:cubicBezTo>
                        <a:pt x="19" y="642"/>
                        <a:pt x="18" y="645"/>
                        <a:pt x="13" y="652"/>
                      </a:cubicBezTo>
                      <a:cubicBezTo>
                        <a:pt x="6" y="661"/>
                        <a:pt x="6" y="661"/>
                        <a:pt x="6" y="661"/>
                      </a:cubicBezTo>
                      <a:cubicBezTo>
                        <a:pt x="191" y="661"/>
                        <a:pt x="191" y="661"/>
                        <a:pt x="191" y="661"/>
                      </a:cubicBezTo>
                      <a:cubicBezTo>
                        <a:pt x="191" y="661"/>
                        <a:pt x="191" y="661"/>
                        <a:pt x="192" y="661"/>
                      </a:cubicBezTo>
                      <a:cubicBezTo>
                        <a:pt x="325" y="661"/>
                        <a:pt x="410" y="588"/>
                        <a:pt x="411" y="470"/>
                      </a:cubicBezTo>
                      <a:cubicBezTo>
                        <a:pt x="411" y="383"/>
                        <a:pt x="369" y="327"/>
                        <a:pt x="295" y="302"/>
                      </a:cubicBezTo>
                      <a:cubicBezTo>
                        <a:pt x="280" y="297"/>
                        <a:pt x="280" y="297"/>
                        <a:pt x="280" y="297"/>
                      </a:cubicBezTo>
                      <a:cubicBezTo>
                        <a:pt x="294" y="288"/>
                        <a:pt x="294" y="288"/>
                        <a:pt x="294" y="288"/>
                      </a:cubicBezTo>
                      <a:cubicBezTo>
                        <a:pt x="340" y="261"/>
                        <a:pt x="368" y="227"/>
                        <a:pt x="367" y="167"/>
                      </a:cubicBezTo>
                      <a:cubicBezTo>
                        <a:pt x="367" y="165"/>
                        <a:pt x="367" y="163"/>
                        <a:pt x="367" y="161"/>
                      </a:cubicBezTo>
                      <a:cubicBezTo>
                        <a:pt x="363" y="74"/>
                        <a:pt x="296" y="0"/>
                        <a:pt x="208" y="0"/>
                      </a:cubicBezTo>
                      <a:cubicBezTo>
                        <a:pt x="0" y="0"/>
                        <a:pt x="0" y="0"/>
                        <a:pt x="0" y="0"/>
                      </a:cubicBezTo>
                      <a:cubicBezTo>
                        <a:pt x="7" y="9"/>
                        <a:pt x="7" y="9"/>
                        <a:pt x="7" y="9"/>
                      </a:cubicBezTo>
                      <a:cubicBezTo>
                        <a:pt x="13" y="17"/>
                        <a:pt x="16" y="23"/>
                        <a:pt x="20" y="32"/>
                      </a:cubicBezTo>
                      <a:close/>
                      <a:moveTo>
                        <a:pt x="159" y="277"/>
                      </a:moveTo>
                      <a:cubicBezTo>
                        <a:pt x="108" y="277"/>
                        <a:pt x="108" y="277"/>
                        <a:pt x="108" y="277"/>
                      </a:cubicBezTo>
                      <a:cubicBezTo>
                        <a:pt x="108" y="55"/>
                        <a:pt x="108" y="55"/>
                        <a:pt x="108" y="55"/>
                      </a:cubicBezTo>
                      <a:cubicBezTo>
                        <a:pt x="166" y="55"/>
                        <a:pt x="166" y="55"/>
                        <a:pt x="166" y="55"/>
                      </a:cubicBezTo>
                      <a:cubicBezTo>
                        <a:pt x="245" y="55"/>
                        <a:pt x="285" y="99"/>
                        <a:pt x="289" y="162"/>
                      </a:cubicBezTo>
                      <a:cubicBezTo>
                        <a:pt x="289" y="163"/>
                        <a:pt x="289" y="166"/>
                        <a:pt x="289" y="167"/>
                      </a:cubicBezTo>
                      <a:cubicBezTo>
                        <a:pt x="289" y="232"/>
                        <a:pt x="249" y="277"/>
                        <a:pt x="159" y="277"/>
                      </a:cubicBezTo>
                      <a:close/>
                      <a:moveTo>
                        <a:pt x="156" y="611"/>
                      </a:moveTo>
                      <a:cubicBezTo>
                        <a:pt x="139" y="611"/>
                        <a:pt x="126" y="608"/>
                        <a:pt x="108" y="603"/>
                      </a:cubicBezTo>
                      <a:cubicBezTo>
                        <a:pt x="112" y="330"/>
                        <a:pt x="112" y="330"/>
                        <a:pt x="112" y="330"/>
                      </a:cubicBezTo>
                      <a:cubicBezTo>
                        <a:pt x="129" y="330"/>
                        <a:pt x="141" y="330"/>
                        <a:pt x="163" y="330"/>
                      </a:cubicBezTo>
                      <a:cubicBezTo>
                        <a:pt x="248" y="334"/>
                        <a:pt x="327" y="362"/>
                        <a:pt x="330" y="469"/>
                      </a:cubicBezTo>
                      <a:cubicBezTo>
                        <a:pt x="330" y="470"/>
                        <a:pt x="330" y="472"/>
                        <a:pt x="330" y="473"/>
                      </a:cubicBezTo>
                      <a:cubicBezTo>
                        <a:pt x="330" y="560"/>
                        <a:pt x="252" y="605"/>
                        <a:pt x="169" y="611"/>
                      </a:cubicBezTo>
                      <a:cubicBezTo>
                        <a:pt x="164" y="611"/>
                        <a:pt x="160" y="611"/>
                        <a:pt x="156" y="61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5" name="Freeform 160"/>
                <p:cNvSpPr>
                  <a:spLocks noChangeAspect="1"/>
                </p:cNvSpPr>
                <p:nvPr userDrawn="1"/>
              </p:nvSpPr>
              <p:spPr bwMode="black">
                <a:xfrm>
                  <a:off x="5406" y="1174"/>
                  <a:ext cx="54" cy="61"/>
                </a:xfrm>
                <a:custGeom>
                  <a:avLst/>
                  <a:gdLst/>
                  <a:ahLst/>
                  <a:cxnLst>
                    <a:cxn ang="0">
                      <a:pos x="484" y="336"/>
                    </a:cxn>
                    <a:cxn ang="0">
                      <a:pos x="493" y="345"/>
                    </a:cxn>
                    <a:cxn ang="0">
                      <a:pos x="512" y="374"/>
                    </a:cxn>
                    <a:cxn ang="0">
                      <a:pos x="518" y="426"/>
                    </a:cxn>
                    <a:cxn ang="0">
                      <a:pos x="518" y="449"/>
                    </a:cxn>
                    <a:cxn ang="0">
                      <a:pos x="518" y="574"/>
                    </a:cxn>
                    <a:cxn ang="0">
                      <a:pos x="377" y="609"/>
                    </a:cxn>
                    <a:cxn ang="0">
                      <a:pos x="362" y="609"/>
                    </a:cxn>
                    <a:cxn ang="0">
                      <a:pos x="82" y="340"/>
                    </a:cxn>
                    <a:cxn ang="0">
                      <a:pos x="82" y="333"/>
                    </a:cxn>
                    <a:cxn ang="0">
                      <a:pos x="346" y="63"/>
                    </a:cxn>
                    <a:cxn ang="0">
                      <a:pos x="525" y="105"/>
                    </a:cxn>
                    <a:cxn ang="0">
                      <a:pos x="533" y="111"/>
                    </a:cxn>
                    <a:cxn ang="0">
                      <a:pos x="533" y="34"/>
                    </a:cxn>
                    <a:cxn ang="0">
                      <a:pos x="359" y="1"/>
                    </a:cxn>
                    <a:cxn ang="0">
                      <a:pos x="355" y="1"/>
                    </a:cxn>
                    <a:cxn ang="0">
                      <a:pos x="0" y="341"/>
                    </a:cxn>
                    <a:cxn ang="0">
                      <a:pos x="0" y="346"/>
                    </a:cxn>
                    <a:cxn ang="0">
                      <a:pos x="357" y="678"/>
                    </a:cxn>
                    <a:cxn ang="0">
                      <a:pos x="375" y="678"/>
                    </a:cxn>
                    <a:cxn ang="0">
                      <a:pos x="594" y="612"/>
                    </a:cxn>
                    <a:cxn ang="0">
                      <a:pos x="596" y="391"/>
                    </a:cxn>
                    <a:cxn ang="0">
                      <a:pos x="595" y="381"/>
                    </a:cxn>
                    <a:cxn ang="0">
                      <a:pos x="598" y="366"/>
                    </a:cxn>
                    <a:cxn ang="0">
                      <a:pos x="593" y="364"/>
                    </a:cxn>
                    <a:cxn ang="0">
                      <a:pos x="598" y="365"/>
                    </a:cxn>
                    <a:cxn ang="0">
                      <a:pos x="609" y="345"/>
                    </a:cxn>
                    <a:cxn ang="0">
                      <a:pos x="616" y="336"/>
                    </a:cxn>
                    <a:cxn ang="0">
                      <a:pos x="497" y="336"/>
                    </a:cxn>
                    <a:cxn ang="0">
                      <a:pos x="484" y="336"/>
                    </a:cxn>
                  </a:cxnLst>
                  <a:rect l="0" t="0" r="r" b="b"/>
                  <a:pathLst>
                    <a:path w="616" h="678">
                      <a:moveTo>
                        <a:pt x="484" y="336"/>
                      </a:moveTo>
                      <a:cubicBezTo>
                        <a:pt x="493" y="345"/>
                        <a:pt x="493" y="345"/>
                        <a:pt x="493" y="345"/>
                      </a:cubicBezTo>
                      <a:cubicBezTo>
                        <a:pt x="503" y="356"/>
                        <a:pt x="508" y="361"/>
                        <a:pt x="512" y="374"/>
                      </a:cubicBezTo>
                      <a:cubicBezTo>
                        <a:pt x="517" y="393"/>
                        <a:pt x="518" y="408"/>
                        <a:pt x="518" y="426"/>
                      </a:cubicBezTo>
                      <a:cubicBezTo>
                        <a:pt x="518" y="433"/>
                        <a:pt x="518" y="441"/>
                        <a:pt x="518" y="449"/>
                      </a:cubicBezTo>
                      <a:cubicBezTo>
                        <a:pt x="518" y="574"/>
                        <a:pt x="518" y="574"/>
                        <a:pt x="518" y="574"/>
                      </a:cubicBezTo>
                      <a:cubicBezTo>
                        <a:pt x="470" y="598"/>
                        <a:pt x="431" y="606"/>
                        <a:pt x="377" y="609"/>
                      </a:cubicBezTo>
                      <a:cubicBezTo>
                        <a:pt x="372" y="609"/>
                        <a:pt x="366" y="609"/>
                        <a:pt x="362" y="609"/>
                      </a:cubicBezTo>
                      <a:cubicBezTo>
                        <a:pt x="202" y="609"/>
                        <a:pt x="87" y="493"/>
                        <a:pt x="82" y="340"/>
                      </a:cubicBezTo>
                      <a:cubicBezTo>
                        <a:pt x="82" y="338"/>
                        <a:pt x="82" y="335"/>
                        <a:pt x="82" y="333"/>
                      </a:cubicBezTo>
                      <a:cubicBezTo>
                        <a:pt x="82" y="200"/>
                        <a:pt x="169" y="66"/>
                        <a:pt x="346" y="63"/>
                      </a:cubicBezTo>
                      <a:cubicBezTo>
                        <a:pt x="400" y="63"/>
                        <a:pt x="464" y="69"/>
                        <a:pt x="525" y="105"/>
                      </a:cubicBezTo>
                      <a:cubicBezTo>
                        <a:pt x="533" y="111"/>
                        <a:pt x="533" y="111"/>
                        <a:pt x="533" y="111"/>
                      </a:cubicBezTo>
                      <a:cubicBezTo>
                        <a:pt x="533" y="34"/>
                        <a:pt x="533" y="34"/>
                        <a:pt x="533" y="34"/>
                      </a:cubicBezTo>
                      <a:cubicBezTo>
                        <a:pt x="468" y="4"/>
                        <a:pt x="425" y="2"/>
                        <a:pt x="359" y="1"/>
                      </a:cubicBezTo>
                      <a:cubicBezTo>
                        <a:pt x="357" y="1"/>
                        <a:pt x="356" y="1"/>
                        <a:pt x="355" y="1"/>
                      </a:cubicBezTo>
                      <a:cubicBezTo>
                        <a:pt x="155" y="0"/>
                        <a:pt x="3" y="126"/>
                        <a:pt x="0" y="341"/>
                      </a:cubicBezTo>
                      <a:cubicBezTo>
                        <a:pt x="0" y="343"/>
                        <a:pt x="0" y="344"/>
                        <a:pt x="0" y="346"/>
                      </a:cubicBezTo>
                      <a:cubicBezTo>
                        <a:pt x="0" y="531"/>
                        <a:pt x="157" y="678"/>
                        <a:pt x="357" y="678"/>
                      </a:cubicBezTo>
                      <a:cubicBezTo>
                        <a:pt x="363" y="678"/>
                        <a:pt x="369" y="678"/>
                        <a:pt x="375" y="678"/>
                      </a:cubicBezTo>
                      <a:cubicBezTo>
                        <a:pt x="463" y="674"/>
                        <a:pt x="547" y="643"/>
                        <a:pt x="594" y="612"/>
                      </a:cubicBezTo>
                      <a:cubicBezTo>
                        <a:pt x="596" y="391"/>
                        <a:pt x="596" y="391"/>
                        <a:pt x="596" y="391"/>
                      </a:cubicBezTo>
                      <a:cubicBezTo>
                        <a:pt x="596" y="387"/>
                        <a:pt x="595" y="384"/>
                        <a:pt x="595" y="381"/>
                      </a:cubicBezTo>
                      <a:cubicBezTo>
                        <a:pt x="595" y="376"/>
                        <a:pt x="596" y="372"/>
                        <a:pt x="598" y="366"/>
                      </a:cubicBezTo>
                      <a:cubicBezTo>
                        <a:pt x="593" y="364"/>
                        <a:pt x="593" y="364"/>
                        <a:pt x="593" y="364"/>
                      </a:cubicBezTo>
                      <a:cubicBezTo>
                        <a:pt x="598" y="365"/>
                        <a:pt x="598" y="365"/>
                        <a:pt x="598" y="365"/>
                      </a:cubicBezTo>
                      <a:cubicBezTo>
                        <a:pt x="601" y="357"/>
                        <a:pt x="603" y="353"/>
                        <a:pt x="609" y="345"/>
                      </a:cubicBezTo>
                      <a:cubicBezTo>
                        <a:pt x="616" y="336"/>
                        <a:pt x="616" y="336"/>
                        <a:pt x="616" y="336"/>
                      </a:cubicBezTo>
                      <a:cubicBezTo>
                        <a:pt x="497" y="336"/>
                        <a:pt x="497" y="336"/>
                        <a:pt x="497" y="336"/>
                      </a:cubicBezTo>
                      <a:lnTo>
                        <a:pt x="484" y="336"/>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6" name="Freeform 161"/>
                <p:cNvSpPr>
                  <a:spLocks noChangeAspect="1"/>
                </p:cNvSpPr>
                <p:nvPr userDrawn="1"/>
              </p:nvSpPr>
              <p:spPr bwMode="black">
                <a:xfrm>
                  <a:off x="5148" y="976"/>
                  <a:ext cx="57" cy="62"/>
                </a:xfrm>
                <a:custGeom>
                  <a:avLst/>
                  <a:gdLst/>
                  <a:ahLst/>
                  <a:cxnLst>
                    <a:cxn ang="0">
                      <a:pos x="33" y="29"/>
                    </a:cxn>
                    <a:cxn ang="0">
                      <a:pos x="40" y="54"/>
                    </a:cxn>
                    <a:cxn ang="0">
                      <a:pos x="40" y="597"/>
                    </a:cxn>
                    <a:cxn ang="0">
                      <a:pos x="37" y="630"/>
                    </a:cxn>
                    <a:cxn ang="0">
                      <a:pos x="26" y="652"/>
                    </a:cxn>
                    <a:cxn ang="0">
                      <a:pos x="20" y="661"/>
                    </a:cxn>
                    <a:cxn ang="0">
                      <a:pos x="114" y="661"/>
                    </a:cxn>
                    <a:cxn ang="0">
                      <a:pos x="121" y="661"/>
                    </a:cxn>
                    <a:cxn ang="0">
                      <a:pos x="119" y="654"/>
                    </a:cxn>
                    <a:cxn ang="0">
                      <a:pos x="111" y="627"/>
                    </a:cxn>
                    <a:cxn ang="0">
                      <a:pos x="105" y="580"/>
                    </a:cxn>
                    <a:cxn ang="0">
                      <a:pos x="105" y="112"/>
                    </a:cxn>
                    <a:cxn ang="0">
                      <a:pos x="630" y="692"/>
                    </a:cxn>
                    <a:cxn ang="0">
                      <a:pos x="630" y="69"/>
                    </a:cxn>
                    <a:cxn ang="0">
                      <a:pos x="632" y="36"/>
                    </a:cxn>
                    <a:cxn ang="0">
                      <a:pos x="627" y="34"/>
                    </a:cxn>
                    <a:cxn ang="0">
                      <a:pos x="632" y="35"/>
                    </a:cxn>
                    <a:cxn ang="0">
                      <a:pos x="639"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1" y="1"/>
                    </a:cxn>
                    <a:cxn ang="0">
                      <a:pos x="0" y="1"/>
                    </a:cxn>
                    <a:cxn ang="0">
                      <a:pos x="18" y="11"/>
                    </a:cxn>
                    <a:cxn ang="0">
                      <a:pos x="33" y="29"/>
                    </a:cxn>
                  </a:cxnLst>
                  <a:rect l="0" t="0" r="r" b="b"/>
                  <a:pathLst>
                    <a:path w="641" h="692">
                      <a:moveTo>
                        <a:pt x="33" y="29"/>
                      </a:moveTo>
                      <a:cubicBezTo>
                        <a:pt x="39" y="38"/>
                        <a:pt x="40" y="45"/>
                        <a:pt x="40" y="54"/>
                      </a:cubicBezTo>
                      <a:cubicBezTo>
                        <a:pt x="40" y="597"/>
                        <a:pt x="40" y="597"/>
                        <a:pt x="40" y="597"/>
                      </a:cubicBezTo>
                      <a:cubicBezTo>
                        <a:pt x="40" y="610"/>
                        <a:pt x="40" y="618"/>
                        <a:pt x="37" y="630"/>
                      </a:cubicBezTo>
                      <a:cubicBezTo>
                        <a:pt x="35" y="639"/>
                        <a:pt x="32" y="643"/>
                        <a:pt x="26" y="652"/>
                      </a:cubicBezTo>
                      <a:cubicBezTo>
                        <a:pt x="20" y="661"/>
                        <a:pt x="20" y="661"/>
                        <a:pt x="20" y="661"/>
                      </a:cubicBezTo>
                      <a:cubicBezTo>
                        <a:pt x="114" y="661"/>
                        <a:pt x="114" y="661"/>
                        <a:pt x="114" y="661"/>
                      </a:cubicBezTo>
                      <a:cubicBezTo>
                        <a:pt x="121" y="661"/>
                        <a:pt x="121" y="661"/>
                        <a:pt x="121" y="661"/>
                      </a:cubicBezTo>
                      <a:cubicBezTo>
                        <a:pt x="119" y="654"/>
                        <a:pt x="119" y="654"/>
                        <a:pt x="119" y="654"/>
                      </a:cubicBezTo>
                      <a:cubicBezTo>
                        <a:pt x="115" y="642"/>
                        <a:pt x="113" y="637"/>
                        <a:pt x="111" y="627"/>
                      </a:cubicBezTo>
                      <a:cubicBezTo>
                        <a:pt x="105" y="597"/>
                        <a:pt x="105" y="599"/>
                        <a:pt x="105" y="580"/>
                      </a:cubicBezTo>
                      <a:cubicBezTo>
                        <a:pt x="105" y="112"/>
                        <a:pt x="105" y="112"/>
                        <a:pt x="105" y="112"/>
                      </a:cubicBezTo>
                      <a:cubicBezTo>
                        <a:pt x="630" y="692"/>
                        <a:pt x="630" y="692"/>
                        <a:pt x="630" y="692"/>
                      </a:cubicBezTo>
                      <a:cubicBezTo>
                        <a:pt x="630" y="69"/>
                        <a:pt x="630" y="69"/>
                        <a:pt x="630" y="69"/>
                      </a:cubicBezTo>
                      <a:cubicBezTo>
                        <a:pt x="630" y="56"/>
                        <a:pt x="630" y="49"/>
                        <a:pt x="632" y="36"/>
                      </a:cubicBezTo>
                      <a:cubicBezTo>
                        <a:pt x="627" y="34"/>
                        <a:pt x="627" y="34"/>
                        <a:pt x="627" y="34"/>
                      </a:cubicBezTo>
                      <a:cubicBezTo>
                        <a:pt x="632" y="35"/>
                        <a:pt x="632" y="35"/>
                        <a:pt x="632" y="35"/>
                      </a:cubicBezTo>
                      <a:cubicBezTo>
                        <a:pt x="634" y="24"/>
                        <a:pt x="635" y="18"/>
                        <a:pt x="639" y="7"/>
                      </a:cubicBezTo>
                      <a:cubicBezTo>
                        <a:pt x="641" y="0"/>
                        <a:pt x="641" y="0"/>
                        <a:pt x="641" y="0"/>
                      </a:cubicBezTo>
                      <a:cubicBezTo>
                        <a:pt x="560" y="0"/>
                        <a:pt x="560" y="0"/>
                        <a:pt x="560" y="0"/>
                      </a:cubicBezTo>
                      <a:cubicBezTo>
                        <a:pt x="553" y="0"/>
                        <a:pt x="553" y="0"/>
                        <a:pt x="553" y="0"/>
                      </a:cubicBezTo>
                      <a:cubicBezTo>
                        <a:pt x="555" y="7"/>
                        <a:pt x="555" y="7"/>
                        <a:pt x="555" y="7"/>
                      </a:cubicBezTo>
                      <a:cubicBezTo>
                        <a:pt x="558" y="17"/>
                        <a:pt x="559" y="23"/>
                        <a:pt x="561" y="32"/>
                      </a:cubicBezTo>
                      <a:cubicBezTo>
                        <a:pt x="565" y="51"/>
                        <a:pt x="565" y="66"/>
                        <a:pt x="565" y="83"/>
                      </a:cubicBezTo>
                      <a:cubicBezTo>
                        <a:pt x="565" y="92"/>
                        <a:pt x="565" y="102"/>
                        <a:pt x="565" y="114"/>
                      </a:cubicBezTo>
                      <a:cubicBezTo>
                        <a:pt x="565" y="511"/>
                        <a:pt x="565" y="511"/>
                        <a:pt x="565" y="511"/>
                      </a:cubicBezTo>
                      <a:cubicBezTo>
                        <a:pt x="120" y="3"/>
                        <a:pt x="120" y="3"/>
                        <a:pt x="120" y="3"/>
                      </a:cubicBezTo>
                      <a:cubicBezTo>
                        <a:pt x="21" y="1"/>
                        <a:pt x="21" y="1"/>
                        <a:pt x="21" y="1"/>
                      </a:cubicBezTo>
                      <a:cubicBezTo>
                        <a:pt x="0" y="1"/>
                        <a:pt x="0" y="1"/>
                        <a:pt x="0" y="1"/>
                      </a:cubicBezTo>
                      <a:cubicBezTo>
                        <a:pt x="18" y="11"/>
                        <a:pt x="18" y="11"/>
                        <a:pt x="18" y="11"/>
                      </a:cubicBezTo>
                      <a:cubicBezTo>
                        <a:pt x="26"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7" name="Freeform 162"/>
                <p:cNvSpPr>
                  <a:spLocks noChangeAspect="1"/>
                </p:cNvSpPr>
                <p:nvPr userDrawn="1"/>
              </p:nvSpPr>
              <p:spPr bwMode="black">
                <a:xfrm>
                  <a:off x="5149" y="1076"/>
                  <a:ext cx="38" cy="58"/>
                </a:xfrm>
                <a:custGeom>
                  <a:avLst/>
                  <a:gdLst/>
                  <a:ahLst/>
                  <a:cxnLst>
                    <a:cxn ang="0">
                      <a:pos x="13" y="650"/>
                    </a:cxn>
                    <a:cxn ang="0">
                      <a:pos x="7" y="659"/>
                    </a:cxn>
                    <a:cxn ang="0">
                      <a:pos x="393" y="659"/>
                    </a:cxn>
                    <a:cxn ang="0">
                      <a:pos x="393" y="654"/>
                    </a:cxn>
                    <a:cxn ang="0">
                      <a:pos x="393" y="654"/>
                    </a:cxn>
                    <a:cxn ang="0">
                      <a:pos x="393" y="654"/>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7" y="322"/>
                    </a:cxn>
                    <a:cxn ang="0">
                      <a:pos x="343" y="334"/>
                    </a:cxn>
                    <a:cxn ang="0">
                      <a:pos x="351" y="337"/>
                    </a:cxn>
                    <a:cxn ang="0">
                      <a:pos x="351" y="267"/>
                    </a:cxn>
                    <a:cxn ang="0">
                      <a:pos x="351" y="261"/>
                    </a:cxn>
                    <a:cxn ang="0">
                      <a:pos x="109" y="261"/>
                    </a:cxn>
                    <a:cxn ang="0">
                      <a:pos x="109" y="58"/>
                    </a:cxn>
                    <a:cxn ang="0">
                      <a:pos x="280" y="58"/>
                    </a:cxn>
                    <a:cxn ang="0">
                      <a:pos x="300" y="58"/>
                    </a:cxn>
                    <a:cxn ang="0">
                      <a:pos x="318" y="61"/>
                    </a:cxn>
                    <a:cxn ang="0">
                      <a:pos x="341" y="75"/>
                    </a:cxn>
                    <a:cxn ang="0">
                      <a:pos x="351" y="84"/>
                    </a:cxn>
                    <a:cxn ang="0">
                      <a:pos x="351" y="6"/>
                    </a:cxn>
                    <a:cxn ang="0">
                      <a:pos x="351" y="0"/>
                    </a:cxn>
                    <a:cxn ang="0">
                      <a:pos x="0" y="0"/>
                    </a:cxn>
                    <a:cxn ang="0">
                      <a:pos x="10" y="10"/>
                    </a:cxn>
                    <a:cxn ang="0">
                      <a:pos x="21" y="26"/>
                    </a:cxn>
                    <a:cxn ang="0">
                      <a:pos x="25" y="52"/>
                    </a:cxn>
                    <a:cxn ang="0">
                      <a:pos x="25" y="596"/>
                    </a:cxn>
                    <a:cxn ang="0">
                      <a:pos x="26" y="613"/>
                    </a:cxn>
                    <a:cxn ang="0">
                      <a:pos x="24" y="628"/>
                    </a:cxn>
                    <a:cxn ang="0">
                      <a:pos x="13" y="650"/>
                    </a:cxn>
                  </a:cxnLst>
                  <a:rect l="0" t="0" r="r" b="b"/>
                  <a:pathLst>
                    <a:path w="425" h="659">
                      <a:moveTo>
                        <a:pt x="13" y="650"/>
                      </a:moveTo>
                      <a:cubicBezTo>
                        <a:pt x="7" y="659"/>
                        <a:pt x="7" y="659"/>
                        <a:pt x="7" y="659"/>
                      </a:cubicBezTo>
                      <a:cubicBezTo>
                        <a:pt x="393" y="659"/>
                        <a:pt x="393" y="659"/>
                        <a:pt x="393" y="659"/>
                      </a:cubicBezTo>
                      <a:cubicBezTo>
                        <a:pt x="393" y="654"/>
                        <a:pt x="393" y="654"/>
                        <a:pt x="393" y="654"/>
                      </a:cubicBezTo>
                      <a:cubicBezTo>
                        <a:pt x="393" y="654"/>
                        <a:pt x="393" y="654"/>
                        <a:pt x="393" y="654"/>
                      </a:cubicBezTo>
                      <a:cubicBezTo>
                        <a:pt x="393" y="654"/>
                        <a:pt x="393" y="654"/>
                        <a:pt x="393" y="654"/>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8"/>
                        <a:pt x="342" y="599"/>
                        <a:pt x="314" y="599"/>
                      </a:cubicBezTo>
                      <a:cubicBezTo>
                        <a:pt x="111" y="599"/>
                        <a:pt x="111" y="599"/>
                        <a:pt x="111" y="599"/>
                      </a:cubicBezTo>
                      <a:cubicBezTo>
                        <a:pt x="111" y="320"/>
                        <a:pt x="111" y="320"/>
                        <a:pt x="111" y="320"/>
                      </a:cubicBezTo>
                      <a:cubicBezTo>
                        <a:pt x="280" y="320"/>
                        <a:pt x="280" y="320"/>
                        <a:pt x="280" y="320"/>
                      </a:cubicBezTo>
                      <a:cubicBezTo>
                        <a:pt x="290" y="320"/>
                        <a:pt x="297" y="320"/>
                        <a:pt x="307" y="322"/>
                      </a:cubicBezTo>
                      <a:cubicBezTo>
                        <a:pt x="322" y="325"/>
                        <a:pt x="330" y="328"/>
                        <a:pt x="343" y="334"/>
                      </a:cubicBezTo>
                      <a:cubicBezTo>
                        <a:pt x="351" y="337"/>
                        <a:pt x="351" y="337"/>
                        <a:pt x="351" y="337"/>
                      </a:cubicBezTo>
                      <a:cubicBezTo>
                        <a:pt x="351" y="267"/>
                        <a:pt x="351" y="267"/>
                        <a:pt x="351" y="267"/>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7" y="58"/>
                        <a:pt x="294" y="58"/>
                        <a:pt x="300" y="58"/>
                      </a:cubicBezTo>
                      <a:cubicBezTo>
                        <a:pt x="306" y="58"/>
                        <a:pt x="311" y="58"/>
                        <a:pt x="318" y="61"/>
                      </a:cubicBezTo>
                      <a:cubicBezTo>
                        <a:pt x="328" y="64"/>
                        <a:pt x="334" y="68"/>
                        <a:pt x="341" y="75"/>
                      </a:cubicBezTo>
                      <a:cubicBezTo>
                        <a:pt x="351" y="84"/>
                        <a:pt x="351" y="84"/>
                        <a:pt x="351" y="84"/>
                      </a:cubicBezTo>
                      <a:cubicBezTo>
                        <a:pt x="351" y="6"/>
                        <a:pt x="351" y="6"/>
                        <a:pt x="351" y="6"/>
                      </a:cubicBezTo>
                      <a:cubicBezTo>
                        <a:pt x="351" y="0"/>
                        <a:pt x="351" y="0"/>
                        <a:pt x="351" y="0"/>
                      </a:cubicBezTo>
                      <a:cubicBezTo>
                        <a:pt x="0" y="0"/>
                        <a:pt x="0" y="0"/>
                        <a:pt x="0" y="0"/>
                      </a:cubicBezTo>
                      <a:cubicBezTo>
                        <a:pt x="10" y="10"/>
                        <a:pt x="10" y="10"/>
                        <a:pt x="10" y="10"/>
                      </a:cubicBezTo>
                      <a:cubicBezTo>
                        <a:pt x="15" y="16"/>
                        <a:pt x="17" y="19"/>
                        <a:pt x="21" y="26"/>
                      </a:cubicBezTo>
                      <a:cubicBezTo>
                        <a:pt x="24" y="35"/>
                        <a:pt x="25" y="41"/>
                        <a:pt x="25" y="52"/>
                      </a:cubicBezTo>
                      <a:cubicBezTo>
                        <a:pt x="25" y="596"/>
                        <a:pt x="25" y="596"/>
                        <a:pt x="25" y="596"/>
                      </a:cubicBezTo>
                      <a:cubicBezTo>
                        <a:pt x="25" y="603"/>
                        <a:pt x="26" y="608"/>
                        <a:pt x="26" y="613"/>
                      </a:cubicBezTo>
                      <a:cubicBezTo>
                        <a:pt x="26" y="618"/>
                        <a:pt x="25" y="622"/>
                        <a:pt x="24" y="628"/>
                      </a:cubicBezTo>
                      <a:cubicBezTo>
                        <a:pt x="21" y="637"/>
                        <a:pt x="19" y="642"/>
                        <a:pt x="13" y="65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8" name="Freeform 163"/>
                <p:cNvSpPr>
                  <a:spLocks noChangeAspect="1" noEditPoints="1"/>
                </p:cNvSpPr>
                <p:nvPr userDrawn="1"/>
              </p:nvSpPr>
              <p:spPr bwMode="black">
                <a:xfrm>
                  <a:off x="5313" y="976"/>
                  <a:ext cx="45" cy="59"/>
                </a:xfrm>
                <a:custGeom>
                  <a:avLst/>
                  <a:gdLst/>
                  <a:ahLst/>
                  <a:cxnLst>
                    <a:cxn ang="0">
                      <a:pos x="17" y="34"/>
                    </a:cxn>
                    <a:cxn ang="0">
                      <a:pos x="22" y="95"/>
                    </a:cxn>
                    <a:cxn ang="0">
                      <a:pos x="22" y="561"/>
                    </a:cxn>
                    <a:cxn ang="0">
                      <a:pos x="19" y="626"/>
                    </a:cxn>
                    <a:cxn ang="0">
                      <a:pos x="9" y="652"/>
                    </a:cxn>
                    <a:cxn ang="0">
                      <a:pos x="5" y="660"/>
                    </a:cxn>
                    <a:cxn ang="0">
                      <a:pos x="110" y="660"/>
                    </a:cxn>
                    <a:cxn ang="0">
                      <a:pos x="118" y="660"/>
                    </a:cxn>
                    <a:cxn ang="0">
                      <a:pos x="115" y="653"/>
                    </a:cxn>
                    <a:cxn ang="0">
                      <a:pos x="106" y="622"/>
                    </a:cxn>
                    <a:cxn ang="0">
                      <a:pos x="103" y="600"/>
                    </a:cxn>
                    <a:cxn ang="0">
                      <a:pos x="103" y="588"/>
                    </a:cxn>
                    <a:cxn ang="0">
                      <a:pos x="103" y="299"/>
                    </a:cxn>
                    <a:cxn ang="0">
                      <a:pos x="105" y="301"/>
                    </a:cxn>
                    <a:cxn ang="0">
                      <a:pos x="122" y="322"/>
                    </a:cxn>
                    <a:cxn ang="0">
                      <a:pos x="383" y="661"/>
                    </a:cxn>
                    <a:cxn ang="0">
                      <a:pos x="387" y="657"/>
                    </a:cxn>
                    <a:cxn ang="0">
                      <a:pos x="387" y="657"/>
                    </a:cxn>
                    <a:cxn ang="0">
                      <a:pos x="387" y="663"/>
                    </a:cxn>
                    <a:cxn ang="0">
                      <a:pos x="490" y="663"/>
                    </a:cxn>
                    <a:cxn ang="0">
                      <a:pos x="507" y="663"/>
                    </a:cxn>
                    <a:cxn ang="0">
                      <a:pos x="493" y="653"/>
                    </a:cxn>
                    <a:cxn ang="0">
                      <a:pos x="460" y="627"/>
                    </a:cxn>
                    <a:cxn ang="0">
                      <a:pos x="406" y="563"/>
                    </a:cxn>
                    <a:cxn ang="0">
                      <a:pos x="251" y="367"/>
                    </a:cxn>
                    <a:cxn ang="0">
                      <a:pos x="205" y="316"/>
                    </a:cxn>
                    <a:cxn ang="0">
                      <a:pos x="204" y="316"/>
                    </a:cxn>
                    <a:cxn ang="0">
                      <a:pos x="211" y="316"/>
                    </a:cxn>
                    <a:cxn ang="0">
                      <a:pos x="370" y="155"/>
                    </a:cxn>
                    <a:cxn ang="0">
                      <a:pos x="370" y="151"/>
                    </a:cxn>
                    <a:cxn ang="0">
                      <a:pos x="206" y="0"/>
                    </a:cxn>
                    <a:cxn ang="0">
                      <a:pos x="0" y="0"/>
                    </a:cxn>
                    <a:cxn ang="0">
                      <a:pos x="5" y="8"/>
                    </a:cxn>
                    <a:cxn ang="0">
                      <a:pos x="17" y="34"/>
                    </a:cxn>
                    <a:cxn ang="0">
                      <a:pos x="138" y="278"/>
                    </a:cxn>
                    <a:cxn ang="0">
                      <a:pos x="104" y="276"/>
                    </a:cxn>
                    <a:cxn ang="0">
                      <a:pos x="104" y="57"/>
                    </a:cxn>
                    <a:cxn ang="0">
                      <a:pos x="167" y="50"/>
                    </a:cxn>
                    <a:cxn ang="0">
                      <a:pos x="288" y="158"/>
                    </a:cxn>
                    <a:cxn ang="0">
                      <a:pos x="288" y="166"/>
                    </a:cxn>
                    <a:cxn ang="0">
                      <a:pos x="155" y="277"/>
                    </a:cxn>
                    <a:cxn ang="0">
                      <a:pos x="138" y="278"/>
                    </a:cxn>
                  </a:cxnLst>
                  <a:rect l="0" t="0" r="r" b="b"/>
                  <a:pathLst>
                    <a:path w="507" h="663">
                      <a:moveTo>
                        <a:pt x="17" y="34"/>
                      </a:moveTo>
                      <a:cubicBezTo>
                        <a:pt x="21" y="58"/>
                        <a:pt x="22" y="71"/>
                        <a:pt x="22" y="95"/>
                      </a:cubicBezTo>
                      <a:cubicBezTo>
                        <a:pt x="22" y="561"/>
                        <a:pt x="22" y="561"/>
                        <a:pt x="22" y="561"/>
                      </a:cubicBezTo>
                      <a:cubicBezTo>
                        <a:pt x="22" y="586"/>
                        <a:pt x="22" y="615"/>
                        <a:pt x="19" y="626"/>
                      </a:cubicBezTo>
                      <a:cubicBezTo>
                        <a:pt x="18" y="636"/>
                        <a:pt x="15" y="641"/>
                        <a:pt x="9" y="652"/>
                      </a:cubicBezTo>
                      <a:cubicBezTo>
                        <a:pt x="5" y="660"/>
                        <a:pt x="5" y="660"/>
                        <a:pt x="5" y="660"/>
                      </a:cubicBezTo>
                      <a:cubicBezTo>
                        <a:pt x="110" y="660"/>
                        <a:pt x="110" y="660"/>
                        <a:pt x="110" y="660"/>
                      </a:cubicBezTo>
                      <a:cubicBezTo>
                        <a:pt x="118" y="660"/>
                        <a:pt x="118" y="660"/>
                        <a:pt x="118" y="660"/>
                      </a:cubicBezTo>
                      <a:cubicBezTo>
                        <a:pt x="115" y="653"/>
                        <a:pt x="115" y="653"/>
                        <a:pt x="115" y="653"/>
                      </a:cubicBezTo>
                      <a:cubicBezTo>
                        <a:pt x="111" y="640"/>
                        <a:pt x="107" y="634"/>
                        <a:pt x="106" y="622"/>
                      </a:cubicBezTo>
                      <a:cubicBezTo>
                        <a:pt x="103" y="613"/>
                        <a:pt x="103" y="607"/>
                        <a:pt x="103" y="600"/>
                      </a:cubicBezTo>
                      <a:cubicBezTo>
                        <a:pt x="103" y="596"/>
                        <a:pt x="103" y="592"/>
                        <a:pt x="103" y="588"/>
                      </a:cubicBezTo>
                      <a:cubicBezTo>
                        <a:pt x="103" y="299"/>
                        <a:pt x="103" y="299"/>
                        <a:pt x="103" y="299"/>
                      </a:cubicBezTo>
                      <a:cubicBezTo>
                        <a:pt x="104" y="300"/>
                        <a:pt x="104" y="300"/>
                        <a:pt x="105" y="301"/>
                      </a:cubicBezTo>
                      <a:cubicBezTo>
                        <a:pt x="112" y="307"/>
                        <a:pt x="115" y="312"/>
                        <a:pt x="122" y="322"/>
                      </a:cubicBezTo>
                      <a:cubicBezTo>
                        <a:pt x="383" y="661"/>
                        <a:pt x="383" y="661"/>
                        <a:pt x="383" y="661"/>
                      </a:cubicBezTo>
                      <a:cubicBezTo>
                        <a:pt x="387" y="657"/>
                        <a:pt x="387" y="657"/>
                        <a:pt x="387" y="657"/>
                      </a:cubicBezTo>
                      <a:cubicBezTo>
                        <a:pt x="387" y="657"/>
                        <a:pt x="387" y="657"/>
                        <a:pt x="387" y="657"/>
                      </a:cubicBezTo>
                      <a:cubicBezTo>
                        <a:pt x="387" y="663"/>
                        <a:pt x="387" y="663"/>
                        <a:pt x="387" y="663"/>
                      </a:cubicBezTo>
                      <a:cubicBezTo>
                        <a:pt x="490" y="663"/>
                        <a:pt x="490" y="663"/>
                        <a:pt x="490" y="663"/>
                      </a:cubicBezTo>
                      <a:cubicBezTo>
                        <a:pt x="507" y="663"/>
                        <a:pt x="507" y="663"/>
                        <a:pt x="507" y="663"/>
                      </a:cubicBezTo>
                      <a:cubicBezTo>
                        <a:pt x="493" y="653"/>
                        <a:pt x="493" y="653"/>
                        <a:pt x="493" y="653"/>
                      </a:cubicBezTo>
                      <a:cubicBezTo>
                        <a:pt x="480" y="643"/>
                        <a:pt x="473" y="637"/>
                        <a:pt x="460" y="627"/>
                      </a:cubicBezTo>
                      <a:cubicBezTo>
                        <a:pt x="441" y="610"/>
                        <a:pt x="426" y="589"/>
                        <a:pt x="406" y="563"/>
                      </a:cubicBezTo>
                      <a:cubicBezTo>
                        <a:pt x="251" y="367"/>
                        <a:pt x="251" y="367"/>
                        <a:pt x="251" y="367"/>
                      </a:cubicBezTo>
                      <a:cubicBezTo>
                        <a:pt x="234" y="346"/>
                        <a:pt x="223" y="334"/>
                        <a:pt x="205" y="316"/>
                      </a:cubicBezTo>
                      <a:cubicBezTo>
                        <a:pt x="205" y="316"/>
                        <a:pt x="204" y="316"/>
                        <a:pt x="204" y="316"/>
                      </a:cubicBezTo>
                      <a:cubicBezTo>
                        <a:pt x="207" y="316"/>
                        <a:pt x="209" y="316"/>
                        <a:pt x="211" y="316"/>
                      </a:cubicBezTo>
                      <a:cubicBezTo>
                        <a:pt x="300" y="316"/>
                        <a:pt x="369" y="241"/>
                        <a:pt x="370" y="155"/>
                      </a:cubicBezTo>
                      <a:cubicBezTo>
                        <a:pt x="370" y="154"/>
                        <a:pt x="370" y="152"/>
                        <a:pt x="370" y="151"/>
                      </a:cubicBezTo>
                      <a:cubicBezTo>
                        <a:pt x="370" y="57"/>
                        <a:pt x="292" y="0"/>
                        <a:pt x="206" y="0"/>
                      </a:cubicBezTo>
                      <a:cubicBezTo>
                        <a:pt x="0" y="0"/>
                        <a:pt x="0" y="0"/>
                        <a:pt x="0" y="0"/>
                      </a:cubicBezTo>
                      <a:cubicBezTo>
                        <a:pt x="5" y="8"/>
                        <a:pt x="5" y="8"/>
                        <a:pt x="5" y="8"/>
                      </a:cubicBezTo>
                      <a:cubicBezTo>
                        <a:pt x="10" y="18"/>
                        <a:pt x="14" y="24"/>
                        <a:pt x="17" y="34"/>
                      </a:cubicBezTo>
                      <a:close/>
                      <a:moveTo>
                        <a:pt x="138" y="278"/>
                      </a:moveTo>
                      <a:cubicBezTo>
                        <a:pt x="125" y="278"/>
                        <a:pt x="113" y="277"/>
                        <a:pt x="104" y="276"/>
                      </a:cubicBezTo>
                      <a:cubicBezTo>
                        <a:pt x="104" y="57"/>
                        <a:pt x="104" y="57"/>
                        <a:pt x="104" y="57"/>
                      </a:cubicBezTo>
                      <a:cubicBezTo>
                        <a:pt x="125" y="51"/>
                        <a:pt x="140" y="51"/>
                        <a:pt x="167" y="50"/>
                      </a:cubicBezTo>
                      <a:cubicBezTo>
                        <a:pt x="270" y="56"/>
                        <a:pt x="283" y="106"/>
                        <a:pt x="288" y="158"/>
                      </a:cubicBezTo>
                      <a:cubicBezTo>
                        <a:pt x="288" y="160"/>
                        <a:pt x="288" y="164"/>
                        <a:pt x="288" y="166"/>
                      </a:cubicBezTo>
                      <a:cubicBezTo>
                        <a:pt x="288" y="230"/>
                        <a:pt x="239" y="271"/>
                        <a:pt x="155" y="277"/>
                      </a:cubicBezTo>
                      <a:cubicBezTo>
                        <a:pt x="149" y="278"/>
                        <a:pt x="143" y="278"/>
                        <a:pt x="138" y="27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79" name="Freeform 164"/>
                <p:cNvSpPr>
                  <a:spLocks noChangeAspect="1"/>
                </p:cNvSpPr>
                <p:nvPr userDrawn="1"/>
              </p:nvSpPr>
              <p:spPr bwMode="black">
                <a:xfrm>
                  <a:off x="5258" y="976"/>
                  <a:ext cx="47" cy="60"/>
                </a:xfrm>
                <a:custGeom>
                  <a:avLst/>
                  <a:gdLst/>
                  <a:ahLst/>
                  <a:cxnLst>
                    <a:cxn ang="0">
                      <a:pos x="11" y="40"/>
                    </a:cxn>
                    <a:cxn ang="0">
                      <a:pos x="12" y="54"/>
                    </a:cxn>
                    <a:cxn ang="0">
                      <a:pos x="11" y="69"/>
                    </a:cxn>
                    <a:cxn ang="0">
                      <a:pos x="11" y="442"/>
                    </a:cxn>
                    <a:cxn ang="0">
                      <a:pos x="273" y="670"/>
                    </a:cxn>
                    <a:cxn ang="0">
                      <a:pos x="277" y="670"/>
                    </a:cxn>
                    <a:cxn ang="0">
                      <a:pos x="524" y="446"/>
                    </a:cxn>
                    <a:cxn ang="0">
                      <a:pos x="524" y="66"/>
                    </a:cxn>
                    <a:cxn ang="0">
                      <a:pos x="523" y="50"/>
                    </a:cxn>
                    <a:cxn ang="0">
                      <a:pos x="525" y="35"/>
                    </a:cxn>
                    <a:cxn ang="0">
                      <a:pos x="519" y="34"/>
                    </a:cxn>
                    <a:cxn ang="0">
                      <a:pos x="525" y="35"/>
                    </a:cxn>
                    <a:cxn ang="0">
                      <a:pos x="531" y="7"/>
                    </a:cxn>
                    <a:cxn ang="0">
                      <a:pos x="534" y="0"/>
                    </a:cxn>
                    <a:cxn ang="0">
                      <a:pos x="436" y="0"/>
                    </a:cxn>
                    <a:cxn ang="0">
                      <a:pos x="427" y="0"/>
                    </a:cxn>
                    <a:cxn ang="0">
                      <a:pos x="430" y="8"/>
                    </a:cxn>
                    <a:cxn ang="0">
                      <a:pos x="439" y="36"/>
                    </a:cxn>
                    <a:cxn ang="0">
                      <a:pos x="440" y="67"/>
                    </a:cxn>
                    <a:cxn ang="0">
                      <a:pos x="440" y="440"/>
                    </a:cxn>
                    <a:cxn ang="0">
                      <a:pos x="277" y="603"/>
                    </a:cxn>
                    <a:cxn ang="0">
                      <a:pos x="271" y="603"/>
                    </a:cxn>
                    <a:cxn ang="0">
                      <a:pos x="93" y="434"/>
                    </a:cxn>
                    <a:cxn ang="0">
                      <a:pos x="93" y="63"/>
                    </a:cxn>
                    <a:cxn ang="0">
                      <a:pos x="93" y="51"/>
                    </a:cxn>
                    <a:cxn ang="0">
                      <a:pos x="95" y="34"/>
                    </a:cxn>
                    <a:cxn ang="0">
                      <a:pos x="102" y="8"/>
                    </a:cxn>
                    <a:cxn ang="0">
                      <a:pos x="106" y="0"/>
                    </a:cxn>
                    <a:cxn ang="0">
                      <a:pos x="9" y="0"/>
                    </a:cxn>
                    <a:cxn ang="0">
                      <a:pos x="0" y="0"/>
                    </a:cxn>
                    <a:cxn ang="0">
                      <a:pos x="3" y="8"/>
                    </a:cxn>
                    <a:cxn ang="0">
                      <a:pos x="11" y="40"/>
                    </a:cxn>
                  </a:cxnLst>
                  <a:rect l="0" t="0" r="r" b="b"/>
                  <a:pathLst>
                    <a:path w="534" h="670">
                      <a:moveTo>
                        <a:pt x="11" y="40"/>
                      </a:moveTo>
                      <a:cubicBezTo>
                        <a:pt x="11" y="46"/>
                        <a:pt x="12" y="50"/>
                        <a:pt x="12" y="54"/>
                      </a:cubicBezTo>
                      <a:cubicBezTo>
                        <a:pt x="12" y="59"/>
                        <a:pt x="11" y="63"/>
                        <a:pt x="11" y="69"/>
                      </a:cubicBezTo>
                      <a:cubicBezTo>
                        <a:pt x="11" y="442"/>
                        <a:pt x="11" y="442"/>
                        <a:pt x="11" y="442"/>
                      </a:cubicBezTo>
                      <a:cubicBezTo>
                        <a:pt x="11" y="577"/>
                        <a:pt x="129" y="670"/>
                        <a:pt x="273" y="670"/>
                      </a:cubicBezTo>
                      <a:cubicBezTo>
                        <a:pt x="274" y="670"/>
                        <a:pt x="276" y="670"/>
                        <a:pt x="277" y="670"/>
                      </a:cubicBezTo>
                      <a:cubicBezTo>
                        <a:pt x="414" y="668"/>
                        <a:pt x="524" y="574"/>
                        <a:pt x="524" y="446"/>
                      </a:cubicBezTo>
                      <a:cubicBezTo>
                        <a:pt x="524" y="66"/>
                        <a:pt x="524" y="66"/>
                        <a:pt x="524" y="66"/>
                      </a:cubicBezTo>
                      <a:cubicBezTo>
                        <a:pt x="524" y="59"/>
                        <a:pt x="523" y="54"/>
                        <a:pt x="523" y="50"/>
                      </a:cubicBezTo>
                      <a:cubicBezTo>
                        <a:pt x="523" y="45"/>
                        <a:pt x="524" y="41"/>
                        <a:pt x="525" y="35"/>
                      </a:cubicBezTo>
                      <a:cubicBezTo>
                        <a:pt x="519" y="34"/>
                        <a:pt x="519" y="34"/>
                        <a:pt x="519" y="34"/>
                      </a:cubicBezTo>
                      <a:cubicBezTo>
                        <a:pt x="525" y="35"/>
                        <a:pt x="525" y="35"/>
                        <a:pt x="525" y="35"/>
                      </a:cubicBezTo>
                      <a:cubicBezTo>
                        <a:pt x="526" y="24"/>
                        <a:pt x="528" y="18"/>
                        <a:pt x="531" y="7"/>
                      </a:cubicBezTo>
                      <a:cubicBezTo>
                        <a:pt x="534" y="0"/>
                        <a:pt x="534" y="0"/>
                        <a:pt x="534" y="0"/>
                      </a:cubicBezTo>
                      <a:cubicBezTo>
                        <a:pt x="436" y="0"/>
                        <a:pt x="436" y="0"/>
                        <a:pt x="436" y="0"/>
                      </a:cubicBezTo>
                      <a:cubicBezTo>
                        <a:pt x="427" y="0"/>
                        <a:pt x="427" y="0"/>
                        <a:pt x="427" y="0"/>
                      </a:cubicBezTo>
                      <a:cubicBezTo>
                        <a:pt x="430" y="8"/>
                        <a:pt x="430" y="8"/>
                        <a:pt x="430" y="8"/>
                      </a:cubicBezTo>
                      <a:cubicBezTo>
                        <a:pt x="435" y="18"/>
                        <a:pt x="436" y="24"/>
                        <a:pt x="439" y="36"/>
                      </a:cubicBezTo>
                      <a:cubicBezTo>
                        <a:pt x="440" y="47"/>
                        <a:pt x="440" y="54"/>
                        <a:pt x="440" y="67"/>
                      </a:cubicBezTo>
                      <a:cubicBezTo>
                        <a:pt x="440" y="440"/>
                        <a:pt x="440" y="440"/>
                        <a:pt x="440" y="440"/>
                      </a:cubicBezTo>
                      <a:cubicBezTo>
                        <a:pt x="440" y="529"/>
                        <a:pt x="373" y="600"/>
                        <a:pt x="277" y="603"/>
                      </a:cubicBezTo>
                      <a:cubicBezTo>
                        <a:pt x="275" y="603"/>
                        <a:pt x="273" y="603"/>
                        <a:pt x="271" y="603"/>
                      </a:cubicBezTo>
                      <a:cubicBezTo>
                        <a:pt x="176" y="603"/>
                        <a:pt x="93" y="529"/>
                        <a:pt x="93" y="434"/>
                      </a:cubicBezTo>
                      <a:cubicBezTo>
                        <a:pt x="93" y="63"/>
                        <a:pt x="93" y="63"/>
                        <a:pt x="93" y="63"/>
                      </a:cubicBezTo>
                      <a:cubicBezTo>
                        <a:pt x="93" y="58"/>
                        <a:pt x="93" y="54"/>
                        <a:pt x="93" y="51"/>
                      </a:cubicBezTo>
                      <a:cubicBezTo>
                        <a:pt x="93" y="45"/>
                        <a:pt x="93" y="40"/>
                        <a:pt x="95" y="34"/>
                      </a:cubicBezTo>
                      <a:cubicBezTo>
                        <a:pt x="97" y="22"/>
                        <a:pt x="98" y="17"/>
                        <a:pt x="102" y="8"/>
                      </a:cubicBezTo>
                      <a:cubicBezTo>
                        <a:pt x="106" y="0"/>
                        <a:pt x="106" y="0"/>
                        <a:pt x="106" y="0"/>
                      </a:cubicBezTo>
                      <a:cubicBezTo>
                        <a:pt x="9" y="0"/>
                        <a:pt x="9" y="0"/>
                        <a:pt x="9" y="0"/>
                      </a:cubicBezTo>
                      <a:cubicBezTo>
                        <a:pt x="0" y="0"/>
                        <a:pt x="0" y="0"/>
                        <a:pt x="0" y="0"/>
                      </a:cubicBezTo>
                      <a:cubicBezTo>
                        <a:pt x="3" y="8"/>
                        <a:pt x="3" y="8"/>
                        <a:pt x="3" y="8"/>
                      </a:cubicBezTo>
                      <a:cubicBezTo>
                        <a:pt x="7" y="20"/>
                        <a:pt x="9" y="26"/>
                        <a:pt x="11" y="4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80" name="Freeform 165"/>
                <p:cNvSpPr>
                  <a:spLocks noChangeAspect="1"/>
                </p:cNvSpPr>
                <p:nvPr userDrawn="1"/>
              </p:nvSpPr>
              <p:spPr bwMode="black">
                <a:xfrm>
                  <a:off x="5237" y="1075"/>
                  <a:ext cx="37" cy="60"/>
                </a:xfrm>
                <a:custGeom>
                  <a:avLst/>
                  <a:gdLst/>
                  <a:ahLst/>
                  <a:cxnLst>
                    <a:cxn ang="0">
                      <a:pos x="0" y="165"/>
                    </a:cxn>
                    <a:cxn ang="0">
                      <a:pos x="1" y="167"/>
                    </a:cxn>
                    <a:cxn ang="0">
                      <a:pos x="105" y="321"/>
                    </a:cxn>
                    <a:cxn ang="0">
                      <a:pos x="223" y="389"/>
                    </a:cxn>
                    <a:cxn ang="0">
                      <a:pos x="320" y="508"/>
                    </a:cxn>
                    <a:cxn ang="0">
                      <a:pos x="171" y="626"/>
                    </a:cxn>
                    <a:cxn ang="0">
                      <a:pos x="161" y="626"/>
                    </a:cxn>
                    <a:cxn ang="0">
                      <a:pos x="12" y="583"/>
                    </a:cxn>
                    <a:cxn ang="0">
                      <a:pos x="3" y="576"/>
                    </a:cxn>
                    <a:cxn ang="0">
                      <a:pos x="3" y="656"/>
                    </a:cxn>
                    <a:cxn ang="0">
                      <a:pos x="154" y="681"/>
                    </a:cxn>
                    <a:cxn ang="0">
                      <a:pos x="154" y="675"/>
                    </a:cxn>
                    <a:cxn ang="0">
                      <a:pos x="154" y="675"/>
                    </a:cxn>
                    <a:cxn ang="0">
                      <a:pos x="154" y="681"/>
                    </a:cxn>
                    <a:cxn ang="0">
                      <a:pos x="165" y="681"/>
                    </a:cxn>
                    <a:cxn ang="0">
                      <a:pos x="413" y="505"/>
                    </a:cxn>
                    <a:cxn ang="0">
                      <a:pos x="413" y="497"/>
                    </a:cxn>
                    <a:cxn ang="0">
                      <a:pos x="262" y="313"/>
                    </a:cxn>
                    <a:cxn ang="0">
                      <a:pos x="159" y="253"/>
                    </a:cxn>
                    <a:cxn ang="0">
                      <a:pos x="85" y="162"/>
                    </a:cxn>
                    <a:cxn ang="0">
                      <a:pos x="84" y="155"/>
                    </a:cxn>
                    <a:cxn ang="0">
                      <a:pos x="214" y="53"/>
                    </a:cxn>
                    <a:cxn ang="0">
                      <a:pos x="222" y="54"/>
                    </a:cxn>
                    <a:cxn ang="0">
                      <a:pos x="342" y="96"/>
                    </a:cxn>
                    <a:cxn ang="0">
                      <a:pos x="352" y="105"/>
                    </a:cxn>
                    <a:cxn ang="0">
                      <a:pos x="352" y="25"/>
                    </a:cxn>
                    <a:cxn ang="0">
                      <a:pos x="216" y="1"/>
                    </a:cxn>
                    <a:cxn ang="0">
                      <a:pos x="207" y="0"/>
                    </a:cxn>
                    <a:cxn ang="0">
                      <a:pos x="0" y="165"/>
                    </a:cxn>
                  </a:cxnLst>
                  <a:rect l="0" t="0" r="r" b="b"/>
                  <a:pathLst>
                    <a:path w="413" h="682">
                      <a:moveTo>
                        <a:pt x="0" y="165"/>
                      </a:moveTo>
                      <a:cubicBezTo>
                        <a:pt x="0" y="166"/>
                        <a:pt x="1" y="167"/>
                        <a:pt x="1" y="167"/>
                      </a:cubicBezTo>
                      <a:cubicBezTo>
                        <a:pt x="1" y="238"/>
                        <a:pt x="41" y="283"/>
                        <a:pt x="105" y="321"/>
                      </a:cubicBezTo>
                      <a:cubicBezTo>
                        <a:pt x="223" y="389"/>
                        <a:pt x="223" y="389"/>
                        <a:pt x="223" y="389"/>
                      </a:cubicBezTo>
                      <a:cubicBezTo>
                        <a:pt x="277" y="419"/>
                        <a:pt x="320" y="450"/>
                        <a:pt x="320" y="508"/>
                      </a:cubicBezTo>
                      <a:cubicBezTo>
                        <a:pt x="320" y="583"/>
                        <a:pt x="266" y="626"/>
                        <a:pt x="171" y="626"/>
                      </a:cubicBezTo>
                      <a:cubicBezTo>
                        <a:pt x="168" y="626"/>
                        <a:pt x="165" y="626"/>
                        <a:pt x="161" y="626"/>
                      </a:cubicBezTo>
                      <a:cubicBezTo>
                        <a:pt x="99" y="625"/>
                        <a:pt x="59" y="621"/>
                        <a:pt x="12" y="583"/>
                      </a:cubicBezTo>
                      <a:cubicBezTo>
                        <a:pt x="3" y="576"/>
                        <a:pt x="3" y="576"/>
                        <a:pt x="3" y="576"/>
                      </a:cubicBezTo>
                      <a:cubicBezTo>
                        <a:pt x="3" y="656"/>
                        <a:pt x="3" y="656"/>
                        <a:pt x="3" y="656"/>
                      </a:cubicBezTo>
                      <a:cubicBezTo>
                        <a:pt x="61" y="682"/>
                        <a:pt x="98" y="680"/>
                        <a:pt x="154" y="681"/>
                      </a:cubicBezTo>
                      <a:cubicBezTo>
                        <a:pt x="154" y="675"/>
                        <a:pt x="154" y="675"/>
                        <a:pt x="154" y="675"/>
                      </a:cubicBezTo>
                      <a:cubicBezTo>
                        <a:pt x="154" y="675"/>
                        <a:pt x="154" y="675"/>
                        <a:pt x="154" y="675"/>
                      </a:cubicBezTo>
                      <a:cubicBezTo>
                        <a:pt x="154" y="681"/>
                        <a:pt x="154" y="681"/>
                        <a:pt x="154" y="681"/>
                      </a:cubicBezTo>
                      <a:cubicBezTo>
                        <a:pt x="157" y="681"/>
                        <a:pt x="161" y="681"/>
                        <a:pt x="165" y="681"/>
                      </a:cubicBezTo>
                      <a:cubicBezTo>
                        <a:pt x="278" y="680"/>
                        <a:pt x="412" y="643"/>
                        <a:pt x="413" y="505"/>
                      </a:cubicBezTo>
                      <a:cubicBezTo>
                        <a:pt x="413" y="503"/>
                        <a:pt x="413" y="500"/>
                        <a:pt x="413" y="497"/>
                      </a:cubicBezTo>
                      <a:cubicBezTo>
                        <a:pt x="408" y="384"/>
                        <a:pt x="339" y="357"/>
                        <a:pt x="262" y="313"/>
                      </a:cubicBezTo>
                      <a:cubicBezTo>
                        <a:pt x="159" y="253"/>
                        <a:pt x="159" y="253"/>
                        <a:pt x="159" y="253"/>
                      </a:cubicBezTo>
                      <a:cubicBezTo>
                        <a:pt x="118" y="229"/>
                        <a:pt x="89" y="206"/>
                        <a:pt x="85" y="162"/>
                      </a:cubicBezTo>
                      <a:cubicBezTo>
                        <a:pt x="84" y="160"/>
                        <a:pt x="84" y="158"/>
                        <a:pt x="84" y="155"/>
                      </a:cubicBezTo>
                      <a:cubicBezTo>
                        <a:pt x="84" y="95"/>
                        <a:pt x="149" y="53"/>
                        <a:pt x="214" y="53"/>
                      </a:cubicBezTo>
                      <a:cubicBezTo>
                        <a:pt x="216" y="53"/>
                        <a:pt x="219" y="53"/>
                        <a:pt x="222" y="54"/>
                      </a:cubicBezTo>
                      <a:cubicBezTo>
                        <a:pt x="273" y="55"/>
                        <a:pt x="307" y="63"/>
                        <a:pt x="342" y="96"/>
                      </a:cubicBezTo>
                      <a:cubicBezTo>
                        <a:pt x="352" y="105"/>
                        <a:pt x="352" y="105"/>
                        <a:pt x="352" y="105"/>
                      </a:cubicBezTo>
                      <a:cubicBezTo>
                        <a:pt x="352" y="25"/>
                        <a:pt x="352" y="25"/>
                        <a:pt x="352" y="25"/>
                      </a:cubicBezTo>
                      <a:cubicBezTo>
                        <a:pt x="300" y="1"/>
                        <a:pt x="267" y="2"/>
                        <a:pt x="216" y="1"/>
                      </a:cubicBezTo>
                      <a:cubicBezTo>
                        <a:pt x="213" y="0"/>
                        <a:pt x="209" y="0"/>
                        <a:pt x="207" y="0"/>
                      </a:cubicBezTo>
                      <a:cubicBezTo>
                        <a:pt x="99" y="1"/>
                        <a:pt x="1" y="62"/>
                        <a:pt x="0" y="1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sp>
            <p:nvSpPr>
              <p:cNvPr id="48" name="Rectangle 166"/>
              <p:cNvSpPr>
                <a:spLocks noChangeAspect="1" noChangeArrowheads="1"/>
              </p:cNvSpPr>
              <p:nvPr userDrawn="1"/>
            </p:nvSpPr>
            <p:spPr bwMode="auto">
              <a:xfrm>
                <a:off x="2790" y="0"/>
                <a:ext cx="756" cy="756"/>
              </a:xfrm>
              <a:prstGeom prst="rect">
                <a:avLst/>
              </a:prstGeom>
              <a:solidFill>
                <a:srgbClr val="000000"/>
              </a:solidFill>
              <a:ln w="9525">
                <a:noFill/>
                <a:miter lim="800000"/>
                <a:headEnd/>
                <a:tailEnd/>
              </a:ln>
            </p:spPr>
            <p:txBody>
              <a:bodyPr/>
              <a:lstStyle/>
              <a:p>
                <a:pPr>
                  <a:defRPr/>
                </a:pPr>
                <a:endParaRPr lang="en-AU" sz="3200">
                  <a:solidFill>
                    <a:srgbClr val="FFFFFF"/>
                  </a:solidFill>
                  <a:ea typeface="+mn-ea"/>
                  <a:cs typeface="+mn-cs"/>
                </a:endParaRPr>
              </a:p>
            </p:txBody>
          </p:sp>
          <p:sp>
            <p:nvSpPr>
              <p:cNvPr id="49" name="Freeform 167"/>
              <p:cNvSpPr>
                <a:spLocks noChangeAspect="1" noEditPoints="1"/>
              </p:cNvSpPr>
              <p:nvPr userDrawn="1"/>
            </p:nvSpPr>
            <p:spPr bwMode="white">
              <a:xfrm>
                <a:off x="2868" y="53"/>
                <a:ext cx="587" cy="637"/>
              </a:xfrm>
              <a:custGeom>
                <a:avLst/>
                <a:gdLst/>
                <a:ahLst/>
                <a:cxnLst>
                  <a:cxn ang="0">
                    <a:pos x="743" y="1280"/>
                  </a:cxn>
                  <a:cxn ang="0">
                    <a:pos x="731" y="152"/>
                  </a:cxn>
                  <a:cxn ang="0">
                    <a:pos x="4037" y="252"/>
                  </a:cxn>
                  <a:cxn ang="0">
                    <a:pos x="1456" y="222"/>
                  </a:cxn>
                  <a:cxn ang="0">
                    <a:pos x="2677" y="560"/>
                  </a:cxn>
                  <a:cxn ang="0">
                    <a:pos x="2824" y="308"/>
                  </a:cxn>
                  <a:cxn ang="0">
                    <a:pos x="4037" y="252"/>
                  </a:cxn>
                  <a:cxn ang="0">
                    <a:pos x="4146" y="906"/>
                  </a:cxn>
                  <a:cxn ang="0">
                    <a:pos x="4105" y="2222"/>
                  </a:cxn>
                  <a:cxn ang="0">
                    <a:pos x="4326" y="2160"/>
                  </a:cxn>
                  <a:cxn ang="0">
                    <a:pos x="4350" y="756"/>
                  </a:cxn>
                  <a:cxn ang="0">
                    <a:pos x="4920" y="2133"/>
                  </a:cxn>
                  <a:cxn ang="0">
                    <a:pos x="4707" y="219"/>
                  </a:cxn>
                  <a:cxn ang="0">
                    <a:pos x="6369" y="153"/>
                  </a:cxn>
                  <a:cxn ang="0">
                    <a:pos x="965" y="4496"/>
                  </a:cxn>
                  <a:cxn ang="0">
                    <a:pos x="1785" y="3476"/>
                  </a:cxn>
                  <a:cxn ang="0">
                    <a:pos x="1184" y="2731"/>
                  </a:cxn>
                  <a:cxn ang="0">
                    <a:pos x="1195" y="3626"/>
                  </a:cxn>
                  <a:cxn ang="0">
                    <a:pos x="4080" y="2784"/>
                  </a:cxn>
                  <a:cxn ang="0">
                    <a:pos x="2457" y="2593"/>
                  </a:cxn>
                  <a:cxn ang="0">
                    <a:pos x="3850" y="3975"/>
                  </a:cxn>
                  <a:cxn ang="0">
                    <a:pos x="5713" y="4665"/>
                  </a:cxn>
                  <a:cxn ang="0">
                    <a:pos x="4830" y="4656"/>
                  </a:cxn>
                  <a:cxn ang="0">
                    <a:pos x="4511" y="2590"/>
                  </a:cxn>
                  <a:cxn ang="0">
                    <a:pos x="5758" y="4377"/>
                  </a:cxn>
                  <a:cxn ang="0">
                    <a:pos x="4794" y="3468"/>
                  </a:cxn>
                  <a:cxn ang="0">
                    <a:pos x="3545" y="7166"/>
                  </a:cxn>
                  <a:cxn ang="0">
                    <a:pos x="1689" y="7022"/>
                  </a:cxn>
                  <a:cxn ang="0">
                    <a:pos x="3374" y="6684"/>
                  </a:cxn>
                  <a:cxn ang="0">
                    <a:pos x="5212" y="7097"/>
                  </a:cxn>
                  <a:cxn ang="0">
                    <a:pos x="4005" y="5033"/>
                  </a:cxn>
                  <a:cxn ang="0">
                    <a:pos x="4290" y="5864"/>
                  </a:cxn>
                  <a:cxn ang="0">
                    <a:pos x="4298" y="6942"/>
                  </a:cxn>
                  <a:cxn ang="0">
                    <a:pos x="334" y="5755"/>
                  </a:cxn>
                  <a:cxn ang="0">
                    <a:pos x="484" y="5969"/>
                  </a:cxn>
                  <a:cxn ang="0">
                    <a:pos x="371" y="5959"/>
                  </a:cxn>
                  <a:cxn ang="0">
                    <a:pos x="228" y="6106"/>
                  </a:cxn>
                  <a:cxn ang="0">
                    <a:pos x="450" y="6090"/>
                  </a:cxn>
                  <a:cxn ang="0">
                    <a:pos x="454" y="6205"/>
                  </a:cxn>
                  <a:cxn ang="0">
                    <a:pos x="655" y="6210"/>
                  </a:cxn>
                  <a:cxn ang="0">
                    <a:pos x="587" y="6053"/>
                  </a:cxn>
                  <a:cxn ang="0">
                    <a:pos x="877" y="6081"/>
                  </a:cxn>
                  <a:cxn ang="0">
                    <a:pos x="713" y="5963"/>
                  </a:cxn>
                  <a:cxn ang="0">
                    <a:pos x="764" y="5880"/>
                  </a:cxn>
                  <a:cxn ang="0">
                    <a:pos x="671" y="5717"/>
                  </a:cxn>
                  <a:cxn ang="0">
                    <a:pos x="528" y="5859"/>
                  </a:cxn>
                  <a:cxn ang="0">
                    <a:pos x="388" y="5708"/>
                  </a:cxn>
                  <a:cxn ang="0">
                    <a:pos x="6357" y="5708"/>
                  </a:cxn>
                  <a:cxn ang="0">
                    <a:pos x="6217" y="5859"/>
                  </a:cxn>
                  <a:cxn ang="0">
                    <a:pos x="6073" y="5717"/>
                  </a:cxn>
                  <a:cxn ang="0">
                    <a:pos x="5981" y="5880"/>
                  </a:cxn>
                  <a:cxn ang="0">
                    <a:pos x="6032" y="5963"/>
                  </a:cxn>
                  <a:cxn ang="0">
                    <a:pos x="5867" y="6081"/>
                  </a:cxn>
                  <a:cxn ang="0">
                    <a:pos x="6157" y="6053"/>
                  </a:cxn>
                  <a:cxn ang="0">
                    <a:pos x="6090" y="6210"/>
                  </a:cxn>
                  <a:cxn ang="0">
                    <a:pos x="6291" y="6205"/>
                  </a:cxn>
                  <a:cxn ang="0">
                    <a:pos x="6294" y="6090"/>
                  </a:cxn>
                  <a:cxn ang="0">
                    <a:pos x="6516" y="6106"/>
                  </a:cxn>
                  <a:cxn ang="0">
                    <a:pos x="6374" y="5959"/>
                  </a:cxn>
                  <a:cxn ang="0">
                    <a:pos x="6261" y="5969"/>
                  </a:cxn>
                  <a:cxn ang="0">
                    <a:pos x="6410" y="5755"/>
                  </a:cxn>
                </a:cxnLst>
                <a:rect l="0" t="0" r="r" b="b"/>
                <a:pathLst>
                  <a:path w="6602" h="7166">
                    <a:moveTo>
                      <a:pt x="500" y="2260"/>
                    </a:moveTo>
                    <a:cubicBezTo>
                      <a:pt x="310" y="2257"/>
                      <a:pt x="190" y="2263"/>
                      <a:pt x="12" y="2195"/>
                    </a:cubicBezTo>
                    <a:cubicBezTo>
                      <a:pt x="12" y="1965"/>
                      <a:pt x="12" y="1965"/>
                      <a:pt x="12" y="1965"/>
                    </a:cubicBezTo>
                    <a:cubicBezTo>
                      <a:pt x="172" y="2096"/>
                      <a:pt x="316" y="2111"/>
                      <a:pt x="523" y="2114"/>
                    </a:cubicBezTo>
                    <a:cubicBezTo>
                      <a:pt x="868" y="2125"/>
                      <a:pt x="1079" y="1970"/>
                      <a:pt x="1079" y="1698"/>
                    </a:cubicBezTo>
                    <a:cubicBezTo>
                      <a:pt x="1079" y="1491"/>
                      <a:pt x="924" y="1383"/>
                      <a:pt x="743" y="1280"/>
                    </a:cubicBezTo>
                    <a:cubicBezTo>
                      <a:pt x="345" y="1052"/>
                      <a:pt x="345" y="1052"/>
                      <a:pt x="345" y="1052"/>
                    </a:cubicBezTo>
                    <a:cubicBezTo>
                      <a:pt x="131" y="927"/>
                      <a:pt x="6" y="783"/>
                      <a:pt x="3" y="550"/>
                    </a:cubicBezTo>
                    <a:cubicBezTo>
                      <a:pt x="0" y="205"/>
                      <a:pt x="339" y="0"/>
                      <a:pt x="707" y="12"/>
                    </a:cubicBezTo>
                    <a:cubicBezTo>
                      <a:pt x="880" y="17"/>
                      <a:pt x="988" y="12"/>
                      <a:pt x="1146" y="76"/>
                    </a:cubicBezTo>
                    <a:cubicBezTo>
                      <a:pt x="1146" y="301"/>
                      <a:pt x="1146" y="301"/>
                      <a:pt x="1146" y="301"/>
                    </a:cubicBezTo>
                    <a:cubicBezTo>
                      <a:pt x="1023" y="184"/>
                      <a:pt x="900" y="158"/>
                      <a:pt x="731" y="152"/>
                    </a:cubicBezTo>
                    <a:cubicBezTo>
                      <a:pt x="491" y="137"/>
                      <a:pt x="228" y="298"/>
                      <a:pt x="248" y="538"/>
                    </a:cubicBezTo>
                    <a:cubicBezTo>
                      <a:pt x="263" y="693"/>
                      <a:pt x="368" y="778"/>
                      <a:pt x="506" y="856"/>
                    </a:cubicBezTo>
                    <a:cubicBezTo>
                      <a:pt x="854" y="1058"/>
                      <a:pt x="854" y="1058"/>
                      <a:pt x="854" y="1058"/>
                    </a:cubicBezTo>
                    <a:cubicBezTo>
                      <a:pt x="1117" y="1210"/>
                      <a:pt x="1336" y="1292"/>
                      <a:pt x="1351" y="1663"/>
                    </a:cubicBezTo>
                    <a:cubicBezTo>
                      <a:pt x="1368" y="2146"/>
                      <a:pt x="895" y="2269"/>
                      <a:pt x="500" y="2260"/>
                    </a:cubicBezTo>
                    <a:close/>
                    <a:moveTo>
                      <a:pt x="4037" y="252"/>
                    </a:moveTo>
                    <a:cubicBezTo>
                      <a:pt x="4020" y="283"/>
                      <a:pt x="4007" y="302"/>
                      <a:pt x="3996" y="335"/>
                    </a:cubicBezTo>
                    <a:cubicBezTo>
                      <a:pt x="3306" y="2258"/>
                      <a:pt x="3306" y="2258"/>
                      <a:pt x="3306" y="2258"/>
                    </a:cubicBezTo>
                    <a:cubicBezTo>
                      <a:pt x="2760" y="795"/>
                      <a:pt x="2760" y="795"/>
                      <a:pt x="2760" y="795"/>
                    </a:cubicBezTo>
                    <a:cubicBezTo>
                      <a:pt x="2226" y="2269"/>
                      <a:pt x="2226" y="2269"/>
                      <a:pt x="2226" y="2269"/>
                    </a:cubicBezTo>
                    <a:cubicBezTo>
                      <a:pt x="1494" y="299"/>
                      <a:pt x="1494" y="299"/>
                      <a:pt x="1494" y="299"/>
                    </a:cubicBezTo>
                    <a:cubicBezTo>
                      <a:pt x="1486" y="269"/>
                      <a:pt x="1478" y="250"/>
                      <a:pt x="1456" y="222"/>
                    </a:cubicBezTo>
                    <a:cubicBezTo>
                      <a:pt x="1431" y="191"/>
                      <a:pt x="1414" y="175"/>
                      <a:pt x="1381" y="155"/>
                    </a:cubicBezTo>
                    <a:cubicBezTo>
                      <a:pt x="1760" y="155"/>
                      <a:pt x="1760" y="155"/>
                      <a:pt x="1760" y="155"/>
                    </a:cubicBezTo>
                    <a:cubicBezTo>
                      <a:pt x="1746" y="177"/>
                      <a:pt x="1738" y="191"/>
                      <a:pt x="1735" y="216"/>
                    </a:cubicBezTo>
                    <a:cubicBezTo>
                      <a:pt x="1730" y="238"/>
                      <a:pt x="1727" y="255"/>
                      <a:pt x="1735" y="277"/>
                    </a:cubicBezTo>
                    <a:cubicBezTo>
                      <a:pt x="2242" y="1717"/>
                      <a:pt x="2242" y="1717"/>
                      <a:pt x="2242" y="1717"/>
                    </a:cubicBezTo>
                    <a:cubicBezTo>
                      <a:pt x="2677" y="560"/>
                      <a:pt x="2677" y="560"/>
                      <a:pt x="2677" y="560"/>
                    </a:cubicBezTo>
                    <a:cubicBezTo>
                      <a:pt x="2575" y="299"/>
                      <a:pt x="2575" y="299"/>
                      <a:pt x="2575" y="299"/>
                    </a:cubicBezTo>
                    <a:cubicBezTo>
                      <a:pt x="2561" y="263"/>
                      <a:pt x="2541" y="247"/>
                      <a:pt x="2519" y="219"/>
                    </a:cubicBezTo>
                    <a:cubicBezTo>
                      <a:pt x="2500" y="194"/>
                      <a:pt x="2483" y="177"/>
                      <a:pt x="2461" y="155"/>
                    </a:cubicBezTo>
                    <a:cubicBezTo>
                      <a:pt x="2838" y="155"/>
                      <a:pt x="2838" y="155"/>
                      <a:pt x="2838" y="155"/>
                    </a:cubicBezTo>
                    <a:cubicBezTo>
                      <a:pt x="2827" y="175"/>
                      <a:pt x="2821" y="186"/>
                      <a:pt x="2816" y="208"/>
                    </a:cubicBezTo>
                    <a:cubicBezTo>
                      <a:pt x="2807" y="247"/>
                      <a:pt x="2813" y="272"/>
                      <a:pt x="2824" y="308"/>
                    </a:cubicBezTo>
                    <a:cubicBezTo>
                      <a:pt x="3334" y="1723"/>
                      <a:pt x="3334" y="1723"/>
                      <a:pt x="3334" y="1723"/>
                    </a:cubicBezTo>
                    <a:cubicBezTo>
                      <a:pt x="3804" y="324"/>
                      <a:pt x="3804" y="324"/>
                      <a:pt x="3804" y="324"/>
                    </a:cubicBezTo>
                    <a:cubicBezTo>
                      <a:pt x="3821" y="288"/>
                      <a:pt x="3832" y="263"/>
                      <a:pt x="3829" y="227"/>
                    </a:cubicBezTo>
                    <a:cubicBezTo>
                      <a:pt x="3827" y="197"/>
                      <a:pt x="3821" y="177"/>
                      <a:pt x="3804" y="153"/>
                    </a:cubicBezTo>
                    <a:cubicBezTo>
                      <a:pt x="4109" y="153"/>
                      <a:pt x="4109" y="153"/>
                      <a:pt x="4109" y="153"/>
                    </a:cubicBezTo>
                    <a:cubicBezTo>
                      <a:pt x="4079" y="189"/>
                      <a:pt x="4062" y="213"/>
                      <a:pt x="4037" y="252"/>
                    </a:cubicBezTo>
                    <a:close/>
                    <a:moveTo>
                      <a:pt x="4350" y="756"/>
                    </a:moveTo>
                    <a:cubicBezTo>
                      <a:pt x="4110" y="756"/>
                      <a:pt x="4110" y="756"/>
                      <a:pt x="4110" y="756"/>
                    </a:cubicBezTo>
                    <a:cubicBezTo>
                      <a:pt x="4097" y="756"/>
                      <a:pt x="4097" y="756"/>
                      <a:pt x="4097" y="756"/>
                    </a:cubicBezTo>
                    <a:cubicBezTo>
                      <a:pt x="4104" y="767"/>
                      <a:pt x="4104" y="767"/>
                      <a:pt x="4104" y="767"/>
                    </a:cubicBezTo>
                    <a:cubicBezTo>
                      <a:pt x="4119" y="789"/>
                      <a:pt x="4127" y="806"/>
                      <a:pt x="4135" y="832"/>
                    </a:cubicBezTo>
                    <a:cubicBezTo>
                      <a:pt x="4145" y="861"/>
                      <a:pt x="4146" y="878"/>
                      <a:pt x="4146" y="906"/>
                    </a:cubicBezTo>
                    <a:cubicBezTo>
                      <a:pt x="4146" y="2091"/>
                      <a:pt x="4146" y="2091"/>
                      <a:pt x="4146" y="2091"/>
                    </a:cubicBezTo>
                    <a:cubicBezTo>
                      <a:pt x="4146" y="2119"/>
                      <a:pt x="4146" y="2138"/>
                      <a:pt x="4135" y="2164"/>
                    </a:cubicBezTo>
                    <a:cubicBezTo>
                      <a:pt x="4135" y="2164"/>
                      <a:pt x="4135" y="2164"/>
                      <a:pt x="4135" y="2164"/>
                    </a:cubicBezTo>
                    <a:cubicBezTo>
                      <a:pt x="4135" y="2165"/>
                      <a:pt x="4135" y="2165"/>
                      <a:pt x="4135" y="2165"/>
                    </a:cubicBezTo>
                    <a:cubicBezTo>
                      <a:pt x="4129" y="2183"/>
                      <a:pt x="4124" y="2194"/>
                      <a:pt x="4112" y="2211"/>
                    </a:cubicBezTo>
                    <a:cubicBezTo>
                      <a:pt x="4105" y="2222"/>
                      <a:pt x="4105" y="2222"/>
                      <a:pt x="4105" y="2222"/>
                    </a:cubicBezTo>
                    <a:cubicBezTo>
                      <a:pt x="4118" y="2222"/>
                      <a:pt x="4118" y="2222"/>
                      <a:pt x="4118" y="2222"/>
                    </a:cubicBezTo>
                    <a:cubicBezTo>
                      <a:pt x="4346" y="2222"/>
                      <a:pt x="4346" y="2222"/>
                      <a:pt x="4346" y="2222"/>
                    </a:cubicBezTo>
                    <a:cubicBezTo>
                      <a:pt x="4359" y="2222"/>
                      <a:pt x="4359" y="2222"/>
                      <a:pt x="4359" y="2222"/>
                    </a:cubicBezTo>
                    <a:cubicBezTo>
                      <a:pt x="4352" y="2212"/>
                      <a:pt x="4352" y="2212"/>
                      <a:pt x="4352" y="2212"/>
                    </a:cubicBezTo>
                    <a:cubicBezTo>
                      <a:pt x="4349" y="2207"/>
                      <a:pt x="4346" y="2202"/>
                      <a:pt x="4343" y="2198"/>
                    </a:cubicBezTo>
                    <a:cubicBezTo>
                      <a:pt x="4335" y="2185"/>
                      <a:pt x="4328" y="2176"/>
                      <a:pt x="4326" y="2160"/>
                    </a:cubicBezTo>
                    <a:cubicBezTo>
                      <a:pt x="4320" y="2112"/>
                      <a:pt x="4320" y="2047"/>
                      <a:pt x="4320" y="1972"/>
                    </a:cubicBezTo>
                    <a:cubicBezTo>
                      <a:pt x="4320" y="902"/>
                      <a:pt x="4320" y="902"/>
                      <a:pt x="4320" y="902"/>
                    </a:cubicBezTo>
                    <a:cubicBezTo>
                      <a:pt x="4320" y="880"/>
                      <a:pt x="4320" y="868"/>
                      <a:pt x="4333" y="822"/>
                    </a:cubicBezTo>
                    <a:cubicBezTo>
                      <a:pt x="4341" y="801"/>
                      <a:pt x="4347" y="786"/>
                      <a:pt x="4356" y="766"/>
                    </a:cubicBezTo>
                    <a:cubicBezTo>
                      <a:pt x="4361" y="756"/>
                      <a:pt x="4361" y="756"/>
                      <a:pt x="4361" y="756"/>
                    </a:cubicBezTo>
                    <a:lnTo>
                      <a:pt x="4350" y="756"/>
                    </a:lnTo>
                    <a:close/>
                    <a:moveTo>
                      <a:pt x="6579" y="244"/>
                    </a:moveTo>
                    <a:cubicBezTo>
                      <a:pt x="6571" y="288"/>
                      <a:pt x="6571" y="313"/>
                      <a:pt x="6571" y="355"/>
                    </a:cubicBezTo>
                    <a:cubicBezTo>
                      <a:pt x="6574" y="2291"/>
                      <a:pt x="6574" y="2291"/>
                      <a:pt x="6574" y="2291"/>
                    </a:cubicBezTo>
                    <a:cubicBezTo>
                      <a:pt x="4901" y="443"/>
                      <a:pt x="4901" y="443"/>
                      <a:pt x="4901" y="443"/>
                    </a:cubicBezTo>
                    <a:cubicBezTo>
                      <a:pt x="4901" y="1981"/>
                      <a:pt x="4901" y="1981"/>
                      <a:pt x="4901" y="1981"/>
                    </a:cubicBezTo>
                    <a:cubicBezTo>
                      <a:pt x="4901" y="2042"/>
                      <a:pt x="4901" y="2042"/>
                      <a:pt x="4920" y="2133"/>
                    </a:cubicBezTo>
                    <a:cubicBezTo>
                      <a:pt x="4926" y="2166"/>
                      <a:pt x="4934" y="2186"/>
                      <a:pt x="4945" y="2222"/>
                    </a:cubicBezTo>
                    <a:cubicBezTo>
                      <a:pt x="4682" y="2222"/>
                      <a:pt x="4682" y="2222"/>
                      <a:pt x="4682" y="2222"/>
                    </a:cubicBezTo>
                    <a:cubicBezTo>
                      <a:pt x="4702" y="2194"/>
                      <a:pt x="4713" y="2177"/>
                      <a:pt x="4718" y="2147"/>
                    </a:cubicBezTo>
                    <a:cubicBezTo>
                      <a:pt x="4729" y="2105"/>
                      <a:pt x="4729" y="2078"/>
                      <a:pt x="4729" y="2036"/>
                    </a:cubicBezTo>
                    <a:cubicBezTo>
                      <a:pt x="4729" y="308"/>
                      <a:pt x="4729" y="308"/>
                      <a:pt x="4729" y="308"/>
                    </a:cubicBezTo>
                    <a:cubicBezTo>
                      <a:pt x="4729" y="274"/>
                      <a:pt x="4724" y="250"/>
                      <a:pt x="4707" y="219"/>
                    </a:cubicBezTo>
                    <a:cubicBezTo>
                      <a:pt x="4693" y="189"/>
                      <a:pt x="4677" y="172"/>
                      <a:pt x="4649" y="155"/>
                    </a:cubicBezTo>
                    <a:cubicBezTo>
                      <a:pt x="4954" y="155"/>
                      <a:pt x="4954" y="155"/>
                      <a:pt x="4954" y="155"/>
                    </a:cubicBezTo>
                    <a:cubicBezTo>
                      <a:pt x="6402" y="1809"/>
                      <a:pt x="6402" y="1809"/>
                      <a:pt x="6402" y="1809"/>
                    </a:cubicBezTo>
                    <a:cubicBezTo>
                      <a:pt x="6402" y="496"/>
                      <a:pt x="6402" y="496"/>
                      <a:pt x="6402" y="496"/>
                    </a:cubicBezTo>
                    <a:cubicBezTo>
                      <a:pt x="6402" y="396"/>
                      <a:pt x="6408" y="333"/>
                      <a:pt x="6388" y="233"/>
                    </a:cubicBezTo>
                    <a:cubicBezTo>
                      <a:pt x="6383" y="202"/>
                      <a:pt x="6377" y="183"/>
                      <a:pt x="6369" y="153"/>
                    </a:cubicBezTo>
                    <a:cubicBezTo>
                      <a:pt x="6602" y="153"/>
                      <a:pt x="6602" y="153"/>
                      <a:pt x="6602" y="153"/>
                    </a:cubicBezTo>
                    <a:cubicBezTo>
                      <a:pt x="6591" y="186"/>
                      <a:pt x="6585" y="208"/>
                      <a:pt x="6579" y="244"/>
                    </a:cubicBezTo>
                    <a:close/>
                    <a:moveTo>
                      <a:pt x="1464" y="4662"/>
                    </a:moveTo>
                    <a:cubicBezTo>
                      <a:pt x="913" y="4662"/>
                      <a:pt x="913" y="4662"/>
                      <a:pt x="913" y="4662"/>
                    </a:cubicBezTo>
                    <a:cubicBezTo>
                      <a:pt x="929" y="4640"/>
                      <a:pt x="935" y="4626"/>
                      <a:pt x="946" y="4604"/>
                    </a:cubicBezTo>
                    <a:cubicBezTo>
                      <a:pt x="960" y="4565"/>
                      <a:pt x="965" y="4537"/>
                      <a:pt x="965" y="4496"/>
                    </a:cubicBezTo>
                    <a:cubicBezTo>
                      <a:pt x="965" y="2792"/>
                      <a:pt x="965" y="2792"/>
                      <a:pt x="965" y="2792"/>
                    </a:cubicBezTo>
                    <a:cubicBezTo>
                      <a:pt x="965" y="2745"/>
                      <a:pt x="957" y="2715"/>
                      <a:pt x="938" y="2670"/>
                    </a:cubicBezTo>
                    <a:cubicBezTo>
                      <a:pt x="924" y="2640"/>
                      <a:pt x="913" y="2621"/>
                      <a:pt x="893" y="2593"/>
                    </a:cubicBezTo>
                    <a:cubicBezTo>
                      <a:pt x="1519" y="2593"/>
                      <a:pt x="1519" y="2593"/>
                      <a:pt x="1519" y="2593"/>
                    </a:cubicBezTo>
                    <a:cubicBezTo>
                      <a:pt x="1788" y="2593"/>
                      <a:pt x="1996" y="2820"/>
                      <a:pt x="2010" y="3089"/>
                    </a:cubicBezTo>
                    <a:cubicBezTo>
                      <a:pt x="2015" y="3285"/>
                      <a:pt x="1935" y="3391"/>
                      <a:pt x="1785" y="3476"/>
                    </a:cubicBezTo>
                    <a:cubicBezTo>
                      <a:pt x="1708" y="3524"/>
                      <a:pt x="1708" y="3524"/>
                      <a:pt x="1708" y="3524"/>
                    </a:cubicBezTo>
                    <a:cubicBezTo>
                      <a:pt x="1791" y="3554"/>
                      <a:pt x="1791" y="3554"/>
                      <a:pt x="1791" y="3554"/>
                    </a:cubicBezTo>
                    <a:cubicBezTo>
                      <a:pt x="2021" y="3632"/>
                      <a:pt x="2148" y="3801"/>
                      <a:pt x="2148" y="4072"/>
                    </a:cubicBezTo>
                    <a:cubicBezTo>
                      <a:pt x="2145" y="4438"/>
                      <a:pt x="1885" y="4662"/>
                      <a:pt x="1464" y="4662"/>
                    </a:cubicBezTo>
                    <a:close/>
                    <a:moveTo>
                      <a:pt x="1386" y="2731"/>
                    </a:moveTo>
                    <a:cubicBezTo>
                      <a:pt x="1184" y="2731"/>
                      <a:pt x="1184" y="2731"/>
                      <a:pt x="1184" y="2731"/>
                    </a:cubicBezTo>
                    <a:cubicBezTo>
                      <a:pt x="1184" y="3476"/>
                      <a:pt x="1184" y="3476"/>
                      <a:pt x="1184" y="3476"/>
                    </a:cubicBezTo>
                    <a:cubicBezTo>
                      <a:pt x="1364" y="3476"/>
                      <a:pt x="1364" y="3476"/>
                      <a:pt x="1364" y="3476"/>
                    </a:cubicBezTo>
                    <a:cubicBezTo>
                      <a:pt x="1666" y="3476"/>
                      <a:pt x="1805" y="3313"/>
                      <a:pt x="1796" y="3089"/>
                    </a:cubicBezTo>
                    <a:cubicBezTo>
                      <a:pt x="1785" y="2881"/>
                      <a:pt x="1644" y="2731"/>
                      <a:pt x="1386" y="2731"/>
                    </a:cubicBezTo>
                    <a:close/>
                    <a:moveTo>
                      <a:pt x="1375" y="3609"/>
                    </a:moveTo>
                    <a:cubicBezTo>
                      <a:pt x="1306" y="3609"/>
                      <a:pt x="1264" y="3609"/>
                      <a:pt x="1195" y="3626"/>
                    </a:cubicBezTo>
                    <a:cubicBezTo>
                      <a:pt x="1195" y="4512"/>
                      <a:pt x="1195" y="4512"/>
                      <a:pt x="1195" y="4512"/>
                    </a:cubicBezTo>
                    <a:cubicBezTo>
                      <a:pt x="1270" y="4534"/>
                      <a:pt x="1320" y="4543"/>
                      <a:pt x="1397" y="4537"/>
                    </a:cubicBezTo>
                    <a:cubicBezTo>
                      <a:pt x="1669" y="4521"/>
                      <a:pt x="1935" y="4368"/>
                      <a:pt x="1926" y="4069"/>
                    </a:cubicBezTo>
                    <a:cubicBezTo>
                      <a:pt x="1918" y="3715"/>
                      <a:pt x="1649" y="3618"/>
                      <a:pt x="1375" y="3609"/>
                    </a:cubicBezTo>
                    <a:close/>
                    <a:moveTo>
                      <a:pt x="4083" y="2684"/>
                    </a:moveTo>
                    <a:cubicBezTo>
                      <a:pt x="4077" y="2723"/>
                      <a:pt x="4080" y="2745"/>
                      <a:pt x="4080" y="2784"/>
                    </a:cubicBezTo>
                    <a:cubicBezTo>
                      <a:pt x="4080" y="3994"/>
                      <a:pt x="4080" y="3994"/>
                      <a:pt x="4080" y="3994"/>
                    </a:cubicBezTo>
                    <a:cubicBezTo>
                      <a:pt x="4080" y="4393"/>
                      <a:pt x="3739" y="4684"/>
                      <a:pt x="3313" y="4692"/>
                    </a:cubicBezTo>
                    <a:cubicBezTo>
                      <a:pt x="2856" y="4698"/>
                      <a:pt x="2485" y="4404"/>
                      <a:pt x="2485" y="3983"/>
                    </a:cubicBezTo>
                    <a:cubicBezTo>
                      <a:pt x="2485" y="2795"/>
                      <a:pt x="2485" y="2795"/>
                      <a:pt x="2485" y="2795"/>
                    </a:cubicBezTo>
                    <a:cubicBezTo>
                      <a:pt x="2485" y="2759"/>
                      <a:pt x="2487" y="2737"/>
                      <a:pt x="2482" y="2701"/>
                    </a:cubicBezTo>
                    <a:cubicBezTo>
                      <a:pt x="2476" y="2657"/>
                      <a:pt x="2471" y="2632"/>
                      <a:pt x="2457" y="2593"/>
                    </a:cubicBezTo>
                    <a:cubicBezTo>
                      <a:pt x="2740" y="2593"/>
                      <a:pt x="2740" y="2593"/>
                      <a:pt x="2740" y="2593"/>
                    </a:cubicBezTo>
                    <a:cubicBezTo>
                      <a:pt x="2726" y="2623"/>
                      <a:pt x="2720" y="2643"/>
                      <a:pt x="2715" y="2679"/>
                    </a:cubicBezTo>
                    <a:cubicBezTo>
                      <a:pt x="2706" y="2715"/>
                      <a:pt x="2709" y="2740"/>
                      <a:pt x="2709" y="2776"/>
                    </a:cubicBezTo>
                    <a:cubicBezTo>
                      <a:pt x="2709" y="3958"/>
                      <a:pt x="2709" y="3958"/>
                      <a:pt x="2709" y="3958"/>
                    </a:cubicBezTo>
                    <a:cubicBezTo>
                      <a:pt x="2709" y="4277"/>
                      <a:pt x="2994" y="4523"/>
                      <a:pt x="3313" y="4512"/>
                    </a:cubicBezTo>
                    <a:cubicBezTo>
                      <a:pt x="3629" y="4504"/>
                      <a:pt x="3850" y="4269"/>
                      <a:pt x="3850" y="3975"/>
                    </a:cubicBezTo>
                    <a:cubicBezTo>
                      <a:pt x="3850" y="2789"/>
                      <a:pt x="3850" y="2789"/>
                      <a:pt x="3850" y="2789"/>
                    </a:cubicBezTo>
                    <a:cubicBezTo>
                      <a:pt x="3850" y="2748"/>
                      <a:pt x="3850" y="2723"/>
                      <a:pt x="3845" y="2684"/>
                    </a:cubicBezTo>
                    <a:cubicBezTo>
                      <a:pt x="3836" y="2648"/>
                      <a:pt x="3831" y="2626"/>
                      <a:pt x="3817" y="2593"/>
                    </a:cubicBezTo>
                    <a:cubicBezTo>
                      <a:pt x="4105" y="2593"/>
                      <a:pt x="4105" y="2593"/>
                      <a:pt x="4105" y="2593"/>
                    </a:cubicBezTo>
                    <a:cubicBezTo>
                      <a:pt x="4094" y="2626"/>
                      <a:pt x="4088" y="2648"/>
                      <a:pt x="4083" y="2684"/>
                    </a:cubicBezTo>
                    <a:close/>
                    <a:moveTo>
                      <a:pt x="5713" y="4665"/>
                    </a:moveTo>
                    <a:cubicBezTo>
                      <a:pt x="4882" y="3584"/>
                      <a:pt x="4882" y="3584"/>
                      <a:pt x="4882" y="3584"/>
                    </a:cubicBezTo>
                    <a:cubicBezTo>
                      <a:pt x="4860" y="3557"/>
                      <a:pt x="4852" y="3537"/>
                      <a:pt x="4827" y="3518"/>
                    </a:cubicBezTo>
                    <a:cubicBezTo>
                      <a:pt x="4816" y="3507"/>
                      <a:pt x="4805" y="3501"/>
                      <a:pt x="4791" y="3493"/>
                    </a:cubicBezTo>
                    <a:cubicBezTo>
                      <a:pt x="4791" y="4443"/>
                      <a:pt x="4791" y="4443"/>
                      <a:pt x="4791" y="4443"/>
                    </a:cubicBezTo>
                    <a:cubicBezTo>
                      <a:pt x="4791" y="4487"/>
                      <a:pt x="4788" y="4512"/>
                      <a:pt x="4799" y="4557"/>
                    </a:cubicBezTo>
                    <a:cubicBezTo>
                      <a:pt x="4805" y="4595"/>
                      <a:pt x="4816" y="4618"/>
                      <a:pt x="4830" y="4656"/>
                    </a:cubicBezTo>
                    <a:cubicBezTo>
                      <a:pt x="4525" y="4656"/>
                      <a:pt x="4525" y="4656"/>
                      <a:pt x="4525" y="4656"/>
                    </a:cubicBezTo>
                    <a:cubicBezTo>
                      <a:pt x="4542" y="4623"/>
                      <a:pt x="4555" y="4604"/>
                      <a:pt x="4558" y="4570"/>
                    </a:cubicBezTo>
                    <a:cubicBezTo>
                      <a:pt x="4567" y="4529"/>
                      <a:pt x="4567" y="4438"/>
                      <a:pt x="4567" y="4360"/>
                    </a:cubicBezTo>
                    <a:cubicBezTo>
                      <a:pt x="4567" y="2875"/>
                      <a:pt x="4567" y="2875"/>
                      <a:pt x="4567" y="2875"/>
                    </a:cubicBezTo>
                    <a:cubicBezTo>
                      <a:pt x="4567" y="2798"/>
                      <a:pt x="4564" y="2754"/>
                      <a:pt x="4550" y="2676"/>
                    </a:cubicBezTo>
                    <a:cubicBezTo>
                      <a:pt x="4542" y="2640"/>
                      <a:pt x="4528" y="2621"/>
                      <a:pt x="4511" y="2590"/>
                    </a:cubicBezTo>
                    <a:cubicBezTo>
                      <a:pt x="5134" y="2590"/>
                      <a:pt x="5134" y="2590"/>
                      <a:pt x="5134" y="2590"/>
                    </a:cubicBezTo>
                    <a:cubicBezTo>
                      <a:pt x="5406" y="2590"/>
                      <a:pt x="5650" y="2770"/>
                      <a:pt x="5641" y="3066"/>
                    </a:cubicBezTo>
                    <a:cubicBezTo>
                      <a:pt x="5636" y="3355"/>
                      <a:pt x="5384" y="3601"/>
                      <a:pt x="5079" y="3554"/>
                    </a:cubicBezTo>
                    <a:cubicBezTo>
                      <a:pt x="5096" y="3568"/>
                      <a:pt x="5104" y="3579"/>
                      <a:pt x="5121" y="3593"/>
                    </a:cubicBezTo>
                    <a:cubicBezTo>
                      <a:pt x="5179" y="3648"/>
                      <a:pt x="5212" y="3684"/>
                      <a:pt x="5265" y="3751"/>
                    </a:cubicBezTo>
                    <a:cubicBezTo>
                      <a:pt x="5758" y="4377"/>
                      <a:pt x="5758" y="4377"/>
                      <a:pt x="5758" y="4377"/>
                    </a:cubicBezTo>
                    <a:cubicBezTo>
                      <a:pt x="5821" y="4460"/>
                      <a:pt x="5871" y="4526"/>
                      <a:pt x="5935" y="4582"/>
                    </a:cubicBezTo>
                    <a:cubicBezTo>
                      <a:pt x="5974" y="4615"/>
                      <a:pt x="5999" y="4634"/>
                      <a:pt x="6040" y="4665"/>
                    </a:cubicBezTo>
                    <a:lnTo>
                      <a:pt x="5713" y="4665"/>
                    </a:lnTo>
                    <a:close/>
                    <a:moveTo>
                      <a:pt x="5013" y="2715"/>
                    </a:moveTo>
                    <a:cubicBezTo>
                      <a:pt x="4927" y="2715"/>
                      <a:pt x="4874" y="2718"/>
                      <a:pt x="4794" y="2754"/>
                    </a:cubicBezTo>
                    <a:cubicBezTo>
                      <a:pt x="4794" y="3468"/>
                      <a:pt x="4794" y="3468"/>
                      <a:pt x="4794" y="3468"/>
                    </a:cubicBezTo>
                    <a:cubicBezTo>
                      <a:pt x="4833" y="3474"/>
                      <a:pt x="4907" y="3476"/>
                      <a:pt x="4974" y="3474"/>
                    </a:cubicBezTo>
                    <a:cubicBezTo>
                      <a:pt x="5259" y="3451"/>
                      <a:pt x="5431" y="3302"/>
                      <a:pt x="5414" y="3072"/>
                    </a:cubicBezTo>
                    <a:cubicBezTo>
                      <a:pt x="5403" y="2906"/>
                      <a:pt x="5348" y="2729"/>
                      <a:pt x="5013" y="2715"/>
                    </a:cubicBezTo>
                    <a:close/>
                    <a:moveTo>
                      <a:pt x="3551" y="5119"/>
                    </a:moveTo>
                    <a:cubicBezTo>
                      <a:pt x="3542" y="5163"/>
                      <a:pt x="3542" y="5188"/>
                      <a:pt x="3542" y="5230"/>
                    </a:cubicBezTo>
                    <a:cubicBezTo>
                      <a:pt x="3545" y="7166"/>
                      <a:pt x="3545" y="7166"/>
                      <a:pt x="3545" y="7166"/>
                    </a:cubicBezTo>
                    <a:cubicBezTo>
                      <a:pt x="1872" y="5318"/>
                      <a:pt x="1872" y="5318"/>
                      <a:pt x="1872" y="5318"/>
                    </a:cubicBezTo>
                    <a:cubicBezTo>
                      <a:pt x="1872" y="6856"/>
                      <a:pt x="1872" y="6856"/>
                      <a:pt x="1872" y="6856"/>
                    </a:cubicBezTo>
                    <a:cubicBezTo>
                      <a:pt x="1872" y="6917"/>
                      <a:pt x="1872" y="6917"/>
                      <a:pt x="1892" y="7008"/>
                    </a:cubicBezTo>
                    <a:cubicBezTo>
                      <a:pt x="1897" y="7041"/>
                      <a:pt x="1905" y="7061"/>
                      <a:pt x="1917" y="7097"/>
                    </a:cubicBezTo>
                    <a:cubicBezTo>
                      <a:pt x="1654" y="7097"/>
                      <a:pt x="1654" y="7097"/>
                      <a:pt x="1654" y="7097"/>
                    </a:cubicBezTo>
                    <a:cubicBezTo>
                      <a:pt x="1673" y="7069"/>
                      <a:pt x="1684" y="7052"/>
                      <a:pt x="1689" y="7022"/>
                    </a:cubicBezTo>
                    <a:cubicBezTo>
                      <a:pt x="1701" y="6980"/>
                      <a:pt x="1701" y="6953"/>
                      <a:pt x="1701" y="6911"/>
                    </a:cubicBezTo>
                    <a:cubicBezTo>
                      <a:pt x="1701" y="5183"/>
                      <a:pt x="1701" y="5183"/>
                      <a:pt x="1701" y="5183"/>
                    </a:cubicBezTo>
                    <a:cubicBezTo>
                      <a:pt x="1701" y="5150"/>
                      <a:pt x="1695" y="5125"/>
                      <a:pt x="1678" y="5094"/>
                    </a:cubicBezTo>
                    <a:cubicBezTo>
                      <a:pt x="1665" y="5064"/>
                      <a:pt x="1648" y="5047"/>
                      <a:pt x="1620" y="5030"/>
                    </a:cubicBezTo>
                    <a:cubicBezTo>
                      <a:pt x="1925" y="5030"/>
                      <a:pt x="1925" y="5030"/>
                      <a:pt x="1925" y="5030"/>
                    </a:cubicBezTo>
                    <a:cubicBezTo>
                      <a:pt x="3374" y="6684"/>
                      <a:pt x="3374" y="6684"/>
                      <a:pt x="3374" y="6684"/>
                    </a:cubicBezTo>
                    <a:cubicBezTo>
                      <a:pt x="3374" y="5371"/>
                      <a:pt x="3374" y="5371"/>
                      <a:pt x="3374" y="5371"/>
                    </a:cubicBezTo>
                    <a:cubicBezTo>
                      <a:pt x="3374" y="5271"/>
                      <a:pt x="3379" y="5208"/>
                      <a:pt x="3360" y="5108"/>
                    </a:cubicBezTo>
                    <a:cubicBezTo>
                      <a:pt x="3354" y="5077"/>
                      <a:pt x="3349" y="5058"/>
                      <a:pt x="3340" y="5028"/>
                    </a:cubicBezTo>
                    <a:cubicBezTo>
                      <a:pt x="3573" y="5028"/>
                      <a:pt x="3573" y="5028"/>
                      <a:pt x="3573" y="5028"/>
                    </a:cubicBezTo>
                    <a:cubicBezTo>
                      <a:pt x="3562" y="5061"/>
                      <a:pt x="3556" y="5083"/>
                      <a:pt x="3551" y="5119"/>
                    </a:cubicBezTo>
                    <a:close/>
                    <a:moveTo>
                      <a:pt x="5212" y="7097"/>
                    </a:moveTo>
                    <a:cubicBezTo>
                      <a:pt x="4019" y="7097"/>
                      <a:pt x="4019" y="7097"/>
                      <a:pt x="4019" y="7097"/>
                    </a:cubicBezTo>
                    <a:cubicBezTo>
                      <a:pt x="4038" y="7069"/>
                      <a:pt x="4046" y="7050"/>
                      <a:pt x="4055" y="7019"/>
                    </a:cubicBezTo>
                    <a:cubicBezTo>
                      <a:pt x="4066" y="6980"/>
                      <a:pt x="4060" y="6953"/>
                      <a:pt x="4060" y="6914"/>
                    </a:cubicBezTo>
                    <a:cubicBezTo>
                      <a:pt x="4060" y="5180"/>
                      <a:pt x="4060" y="5180"/>
                      <a:pt x="4060" y="5180"/>
                    </a:cubicBezTo>
                    <a:cubicBezTo>
                      <a:pt x="4060" y="5144"/>
                      <a:pt x="4055" y="5122"/>
                      <a:pt x="4044" y="5091"/>
                    </a:cubicBezTo>
                    <a:cubicBezTo>
                      <a:pt x="4032" y="5066"/>
                      <a:pt x="4024" y="5053"/>
                      <a:pt x="4005" y="5033"/>
                    </a:cubicBezTo>
                    <a:cubicBezTo>
                      <a:pt x="5060" y="5033"/>
                      <a:pt x="5060" y="5033"/>
                      <a:pt x="5060" y="5033"/>
                    </a:cubicBezTo>
                    <a:cubicBezTo>
                      <a:pt x="5060" y="5241"/>
                      <a:pt x="5060" y="5241"/>
                      <a:pt x="5060" y="5241"/>
                    </a:cubicBezTo>
                    <a:cubicBezTo>
                      <a:pt x="5035" y="5216"/>
                      <a:pt x="5013" y="5202"/>
                      <a:pt x="4980" y="5191"/>
                    </a:cubicBezTo>
                    <a:cubicBezTo>
                      <a:pt x="4933" y="5174"/>
                      <a:pt x="4899" y="5183"/>
                      <a:pt x="4852" y="5183"/>
                    </a:cubicBezTo>
                    <a:cubicBezTo>
                      <a:pt x="4290" y="5183"/>
                      <a:pt x="4290" y="5183"/>
                      <a:pt x="4290" y="5183"/>
                    </a:cubicBezTo>
                    <a:cubicBezTo>
                      <a:pt x="4290" y="5864"/>
                      <a:pt x="4290" y="5864"/>
                      <a:pt x="4290" y="5864"/>
                    </a:cubicBezTo>
                    <a:cubicBezTo>
                      <a:pt x="5060" y="5864"/>
                      <a:pt x="5060" y="5864"/>
                      <a:pt x="5060" y="5864"/>
                    </a:cubicBezTo>
                    <a:cubicBezTo>
                      <a:pt x="5060" y="6061"/>
                      <a:pt x="5060" y="6061"/>
                      <a:pt x="5060" y="6061"/>
                    </a:cubicBezTo>
                    <a:cubicBezTo>
                      <a:pt x="5019" y="6041"/>
                      <a:pt x="4991" y="6033"/>
                      <a:pt x="4944" y="6022"/>
                    </a:cubicBezTo>
                    <a:cubicBezTo>
                      <a:pt x="4911" y="6016"/>
                      <a:pt x="4886" y="6016"/>
                      <a:pt x="4852" y="6016"/>
                    </a:cubicBezTo>
                    <a:cubicBezTo>
                      <a:pt x="4298" y="6016"/>
                      <a:pt x="4298" y="6016"/>
                      <a:pt x="4298" y="6016"/>
                    </a:cubicBezTo>
                    <a:cubicBezTo>
                      <a:pt x="4298" y="6942"/>
                      <a:pt x="4298" y="6942"/>
                      <a:pt x="4298" y="6942"/>
                    </a:cubicBezTo>
                    <a:cubicBezTo>
                      <a:pt x="4960" y="6942"/>
                      <a:pt x="4960" y="6942"/>
                      <a:pt x="4960" y="6942"/>
                    </a:cubicBezTo>
                    <a:cubicBezTo>
                      <a:pt x="5052" y="6942"/>
                      <a:pt x="5104" y="6936"/>
                      <a:pt x="5190" y="6908"/>
                    </a:cubicBezTo>
                    <a:cubicBezTo>
                      <a:pt x="5229" y="6897"/>
                      <a:pt x="5251" y="6886"/>
                      <a:pt x="5284" y="6864"/>
                    </a:cubicBezTo>
                    <a:lnTo>
                      <a:pt x="5212" y="7097"/>
                    </a:lnTo>
                    <a:close/>
                    <a:moveTo>
                      <a:pt x="326" y="5704"/>
                    </a:moveTo>
                    <a:cubicBezTo>
                      <a:pt x="327" y="5723"/>
                      <a:pt x="339" y="5734"/>
                      <a:pt x="334" y="5755"/>
                    </a:cubicBezTo>
                    <a:cubicBezTo>
                      <a:pt x="329" y="5776"/>
                      <a:pt x="317" y="5800"/>
                      <a:pt x="317" y="5823"/>
                    </a:cubicBezTo>
                    <a:cubicBezTo>
                      <a:pt x="317" y="5853"/>
                      <a:pt x="343" y="5892"/>
                      <a:pt x="369" y="5910"/>
                    </a:cubicBezTo>
                    <a:cubicBezTo>
                      <a:pt x="374" y="5913"/>
                      <a:pt x="384" y="5915"/>
                      <a:pt x="389" y="5917"/>
                    </a:cubicBezTo>
                    <a:cubicBezTo>
                      <a:pt x="398" y="5922"/>
                      <a:pt x="402" y="5929"/>
                      <a:pt x="410" y="5931"/>
                    </a:cubicBezTo>
                    <a:cubicBezTo>
                      <a:pt x="415" y="5933"/>
                      <a:pt x="424" y="5930"/>
                      <a:pt x="428" y="5931"/>
                    </a:cubicBezTo>
                    <a:cubicBezTo>
                      <a:pt x="431" y="5932"/>
                      <a:pt x="482" y="5965"/>
                      <a:pt x="484" y="5969"/>
                    </a:cubicBezTo>
                    <a:cubicBezTo>
                      <a:pt x="486" y="5974"/>
                      <a:pt x="482" y="5986"/>
                      <a:pt x="478" y="5990"/>
                    </a:cubicBezTo>
                    <a:cubicBezTo>
                      <a:pt x="468" y="6003"/>
                      <a:pt x="454" y="6003"/>
                      <a:pt x="442" y="6001"/>
                    </a:cubicBezTo>
                    <a:cubicBezTo>
                      <a:pt x="438" y="6004"/>
                      <a:pt x="438" y="6004"/>
                      <a:pt x="438" y="6004"/>
                    </a:cubicBezTo>
                    <a:cubicBezTo>
                      <a:pt x="432" y="6001"/>
                      <a:pt x="424" y="5997"/>
                      <a:pt x="422" y="5994"/>
                    </a:cubicBezTo>
                    <a:cubicBezTo>
                      <a:pt x="417" y="5990"/>
                      <a:pt x="415" y="5982"/>
                      <a:pt x="411" y="5978"/>
                    </a:cubicBezTo>
                    <a:cubicBezTo>
                      <a:pt x="407" y="5975"/>
                      <a:pt x="378" y="5962"/>
                      <a:pt x="371" y="5959"/>
                    </a:cubicBezTo>
                    <a:cubicBezTo>
                      <a:pt x="357" y="5954"/>
                      <a:pt x="323" y="5954"/>
                      <a:pt x="308" y="5962"/>
                    </a:cubicBezTo>
                    <a:cubicBezTo>
                      <a:pt x="299" y="5966"/>
                      <a:pt x="285" y="5982"/>
                      <a:pt x="279" y="5988"/>
                    </a:cubicBezTo>
                    <a:cubicBezTo>
                      <a:pt x="275" y="5991"/>
                      <a:pt x="270" y="5993"/>
                      <a:pt x="267" y="5996"/>
                    </a:cubicBezTo>
                    <a:cubicBezTo>
                      <a:pt x="255" y="6011"/>
                      <a:pt x="251" y="6036"/>
                      <a:pt x="243" y="6051"/>
                    </a:cubicBezTo>
                    <a:cubicBezTo>
                      <a:pt x="237" y="6062"/>
                      <a:pt x="226" y="6069"/>
                      <a:pt x="222" y="6080"/>
                    </a:cubicBezTo>
                    <a:cubicBezTo>
                      <a:pt x="219" y="6091"/>
                      <a:pt x="223" y="6093"/>
                      <a:pt x="228" y="6106"/>
                    </a:cubicBezTo>
                    <a:cubicBezTo>
                      <a:pt x="229" y="6106"/>
                      <a:pt x="233" y="6105"/>
                      <a:pt x="233" y="6105"/>
                    </a:cubicBezTo>
                    <a:cubicBezTo>
                      <a:pt x="233" y="6105"/>
                      <a:pt x="262" y="6125"/>
                      <a:pt x="274" y="6138"/>
                    </a:cubicBezTo>
                    <a:cubicBezTo>
                      <a:pt x="287" y="6152"/>
                      <a:pt x="322" y="6169"/>
                      <a:pt x="337" y="6169"/>
                    </a:cubicBezTo>
                    <a:cubicBezTo>
                      <a:pt x="344" y="6168"/>
                      <a:pt x="370" y="6164"/>
                      <a:pt x="374" y="6163"/>
                    </a:cubicBezTo>
                    <a:cubicBezTo>
                      <a:pt x="386" y="6161"/>
                      <a:pt x="405" y="6152"/>
                      <a:pt x="416" y="6143"/>
                    </a:cubicBezTo>
                    <a:cubicBezTo>
                      <a:pt x="420" y="6139"/>
                      <a:pt x="448" y="6094"/>
                      <a:pt x="450" y="6090"/>
                    </a:cubicBezTo>
                    <a:cubicBezTo>
                      <a:pt x="451" y="6087"/>
                      <a:pt x="484" y="6048"/>
                      <a:pt x="498" y="6057"/>
                    </a:cubicBezTo>
                    <a:cubicBezTo>
                      <a:pt x="499" y="6057"/>
                      <a:pt x="518" y="6074"/>
                      <a:pt x="521" y="6082"/>
                    </a:cubicBezTo>
                    <a:cubicBezTo>
                      <a:pt x="523" y="6086"/>
                      <a:pt x="520" y="6102"/>
                      <a:pt x="518" y="6107"/>
                    </a:cubicBezTo>
                    <a:cubicBezTo>
                      <a:pt x="512" y="6120"/>
                      <a:pt x="494" y="6125"/>
                      <a:pt x="481" y="6139"/>
                    </a:cubicBezTo>
                    <a:cubicBezTo>
                      <a:pt x="478" y="6143"/>
                      <a:pt x="458" y="6171"/>
                      <a:pt x="455" y="6181"/>
                    </a:cubicBezTo>
                    <a:cubicBezTo>
                      <a:pt x="452" y="6188"/>
                      <a:pt x="454" y="6197"/>
                      <a:pt x="454" y="6205"/>
                    </a:cubicBezTo>
                    <a:cubicBezTo>
                      <a:pt x="453" y="6227"/>
                      <a:pt x="455" y="6253"/>
                      <a:pt x="479" y="6279"/>
                    </a:cubicBezTo>
                    <a:cubicBezTo>
                      <a:pt x="483" y="6283"/>
                      <a:pt x="495" y="6291"/>
                      <a:pt x="499" y="6295"/>
                    </a:cubicBezTo>
                    <a:cubicBezTo>
                      <a:pt x="515" y="6311"/>
                      <a:pt x="533" y="6341"/>
                      <a:pt x="552" y="6337"/>
                    </a:cubicBezTo>
                    <a:cubicBezTo>
                      <a:pt x="570" y="6334"/>
                      <a:pt x="580" y="6313"/>
                      <a:pt x="600" y="6301"/>
                    </a:cubicBezTo>
                    <a:cubicBezTo>
                      <a:pt x="621" y="6288"/>
                      <a:pt x="643" y="6268"/>
                      <a:pt x="651" y="6247"/>
                    </a:cubicBezTo>
                    <a:cubicBezTo>
                      <a:pt x="655" y="6238"/>
                      <a:pt x="654" y="6220"/>
                      <a:pt x="655" y="6210"/>
                    </a:cubicBezTo>
                    <a:cubicBezTo>
                      <a:pt x="655" y="6208"/>
                      <a:pt x="648" y="6179"/>
                      <a:pt x="643" y="6168"/>
                    </a:cubicBezTo>
                    <a:cubicBezTo>
                      <a:pt x="639" y="6159"/>
                      <a:pt x="635" y="6146"/>
                      <a:pt x="626" y="6135"/>
                    </a:cubicBezTo>
                    <a:cubicBezTo>
                      <a:pt x="615" y="6122"/>
                      <a:pt x="587" y="6115"/>
                      <a:pt x="581" y="6099"/>
                    </a:cubicBezTo>
                    <a:cubicBezTo>
                      <a:pt x="580" y="6098"/>
                      <a:pt x="584" y="6092"/>
                      <a:pt x="584" y="6091"/>
                    </a:cubicBezTo>
                    <a:cubicBezTo>
                      <a:pt x="583" y="6086"/>
                      <a:pt x="579" y="6085"/>
                      <a:pt x="579" y="6080"/>
                    </a:cubicBezTo>
                    <a:cubicBezTo>
                      <a:pt x="578" y="6076"/>
                      <a:pt x="585" y="6056"/>
                      <a:pt x="587" y="6053"/>
                    </a:cubicBezTo>
                    <a:cubicBezTo>
                      <a:pt x="603" y="6036"/>
                      <a:pt x="635" y="6042"/>
                      <a:pt x="646" y="6053"/>
                    </a:cubicBezTo>
                    <a:cubicBezTo>
                      <a:pt x="661" y="6069"/>
                      <a:pt x="658" y="6089"/>
                      <a:pt x="667" y="6104"/>
                    </a:cubicBezTo>
                    <a:cubicBezTo>
                      <a:pt x="686" y="6139"/>
                      <a:pt x="737" y="6162"/>
                      <a:pt x="763" y="6158"/>
                    </a:cubicBezTo>
                    <a:cubicBezTo>
                      <a:pt x="769" y="6157"/>
                      <a:pt x="788" y="6154"/>
                      <a:pt x="794" y="6151"/>
                    </a:cubicBezTo>
                    <a:cubicBezTo>
                      <a:pt x="810" y="6143"/>
                      <a:pt x="822" y="6128"/>
                      <a:pt x="831" y="6119"/>
                    </a:cubicBezTo>
                    <a:cubicBezTo>
                      <a:pt x="843" y="6107"/>
                      <a:pt x="870" y="6095"/>
                      <a:pt x="877" y="6081"/>
                    </a:cubicBezTo>
                    <a:cubicBezTo>
                      <a:pt x="884" y="6069"/>
                      <a:pt x="865" y="6036"/>
                      <a:pt x="860" y="6022"/>
                    </a:cubicBezTo>
                    <a:cubicBezTo>
                      <a:pt x="854" y="6006"/>
                      <a:pt x="839" y="5970"/>
                      <a:pt x="821" y="5958"/>
                    </a:cubicBezTo>
                    <a:cubicBezTo>
                      <a:pt x="819" y="5956"/>
                      <a:pt x="798" y="5950"/>
                      <a:pt x="791" y="5949"/>
                    </a:cubicBezTo>
                    <a:cubicBezTo>
                      <a:pt x="787" y="5948"/>
                      <a:pt x="778" y="5952"/>
                      <a:pt x="774" y="5949"/>
                    </a:cubicBezTo>
                    <a:cubicBezTo>
                      <a:pt x="771" y="5945"/>
                      <a:pt x="771" y="5945"/>
                      <a:pt x="771" y="5945"/>
                    </a:cubicBezTo>
                    <a:cubicBezTo>
                      <a:pt x="759" y="5946"/>
                      <a:pt x="724" y="5957"/>
                      <a:pt x="713" y="5963"/>
                    </a:cubicBezTo>
                    <a:cubicBezTo>
                      <a:pt x="686" y="5977"/>
                      <a:pt x="675" y="5991"/>
                      <a:pt x="651" y="5994"/>
                    </a:cubicBezTo>
                    <a:cubicBezTo>
                      <a:pt x="651" y="5994"/>
                      <a:pt x="647" y="5994"/>
                      <a:pt x="646" y="5994"/>
                    </a:cubicBezTo>
                    <a:cubicBezTo>
                      <a:pt x="643" y="5994"/>
                      <a:pt x="624" y="5981"/>
                      <a:pt x="621" y="5976"/>
                    </a:cubicBezTo>
                    <a:cubicBezTo>
                      <a:pt x="619" y="5972"/>
                      <a:pt x="622" y="5962"/>
                      <a:pt x="623" y="5957"/>
                    </a:cubicBezTo>
                    <a:cubicBezTo>
                      <a:pt x="633" y="5910"/>
                      <a:pt x="703" y="5925"/>
                      <a:pt x="730" y="5912"/>
                    </a:cubicBezTo>
                    <a:cubicBezTo>
                      <a:pt x="746" y="5905"/>
                      <a:pt x="757" y="5890"/>
                      <a:pt x="764" y="5880"/>
                    </a:cubicBezTo>
                    <a:cubicBezTo>
                      <a:pt x="771" y="5868"/>
                      <a:pt x="782" y="5821"/>
                      <a:pt x="778" y="5808"/>
                    </a:cubicBezTo>
                    <a:cubicBezTo>
                      <a:pt x="777" y="5804"/>
                      <a:pt x="761" y="5754"/>
                      <a:pt x="767" y="5733"/>
                    </a:cubicBezTo>
                    <a:cubicBezTo>
                      <a:pt x="769" y="5727"/>
                      <a:pt x="774" y="5715"/>
                      <a:pt x="772" y="5709"/>
                    </a:cubicBezTo>
                    <a:cubicBezTo>
                      <a:pt x="770" y="5706"/>
                      <a:pt x="761" y="5699"/>
                      <a:pt x="761" y="5699"/>
                    </a:cubicBezTo>
                    <a:cubicBezTo>
                      <a:pt x="747" y="5704"/>
                      <a:pt x="735" y="5713"/>
                      <a:pt x="720" y="5716"/>
                    </a:cubicBezTo>
                    <a:cubicBezTo>
                      <a:pt x="704" y="5719"/>
                      <a:pt x="686" y="5715"/>
                      <a:pt x="671" y="5717"/>
                    </a:cubicBezTo>
                    <a:cubicBezTo>
                      <a:pt x="642" y="5721"/>
                      <a:pt x="605" y="5739"/>
                      <a:pt x="590" y="5771"/>
                    </a:cubicBezTo>
                    <a:cubicBezTo>
                      <a:pt x="561" y="5834"/>
                      <a:pt x="591" y="5873"/>
                      <a:pt x="593" y="5884"/>
                    </a:cubicBezTo>
                    <a:cubicBezTo>
                      <a:pt x="593" y="5889"/>
                      <a:pt x="596" y="5888"/>
                      <a:pt x="596" y="5893"/>
                    </a:cubicBezTo>
                    <a:cubicBezTo>
                      <a:pt x="597" y="5908"/>
                      <a:pt x="568" y="5928"/>
                      <a:pt x="554" y="5926"/>
                    </a:cubicBezTo>
                    <a:cubicBezTo>
                      <a:pt x="544" y="5924"/>
                      <a:pt x="525" y="5905"/>
                      <a:pt x="524" y="5891"/>
                    </a:cubicBezTo>
                    <a:cubicBezTo>
                      <a:pt x="524" y="5890"/>
                      <a:pt x="525" y="5865"/>
                      <a:pt x="528" y="5859"/>
                    </a:cubicBezTo>
                    <a:cubicBezTo>
                      <a:pt x="529" y="5854"/>
                      <a:pt x="532" y="5839"/>
                      <a:pt x="532" y="5835"/>
                    </a:cubicBezTo>
                    <a:cubicBezTo>
                      <a:pt x="531" y="5821"/>
                      <a:pt x="535" y="5798"/>
                      <a:pt x="529" y="5784"/>
                    </a:cubicBezTo>
                    <a:cubicBezTo>
                      <a:pt x="526" y="5778"/>
                      <a:pt x="513" y="5751"/>
                      <a:pt x="508" y="5746"/>
                    </a:cubicBezTo>
                    <a:cubicBezTo>
                      <a:pt x="506" y="5744"/>
                      <a:pt x="459" y="5714"/>
                      <a:pt x="456" y="5714"/>
                    </a:cubicBezTo>
                    <a:cubicBezTo>
                      <a:pt x="453" y="5713"/>
                      <a:pt x="434" y="5711"/>
                      <a:pt x="431" y="5711"/>
                    </a:cubicBezTo>
                    <a:cubicBezTo>
                      <a:pt x="421" y="5710"/>
                      <a:pt x="388" y="5708"/>
                      <a:pt x="388" y="5708"/>
                    </a:cubicBezTo>
                    <a:cubicBezTo>
                      <a:pt x="388" y="5708"/>
                      <a:pt x="351" y="5687"/>
                      <a:pt x="348" y="5686"/>
                    </a:cubicBezTo>
                    <a:cubicBezTo>
                      <a:pt x="346" y="5684"/>
                      <a:pt x="333" y="5688"/>
                      <a:pt x="332" y="5688"/>
                    </a:cubicBezTo>
                    <a:cubicBezTo>
                      <a:pt x="330" y="5693"/>
                      <a:pt x="325" y="5699"/>
                      <a:pt x="326" y="5704"/>
                    </a:cubicBezTo>
                    <a:close/>
                    <a:moveTo>
                      <a:pt x="6412" y="5688"/>
                    </a:moveTo>
                    <a:cubicBezTo>
                      <a:pt x="6411" y="5688"/>
                      <a:pt x="6399" y="5684"/>
                      <a:pt x="6396" y="5686"/>
                    </a:cubicBezTo>
                    <a:cubicBezTo>
                      <a:pt x="6394" y="5687"/>
                      <a:pt x="6357" y="5708"/>
                      <a:pt x="6357" y="5708"/>
                    </a:cubicBezTo>
                    <a:cubicBezTo>
                      <a:pt x="6356" y="5708"/>
                      <a:pt x="6323" y="5710"/>
                      <a:pt x="6314" y="5711"/>
                    </a:cubicBezTo>
                    <a:cubicBezTo>
                      <a:pt x="6311" y="5711"/>
                      <a:pt x="6291" y="5713"/>
                      <a:pt x="6288" y="5714"/>
                    </a:cubicBezTo>
                    <a:cubicBezTo>
                      <a:pt x="6285" y="5714"/>
                      <a:pt x="6238" y="5744"/>
                      <a:pt x="6237" y="5746"/>
                    </a:cubicBezTo>
                    <a:cubicBezTo>
                      <a:pt x="6232" y="5751"/>
                      <a:pt x="6218" y="5778"/>
                      <a:pt x="6216" y="5784"/>
                    </a:cubicBezTo>
                    <a:cubicBezTo>
                      <a:pt x="6209" y="5798"/>
                      <a:pt x="6213" y="5821"/>
                      <a:pt x="6212" y="5835"/>
                    </a:cubicBezTo>
                    <a:cubicBezTo>
                      <a:pt x="6212" y="5840"/>
                      <a:pt x="6215" y="5854"/>
                      <a:pt x="6217" y="5859"/>
                    </a:cubicBezTo>
                    <a:cubicBezTo>
                      <a:pt x="6219" y="5865"/>
                      <a:pt x="6221" y="5890"/>
                      <a:pt x="6221" y="5891"/>
                    </a:cubicBezTo>
                    <a:cubicBezTo>
                      <a:pt x="6220" y="5905"/>
                      <a:pt x="6201" y="5924"/>
                      <a:pt x="6190" y="5926"/>
                    </a:cubicBezTo>
                    <a:cubicBezTo>
                      <a:pt x="6176" y="5928"/>
                      <a:pt x="6147" y="5908"/>
                      <a:pt x="6148" y="5893"/>
                    </a:cubicBezTo>
                    <a:cubicBezTo>
                      <a:pt x="6148" y="5888"/>
                      <a:pt x="6151" y="5889"/>
                      <a:pt x="6152" y="5884"/>
                    </a:cubicBezTo>
                    <a:cubicBezTo>
                      <a:pt x="6153" y="5873"/>
                      <a:pt x="6183" y="5834"/>
                      <a:pt x="6154" y="5771"/>
                    </a:cubicBezTo>
                    <a:cubicBezTo>
                      <a:pt x="6139" y="5739"/>
                      <a:pt x="6102" y="5721"/>
                      <a:pt x="6073" y="5717"/>
                    </a:cubicBezTo>
                    <a:cubicBezTo>
                      <a:pt x="6058" y="5715"/>
                      <a:pt x="6040" y="5719"/>
                      <a:pt x="6024" y="5716"/>
                    </a:cubicBezTo>
                    <a:cubicBezTo>
                      <a:pt x="6010" y="5713"/>
                      <a:pt x="5998" y="5704"/>
                      <a:pt x="5983" y="5699"/>
                    </a:cubicBezTo>
                    <a:cubicBezTo>
                      <a:pt x="5983" y="5699"/>
                      <a:pt x="5974" y="5706"/>
                      <a:pt x="5973" y="5709"/>
                    </a:cubicBezTo>
                    <a:cubicBezTo>
                      <a:pt x="5971" y="5715"/>
                      <a:pt x="5975" y="5727"/>
                      <a:pt x="5977" y="5733"/>
                    </a:cubicBezTo>
                    <a:cubicBezTo>
                      <a:pt x="5984" y="5754"/>
                      <a:pt x="5967" y="5804"/>
                      <a:pt x="5966" y="5808"/>
                    </a:cubicBezTo>
                    <a:cubicBezTo>
                      <a:pt x="5962" y="5821"/>
                      <a:pt x="5973" y="5868"/>
                      <a:pt x="5981" y="5880"/>
                    </a:cubicBezTo>
                    <a:cubicBezTo>
                      <a:pt x="5987" y="5890"/>
                      <a:pt x="5998" y="5905"/>
                      <a:pt x="6014" y="5912"/>
                    </a:cubicBezTo>
                    <a:cubicBezTo>
                      <a:pt x="6042" y="5925"/>
                      <a:pt x="6111" y="5910"/>
                      <a:pt x="6121" y="5957"/>
                    </a:cubicBezTo>
                    <a:cubicBezTo>
                      <a:pt x="6122" y="5962"/>
                      <a:pt x="6125" y="5972"/>
                      <a:pt x="6123" y="5976"/>
                    </a:cubicBezTo>
                    <a:cubicBezTo>
                      <a:pt x="6121" y="5981"/>
                      <a:pt x="6101" y="5994"/>
                      <a:pt x="6098" y="5994"/>
                    </a:cubicBezTo>
                    <a:cubicBezTo>
                      <a:pt x="6098" y="5994"/>
                      <a:pt x="6093" y="5994"/>
                      <a:pt x="6093" y="5994"/>
                    </a:cubicBezTo>
                    <a:cubicBezTo>
                      <a:pt x="6069" y="5991"/>
                      <a:pt x="6059" y="5977"/>
                      <a:pt x="6032" y="5963"/>
                    </a:cubicBezTo>
                    <a:cubicBezTo>
                      <a:pt x="6021" y="5957"/>
                      <a:pt x="5985" y="5946"/>
                      <a:pt x="5973" y="5945"/>
                    </a:cubicBezTo>
                    <a:cubicBezTo>
                      <a:pt x="5970" y="5949"/>
                      <a:pt x="5970" y="5949"/>
                      <a:pt x="5970" y="5949"/>
                    </a:cubicBezTo>
                    <a:cubicBezTo>
                      <a:pt x="5967" y="5952"/>
                      <a:pt x="5957" y="5948"/>
                      <a:pt x="5953" y="5949"/>
                    </a:cubicBezTo>
                    <a:cubicBezTo>
                      <a:pt x="5947" y="5950"/>
                      <a:pt x="5925" y="5956"/>
                      <a:pt x="5923" y="5958"/>
                    </a:cubicBezTo>
                    <a:cubicBezTo>
                      <a:pt x="5906" y="5970"/>
                      <a:pt x="5891" y="6006"/>
                      <a:pt x="5884" y="6022"/>
                    </a:cubicBezTo>
                    <a:cubicBezTo>
                      <a:pt x="5879" y="6036"/>
                      <a:pt x="5861" y="6069"/>
                      <a:pt x="5867" y="6081"/>
                    </a:cubicBezTo>
                    <a:cubicBezTo>
                      <a:pt x="5875" y="6096"/>
                      <a:pt x="5902" y="6107"/>
                      <a:pt x="5914" y="6119"/>
                    </a:cubicBezTo>
                    <a:cubicBezTo>
                      <a:pt x="5922" y="6128"/>
                      <a:pt x="5935" y="6143"/>
                      <a:pt x="5951" y="6151"/>
                    </a:cubicBezTo>
                    <a:cubicBezTo>
                      <a:pt x="5956" y="6154"/>
                      <a:pt x="5976" y="6157"/>
                      <a:pt x="5981" y="6158"/>
                    </a:cubicBezTo>
                    <a:cubicBezTo>
                      <a:pt x="6008" y="6162"/>
                      <a:pt x="6058" y="6139"/>
                      <a:pt x="6078" y="6104"/>
                    </a:cubicBezTo>
                    <a:cubicBezTo>
                      <a:pt x="6087" y="6089"/>
                      <a:pt x="6083" y="6069"/>
                      <a:pt x="6098" y="6054"/>
                    </a:cubicBezTo>
                    <a:cubicBezTo>
                      <a:pt x="6109" y="6042"/>
                      <a:pt x="6142" y="6036"/>
                      <a:pt x="6157" y="6053"/>
                    </a:cubicBezTo>
                    <a:cubicBezTo>
                      <a:pt x="6160" y="6056"/>
                      <a:pt x="6166" y="6076"/>
                      <a:pt x="6166" y="6080"/>
                    </a:cubicBezTo>
                    <a:cubicBezTo>
                      <a:pt x="6165" y="6085"/>
                      <a:pt x="6161" y="6086"/>
                      <a:pt x="6161" y="6091"/>
                    </a:cubicBezTo>
                    <a:cubicBezTo>
                      <a:pt x="6161" y="6092"/>
                      <a:pt x="6164" y="6098"/>
                      <a:pt x="6164" y="6099"/>
                    </a:cubicBezTo>
                    <a:cubicBezTo>
                      <a:pt x="6157" y="6116"/>
                      <a:pt x="6130" y="6122"/>
                      <a:pt x="6118" y="6135"/>
                    </a:cubicBezTo>
                    <a:cubicBezTo>
                      <a:pt x="6109" y="6146"/>
                      <a:pt x="6106" y="6159"/>
                      <a:pt x="6101" y="6168"/>
                    </a:cubicBezTo>
                    <a:cubicBezTo>
                      <a:pt x="6096" y="6179"/>
                      <a:pt x="6090" y="6208"/>
                      <a:pt x="6090" y="6210"/>
                    </a:cubicBezTo>
                    <a:cubicBezTo>
                      <a:pt x="6091" y="6220"/>
                      <a:pt x="6089" y="6239"/>
                      <a:pt x="6093" y="6247"/>
                    </a:cubicBezTo>
                    <a:cubicBezTo>
                      <a:pt x="6101" y="6268"/>
                      <a:pt x="6123" y="6288"/>
                      <a:pt x="6144" y="6301"/>
                    </a:cubicBezTo>
                    <a:cubicBezTo>
                      <a:pt x="6164" y="6313"/>
                      <a:pt x="6174" y="6334"/>
                      <a:pt x="6193" y="6337"/>
                    </a:cubicBezTo>
                    <a:cubicBezTo>
                      <a:pt x="6212" y="6341"/>
                      <a:pt x="6230" y="6311"/>
                      <a:pt x="6246" y="6295"/>
                    </a:cubicBezTo>
                    <a:cubicBezTo>
                      <a:pt x="6250" y="6291"/>
                      <a:pt x="6262" y="6283"/>
                      <a:pt x="6266" y="6279"/>
                    </a:cubicBezTo>
                    <a:cubicBezTo>
                      <a:pt x="6289" y="6253"/>
                      <a:pt x="6291" y="6227"/>
                      <a:pt x="6291" y="6205"/>
                    </a:cubicBezTo>
                    <a:cubicBezTo>
                      <a:pt x="6291" y="6197"/>
                      <a:pt x="6293" y="6188"/>
                      <a:pt x="6290" y="6181"/>
                    </a:cubicBezTo>
                    <a:cubicBezTo>
                      <a:pt x="6286" y="6171"/>
                      <a:pt x="6267" y="6143"/>
                      <a:pt x="6263" y="6139"/>
                    </a:cubicBezTo>
                    <a:cubicBezTo>
                      <a:pt x="6250" y="6125"/>
                      <a:pt x="6232" y="6120"/>
                      <a:pt x="6226" y="6107"/>
                    </a:cubicBezTo>
                    <a:cubicBezTo>
                      <a:pt x="6224" y="6102"/>
                      <a:pt x="6221" y="6086"/>
                      <a:pt x="6223" y="6082"/>
                    </a:cubicBezTo>
                    <a:cubicBezTo>
                      <a:pt x="6227" y="6074"/>
                      <a:pt x="6246" y="6057"/>
                      <a:pt x="6247" y="6057"/>
                    </a:cubicBezTo>
                    <a:cubicBezTo>
                      <a:pt x="6261" y="6048"/>
                      <a:pt x="6294" y="6087"/>
                      <a:pt x="6294" y="6090"/>
                    </a:cubicBezTo>
                    <a:cubicBezTo>
                      <a:pt x="6296" y="6094"/>
                      <a:pt x="6324" y="6139"/>
                      <a:pt x="6328" y="6143"/>
                    </a:cubicBezTo>
                    <a:cubicBezTo>
                      <a:pt x="6339" y="6152"/>
                      <a:pt x="6358" y="6161"/>
                      <a:pt x="6370" y="6163"/>
                    </a:cubicBezTo>
                    <a:cubicBezTo>
                      <a:pt x="6375" y="6164"/>
                      <a:pt x="6401" y="6168"/>
                      <a:pt x="6408" y="6169"/>
                    </a:cubicBezTo>
                    <a:cubicBezTo>
                      <a:pt x="6423" y="6169"/>
                      <a:pt x="6457" y="6152"/>
                      <a:pt x="6470" y="6139"/>
                    </a:cubicBezTo>
                    <a:cubicBezTo>
                      <a:pt x="6483" y="6125"/>
                      <a:pt x="6511" y="6105"/>
                      <a:pt x="6511" y="6105"/>
                    </a:cubicBezTo>
                    <a:cubicBezTo>
                      <a:pt x="6511" y="6105"/>
                      <a:pt x="6516" y="6106"/>
                      <a:pt x="6516" y="6106"/>
                    </a:cubicBezTo>
                    <a:cubicBezTo>
                      <a:pt x="6522" y="6093"/>
                      <a:pt x="6526" y="6091"/>
                      <a:pt x="6522" y="6080"/>
                    </a:cubicBezTo>
                    <a:cubicBezTo>
                      <a:pt x="6519" y="6069"/>
                      <a:pt x="6507" y="6062"/>
                      <a:pt x="6501" y="6051"/>
                    </a:cubicBezTo>
                    <a:cubicBezTo>
                      <a:pt x="6493" y="6036"/>
                      <a:pt x="6489" y="6011"/>
                      <a:pt x="6478" y="5996"/>
                    </a:cubicBezTo>
                    <a:cubicBezTo>
                      <a:pt x="6475" y="5993"/>
                      <a:pt x="6469" y="5991"/>
                      <a:pt x="6466" y="5988"/>
                    </a:cubicBezTo>
                    <a:cubicBezTo>
                      <a:pt x="6459" y="5982"/>
                      <a:pt x="6445" y="5966"/>
                      <a:pt x="6437" y="5962"/>
                    </a:cubicBezTo>
                    <a:cubicBezTo>
                      <a:pt x="6422" y="5954"/>
                      <a:pt x="6387" y="5954"/>
                      <a:pt x="6374" y="5959"/>
                    </a:cubicBezTo>
                    <a:cubicBezTo>
                      <a:pt x="6366" y="5962"/>
                      <a:pt x="6338" y="5975"/>
                      <a:pt x="6334" y="5979"/>
                    </a:cubicBezTo>
                    <a:cubicBezTo>
                      <a:pt x="6329" y="5982"/>
                      <a:pt x="6327" y="5990"/>
                      <a:pt x="6322" y="5994"/>
                    </a:cubicBezTo>
                    <a:cubicBezTo>
                      <a:pt x="6320" y="5997"/>
                      <a:pt x="6312" y="6001"/>
                      <a:pt x="6307" y="6004"/>
                    </a:cubicBezTo>
                    <a:cubicBezTo>
                      <a:pt x="6303" y="6001"/>
                      <a:pt x="6303" y="6001"/>
                      <a:pt x="6303" y="6001"/>
                    </a:cubicBezTo>
                    <a:cubicBezTo>
                      <a:pt x="6291" y="6003"/>
                      <a:pt x="6276" y="6003"/>
                      <a:pt x="6266" y="5991"/>
                    </a:cubicBezTo>
                    <a:cubicBezTo>
                      <a:pt x="6263" y="5986"/>
                      <a:pt x="6258" y="5974"/>
                      <a:pt x="6261" y="5969"/>
                    </a:cubicBezTo>
                    <a:cubicBezTo>
                      <a:pt x="6263" y="5965"/>
                      <a:pt x="6313" y="5932"/>
                      <a:pt x="6317" y="5931"/>
                    </a:cubicBezTo>
                    <a:cubicBezTo>
                      <a:pt x="6320" y="5930"/>
                      <a:pt x="6330" y="5933"/>
                      <a:pt x="6334" y="5932"/>
                    </a:cubicBezTo>
                    <a:cubicBezTo>
                      <a:pt x="6343" y="5929"/>
                      <a:pt x="6347" y="5922"/>
                      <a:pt x="6356" y="5917"/>
                    </a:cubicBezTo>
                    <a:cubicBezTo>
                      <a:pt x="6360" y="5915"/>
                      <a:pt x="6371" y="5913"/>
                      <a:pt x="6375" y="5910"/>
                    </a:cubicBezTo>
                    <a:cubicBezTo>
                      <a:pt x="6402" y="5892"/>
                      <a:pt x="6427" y="5853"/>
                      <a:pt x="6428" y="5823"/>
                    </a:cubicBezTo>
                    <a:cubicBezTo>
                      <a:pt x="6428" y="5800"/>
                      <a:pt x="6416" y="5776"/>
                      <a:pt x="6410" y="5755"/>
                    </a:cubicBezTo>
                    <a:cubicBezTo>
                      <a:pt x="6405" y="5734"/>
                      <a:pt x="6418" y="5723"/>
                      <a:pt x="6419" y="5704"/>
                    </a:cubicBezTo>
                    <a:cubicBezTo>
                      <a:pt x="6419" y="5699"/>
                      <a:pt x="6414" y="5693"/>
                      <a:pt x="6412" y="568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grpSp>
          <p:nvGrpSpPr>
            <p:cNvPr id="7" name="Group 168"/>
            <p:cNvGrpSpPr>
              <a:grpSpLocks/>
            </p:cNvGrpSpPr>
            <p:nvPr userDrawn="1"/>
          </p:nvGrpSpPr>
          <p:grpSpPr bwMode="auto">
            <a:xfrm>
              <a:off x="4858" y="0"/>
              <a:ext cx="756" cy="1512"/>
              <a:chOff x="4858" y="0"/>
              <a:chExt cx="756" cy="1512"/>
            </a:xfrm>
          </p:grpSpPr>
          <p:sp>
            <p:nvSpPr>
              <p:cNvPr id="9" name="Rectangle 169"/>
              <p:cNvSpPr>
                <a:spLocks noChangeAspect="1" noChangeArrowheads="1"/>
              </p:cNvSpPr>
              <p:nvPr userDrawn="1"/>
            </p:nvSpPr>
            <p:spPr bwMode="auto">
              <a:xfrm>
                <a:off x="4858" y="756"/>
                <a:ext cx="756" cy="756"/>
              </a:xfrm>
              <a:prstGeom prst="rect">
                <a:avLst/>
              </a:prstGeom>
              <a:solidFill>
                <a:srgbClr val="F0F0F0"/>
              </a:solidFill>
              <a:ln w="9525">
                <a:noFill/>
                <a:miter lim="800000"/>
                <a:headEnd/>
                <a:tailEnd/>
              </a:ln>
            </p:spPr>
            <p:txBody>
              <a:bodyPr/>
              <a:lstStyle/>
              <a:p>
                <a:pPr>
                  <a:defRPr/>
                </a:pPr>
                <a:endParaRPr lang="en-AU" sz="3200">
                  <a:solidFill>
                    <a:srgbClr val="FFFFFF"/>
                  </a:solidFill>
                  <a:ea typeface="+mn-ea"/>
                  <a:cs typeface="+mn-cs"/>
                </a:endParaRPr>
              </a:p>
            </p:txBody>
          </p:sp>
          <p:sp>
            <p:nvSpPr>
              <p:cNvPr id="10" name="Rectangle 170"/>
              <p:cNvSpPr>
                <a:spLocks noChangeAspect="1" noChangeArrowheads="1"/>
              </p:cNvSpPr>
              <p:nvPr userDrawn="1"/>
            </p:nvSpPr>
            <p:spPr bwMode="hidden">
              <a:xfrm>
                <a:off x="4858" y="756"/>
                <a:ext cx="756" cy="756"/>
              </a:xfrm>
              <a:prstGeom prst="rect">
                <a:avLst/>
              </a:prstGeom>
              <a:solidFill>
                <a:srgbClr val="ED1C2E"/>
              </a:solidFill>
              <a:ln w="9525">
                <a:noFill/>
                <a:miter lim="800000"/>
                <a:headEnd/>
                <a:tailEnd/>
              </a:ln>
            </p:spPr>
            <p:txBody>
              <a:bodyPr/>
              <a:lstStyle/>
              <a:p>
                <a:pPr>
                  <a:defRPr/>
                </a:pPr>
                <a:endParaRPr lang="en-AU" sz="3200">
                  <a:solidFill>
                    <a:srgbClr val="FFFFFF"/>
                  </a:solidFill>
                  <a:ea typeface="+mn-ea"/>
                  <a:cs typeface="+mn-cs"/>
                </a:endParaRPr>
              </a:p>
            </p:txBody>
          </p:sp>
          <p:grpSp>
            <p:nvGrpSpPr>
              <p:cNvPr id="8" name="Group 171"/>
              <p:cNvGrpSpPr>
                <a:grpSpLocks/>
              </p:cNvGrpSpPr>
              <p:nvPr userDrawn="1"/>
            </p:nvGrpSpPr>
            <p:grpSpPr bwMode="auto">
              <a:xfrm>
                <a:off x="4946" y="975"/>
                <a:ext cx="576" cy="261"/>
                <a:chOff x="4946" y="975"/>
                <a:chExt cx="576" cy="261"/>
              </a:xfrm>
            </p:grpSpPr>
            <p:sp>
              <p:nvSpPr>
                <p:cNvPr id="14" name="Freeform 172"/>
                <p:cNvSpPr>
                  <a:spLocks noChangeAspect="1"/>
                </p:cNvSpPr>
                <p:nvPr userDrawn="1"/>
              </p:nvSpPr>
              <p:spPr bwMode="black">
                <a:xfrm>
                  <a:off x="4946" y="1076"/>
                  <a:ext cx="48" cy="59"/>
                </a:xfrm>
                <a:custGeom>
                  <a:avLst/>
                  <a:gdLst/>
                  <a:ahLst/>
                  <a:cxnLst>
                    <a:cxn ang="0">
                      <a:pos x="277" y="671"/>
                    </a:cxn>
                    <a:cxn ang="0">
                      <a:pos x="523" y="446"/>
                    </a:cxn>
                    <a:cxn ang="0">
                      <a:pos x="523" y="66"/>
                    </a:cxn>
                    <a:cxn ang="0">
                      <a:pos x="523" y="50"/>
                    </a:cxn>
                    <a:cxn ang="0">
                      <a:pos x="524" y="36"/>
                    </a:cxn>
                    <a:cxn ang="0">
                      <a:pos x="519" y="35"/>
                    </a:cxn>
                    <a:cxn ang="0">
                      <a:pos x="519" y="35"/>
                    </a:cxn>
                    <a:cxn ang="0">
                      <a:pos x="524" y="35"/>
                    </a:cxn>
                    <a:cxn ang="0">
                      <a:pos x="531" y="8"/>
                    </a:cxn>
                    <a:cxn ang="0">
                      <a:pos x="533" y="0"/>
                    </a:cxn>
                    <a:cxn ang="0">
                      <a:pos x="435" y="0"/>
                    </a:cxn>
                    <a:cxn ang="0">
                      <a:pos x="427" y="0"/>
                    </a:cxn>
                    <a:cxn ang="0">
                      <a:pos x="430" y="8"/>
                    </a:cxn>
                    <a:cxn ang="0">
                      <a:pos x="438" y="36"/>
                    </a:cxn>
                    <a:cxn ang="0">
                      <a:pos x="440" y="68"/>
                    </a:cxn>
                    <a:cxn ang="0">
                      <a:pos x="440" y="440"/>
                    </a:cxn>
                    <a:cxn ang="0">
                      <a:pos x="276" y="603"/>
                    </a:cxn>
                    <a:cxn ang="0">
                      <a:pos x="270" y="603"/>
                    </a:cxn>
                    <a:cxn ang="0">
                      <a:pos x="93" y="435"/>
                    </a:cxn>
                    <a:cxn ang="0">
                      <a:pos x="93" y="63"/>
                    </a:cxn>
                    <a:cxn ang="0">
                      <a:pos x="93" y="51"/>
                    </a:cxn>
                    <a:cxn ang="0">
                      <a:pos x="94" y="34"/>
                    </a:cxn>
                    <a:cxn ang="0">
                      <a:pos x="102" y="8"/>
                    </a:cxn>
                    <a:cxn ang="0">
                      <a:pos x="105" y="0"/>
                    </a:cxn>
                    <a:cxn ang="0">
                      <a:pos x="8" y="0"/>
                    </a:cxn>
                    <a:cxn ang="0">
                      <a:pos x="0" y="0"/>
                    </a:cxn>
                    <a:cxn ang="0">
                      <a:pos x="3" y="8"/>
                    </a:cxn>
                    <a:cxn ang="0">
                      <a:pos x="10" y="41"/>
                    </a:cxn>
                    <a:cxn ang="0">
                      <a:pos x="11" y="55"/>
                    </a:cxn>
                    <a:cxn ang="0">
                      <a:pos x="11" y="69"/>
                    </a:cxn>
                    <a:cxn ang="0">
                      <a:pos x="11" y="443"/>
                    </a:cxn>
                    <a:cxn ang="0">
                      <a:pos x="272" y="671"/>
                    </a:cxn>
                    <a:cxn ang="0">
                      <a:pos x="277" y="671"/>
                    </a:cxn>
                  </a:cxnLst>
                  <a:rect l="0" t="0" r="r" b="b"/>
                  <a:pathLst>
                    <a:path w="533" h="671">
                      <a:moveTo>
                        <a:pt x="277" y="671"/>
                      </a:moveTo>
                      <a:cubicBezTo>
                        <a:pt x="413" y="668"/>
                        <a:pt x="523" y="575"/>
                        <a:pt x="523" y="446"/>
                      </a:cubicBezTo>
                      <a:cubicBezTo>
                        <a:pt x="523" y="66"/>
                        <a:pt x="523" y="66"/>
                        <a:pt x="523" y="66"/>
                      </a:cubicBezTo>
                      <a:cubicBezTo>
                        <a:pt x="523" y="60"/>
                        <a:pt x="523" y="55"/>
                        <a:pt x="523" y="50"/>
                      </a:cubicBezTo>
                      <a:cubicBezTo>
                        <a:pt x="523" y="46"/>
                        <a:pt x="523" y="41"/>
                        <a:pt x="524" y="36"/>
                      </a:cubicBezTo>
                      <a:cubicBezTo>
                        <a:pt x="519" y="35"/>
                        <a:pt x="519" y="35"/>
                        <a:pt x="519" y="35"/>
                      </a:cubicBezTo>
                      <a:cubicBezTo>
                        <a:pt x="519" y="35"/>
                        <a:pt x="519" y="35"/>
                        <a:pt x="519" y="35"/>
                      </a:cubicBezTo>
                      <a:cubicBezTo>
                        <a:pt x="524" y="35"/>
                        <a:pt x="524" y="35"/>
                        <a:pt x="524" y="35"/>
                      </a:cubicBezTo>
                      <a:cubicBezTo>
                        <a:pt x="526" y="24"/>
                        <a:pt x="527" y="18"/>
                        <a:pt x="531" y="8"/>
                      </a:cubicBezTo>
                      <a:cubicBezTo>
                        <a:pt x="533" y="0"/>
                        <a:pt x="533" y="0"/>
                        <a:pt x="533" y="0"/>
                      </a:cubicBezTo>
                      <a:cubicBezTo>
                        <a:pt x="435" y="0"/>
                        <a:pt x="435" y="0"/>
                        <a:pt x="435" y="0"/>
                      </a:cubicBezTo>
                      <a:cubicBezTo>
                        <a:pt x="427" y="0"/>
                        <a:pt x="427" y="0"/>
                        <a:pt x="427" y="0"/>
                      </a:cubicBezTo>
                      <a:cubicBezTo>
                        <a:pt x="430" y="8"/>
                        <a:pt x="430" y="8"/>
                        <a:pt x="430" y="8"/>
                      </a:cubicBezTo>
                      <a:cubicBezTo>
                        <a:pt x="434" y="18"/>
                        <a:pt x="436" y="25"/>
                        <a:pt x="438" y="36"/>
                      </a:cubicBezTo>
                      <a:cubicBezTo>
                        <a:pt x="440" y="47"/>
                        <a:pt x="440" y="55"/>
                        <a:pt x="440" y="68"/>
                      </a:cubicBezTo>
                      <a:cubicBezTo>
                        <a:pt x="440" y="440"/>
                        <a:pt x="440" y="440"/>
                        <a:pt x="440" y="440"/>
                      </a:cubicBezTo>
                      <a:cubicBezTo>
                        <a:pt x="440" y="529"/>
                        <a:pt x="373" y="600"/>
                        <a:pt x="276" y="603"/>
                      </a:cubicBezTo>
                      <a:cubicBezTo>
                        <a:pt x="274" y="603"/>
                        <a:pt x="272" y="603"/>
                        <a:pt x="270" y="603"/>
                      </a:cubicBezTo>
                      <a:cubicBezTo>
                        <a:pt x="176" y="603"/>
                        <a:pt x="93" y="529"/>
                        <a:pt x="93" y="435"/>
                      </a:cubicBezTo>
                      <a:cubicBezTo>
                        <a:pt x="93" y="63"/>
                        <a:pt x="93" y="63"/>
                        <a:pt x="93" y="63"/>
                      </a:cubicBezTo>
                      <a:cubicBezTo>
                        <a:pt x="93" y="59"/>
                        <a:pt x="93" y="55"/>
                        <a:pt x="93" y="51"/>
                      </a:cubicBezTo>
                      <a:cubicBezTo>
                        <a:pt x="93" y="46"/>
                        <a:pt x="93" y="41"/>
                        <a:pt x="94" y="34"/>
                      </a:cubicBezTo>
                      <a:cubicBezTo>
                        <a:pt x="96" y="23"/>
                        <a:pt x="98" y="18"/>
                        <a:pt x="102" y="8"/>
                      </a:cubicBezTo>
                      <a:cubicBezTo>
                        <a:pt x="105" y="0"/>
                        <a:pt x="105" y="0"/>
                        <a:pt x="105" y="0"/>
                      </a:cubicBezTo>
                      <a:cubicBezTo>
                        <a:pt x="8" y="0"/>
                        <a:pt x="8" y="0"/>
                        <a:pt x="8" y="0"/>
                      </a:cubicBezTo>
                      <a:cubicBezTo>
                        <a:pt x="0" y="0"/>
                        <a:pt x="0" y="0"/>
                        <a:pt x="0" y="0"/>
                      </a:cubicBezTo>
                      <a:cubicBezTo>
                        <a:pt x="3" y="8"/>
                        <a:pt x="3" y="8"/>
                        <a:pt x="3" y="8"/>
                      </a:cubicBezTo>
                      <a:cubicBezTo>
                        <a:pt x="7" y="20"/>
                        <a:pt x="9" y="27"/>
                        <a:pt x="10" y="41"/>
                      </a:cubicBezTo>
                      <a:cubicBezTo>
                        <a:pt x="11" y="46"/>
                        <a:pt x="11" y="50"/>
                        <a:pt x="11" y="55"/>
                      </a:cubicBezTo>
                      <a:cubicBezTo>
                        <a:pt x="11" y="59"/>
                        <a:pt x="11" y="64"/>
                        <a:pt x="11" y="69"/>
                      </a:cubicBezTo>
                      <a:cubicBezTo>
                        <a:pt x="11" y="443"/>
                        <a:pt x="11" y="443"/>
                        <a:pt x="11" y="443"/>
                      </a:cubicBezTo>
                      <a:cubicBezTo>
                        <a:pt x="11" y="577"/>
                        <a:pt x="129" y="671"/>
                        <a:pt x="272" y="671"/>
                      </a:cubicBezTo>
                      <a:cubicBezTo>
                        <a:pt x="274" y="671"/>
                        <a:pt x="275" y="671"/>
                        <a:pt x="277" y="67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5" name="Freeform 173"/>
                <p:cNvSpPr>
                  <a:spLocks noChangeAspect="1"/>
                </p:cNvSpPr>
                <p:nvPr userDrawn="1"/>
              </p:nvSpPr>
              <p:spPr bwMode="black">
                <a:xfrm>
                  <a:off x="5009" y="975"/>
                  <a:ext cx="37" cy="61"/>
                </a:xfrm>
                <a:custGeom>
                  <a:avLst/>
                  <a:gdLst/>
                  <a:ahLst/>
                  <a:cxnLst>
                    <a:cxn ang="0">
                      <a:pos x="105" y="320"/>
                    </a:cxn>
                    <a:cxn ang="0">
                      <a:pos x="223" y="388"/>
                    </a:cxn>
                    <a:cxn ang="0">
                      <a:pos x="321" y="508"/>
                    </a:cxn>
                    <a:cxn ang="0">
                      <a:pos x="172" y="626"/>
                    </a:cxn>
                    <a:cxn ang="0">
                      <a:pos x="161" y="626"/>
                    </a:cxn>
                    <a:cxn ang="0">
                      <a:pos x="12" y="583"/>
                    </a:cxn>
                    <a:cxn ang="0">
                      <a:pos x="3" y="575"/>
                    </a:cxn>
                    <a:cxn ang="0">
                      <a:pos x="3" y="656"/>
                    </a:cxn>
                    <a:cxn ang="0">
                      <a:pos x="154" y="680"/>
                    </a:cxn>
                    <a:cxn ang="0">
                      <a:pos x="165" y="680"/>
                    </a:cxn>
                    <a:cxn ang="0">
                      <a:pos x="413" y="505"/>
                    </a:cxn>
                    <a:cxn ang="0">
                      <a:pos x="413" y="497"/>
                    </a:cxn>
                    <a:cxn ang="0">
                      <a:pos x="262" y="312"/>
                    </a:cxn>
                    <a:cxn ang="0">
                      <a:pos x="159" y="252"/>
                    </a:cxn>
                    <a:cxn ang="0">
                      <a:pos x="85" y="162"/>
                    </a:cxn>
                    <a:cxn ang="0">
                      <a:pos x="84" y="155"/>
                    </a:cxn>
                    <a:cxn ang="0">
                      <a:pos x="214" y="53"/>
                    </a:cxn>
                    <a:cxn ang="0">
                      <a:pos x="222" y="53"/>
                    </a:cxn>
                    <a:cxn ang="0">
                      <a:pos x="342" y="96"/>
                    </a:cxn>
                    <a:cxn ang="0">
                      <a:pos x="352" y="105"/>
                    </a:cxn>
                    <a:cxn ang="0">
                      <a:pos x="352" y="25"/>
                    </a:cxn>
                    <a:cxn ang="0">
                      <a:pos x="216" y="0"/>
                    </a:cxn>
                    <a:cxn ang="0">
                      <a:pos x="207" y="0"/>
                    </a:cxn>
                    <a:cxn ang="0">
                      <a:pos x="0" y="165"/>
                    </a:cxn>
                    <a:cxn ang="0">
                      <a:pos x="1" y="167"/>
                    </a:cxn>
                    <a:cxn ang="0">
                      <a:pos x="105" y="320"/>
                    </a:cxn>
                  </a:cxnLst>
                  <a:rect l="0" t="0" r="r" b="b"/>
                  <a:pathLst>
                    <a:path w="413" h="681">
                      <a:moveTo>
                        <a:pt x="105" y="320"/>
                      </a:moveTo>
                      <a:cubicBezTo>
                        <a:pt x="223" y="388"/>
                        <a:pt x="223" y="388"/>
                        <a:pt x="223" y="388"/>
                      </a:cubicBezTo>
                      <a:cubicBezTo>
                        <a:pt x="277" y="419"/>
                        <a:pt x="321" y="449"/>
                        <a:pt x="321" y="508"/>
                      </a:cubicBezTo>
                      <a:cubicBezTo>
                        <a:pt x="320" y="582"/>
                        <a:pt x="266" y="625"/>
                        <a:pt x="172" y="626"/>
                      </a:cubicBezTo>
                      <a:cubicBezTo>
                        <a:pt x="168" y="626"/>
                        <a:pt x="165" y="626"/>
                        <a:pt x="161" y="626"/>
                      </a:cubicBezTo>
                      <a:cubicBezTo>
                        <a:pt x="99" y="625"/>
                        <a:pt x="59" y="621"/>
                        <a:pt x="12" y="583"/>
                      </a:cubicBezTo>
                      <a:cubicBezTo>
                        <a:pt x="3" y="575"/>
                        <a:pt x="3" y="575"/>
                        <a:pt x="3" y="575"/>
                      </a:cubicBezTo>
                      <a:cubicBezTo>
                        <a:pt x="3" y="656"/>
                        <a:pt x="3" y="656"/>
                        <a:pt x="3" y="656"/>
                      </a:cubicBezTo>
                      <a:cubicBezTo>
                        <a:pt x="61" y="681"/>
                        <a:pt x="98" y="679"/>
                        <a:pt x="154" y="680"/>
                      </a:cubicBezTo>
                      <a:cubicBezTo>
                        <a:pt x="158" y="680"/>
                        <a:pt x="162" y="680"/>
                        <a:pt x="165" y="680"/>
                      </a:cubicBezTo>
                      <a:cubicBezTo>
                        <a:pt x="279" y="680"/>
                        <a:pt x="412" y="642"/>
                        <a:pt x="413" y="505"/>
                      </a:cubicBezTo>
                      <a:cubicBezTo>
                        <a:pt x="413" y="502"/>
                        <a:pt x="413" y="500"/>
                        <a:pt x="413" y="497"/>
                      </a:cubicBezTo>
                      <a:cubicBezTo>
                        <a:pt x="409" y="384"/>
                        <a:pt x="339" y="357"/>
                        <a:pt x="262" y="312"/>
                      </a:cubicBezTo>
                      <a:cubicBezTo>
                        <a:pt x="159" y="252"/>
                        <a:pt x="159" y="252"/>
                        <a:pt x="159" y="252"/>
                      </a:cubicBezTo>
                      <a:cubicBezTo>
                        <a:pt x="118" y="229"/>
                        <a:pt x="89" y="205"/>
                        <a:pt x="85" y="162"/>
                      </a:cubicBezTo>
                      <a:cubicBezTo>
                        <a:pt x="84" y="159"/>
                        <a:pt x="84" y="157"/>
                        <a:pt x="84" y="155"/>
                      </a:cubicBezTo>
                      <a:cubicBezTo>
                        <a:pt x="85" y="95"/>
                        <a:pt x="150" y="53"/>
                        <a:pt x="214" y="53"/>
                      </a:cubicBezTo>
                      <a:cubicBezTo>
                        <a:pt x="216" y="53"/>
                        <a:pt x="219" y="53"/>
                        <a:pt x="222" y="53"/>
                      </a:cubicBezTo>
                      <a:cubicBezTo>
                        <a:pt x="273" y="55"/>
                        <a:pt x="307" y="62"/>
                        <a:pt x="342" y="96"/>
                      </a:cubicBezTo>
                      <a:cubicBezTo>
                        <a:pt x="352" y="105"/>
                        <a:pt x="352" y="105"/>
                        <a:pt x="352" y="105"/>
                      </a:cubicBezTo>
                      <a:cubicBezTo>
                        <a:pt x="352" y="25"/>
                        <a:pt x="352" y="25"/>
                        <a:pt x="352" y="25"/>
                      </a:cubicBezTo>
                      <a:cubicBezTo>
                        <a:pt x="300" y="0"/>
                        <a:pt x="267" y="2"/>
                        <a:pt x="216" y="0"/>
                      </a:cubicBezTo>
                      <a:cubicBezTo>
                        <a:pt x="213" y="0"/>
                        <a:pt x="210" y="0"/>
                        <a:pt x="207" y="0"/>
                      </a:cubicBezTo>
                      <a:cubicBezTo>
                        <a:pt x="99" y="0"/>
                        <a:pt x="0" y="61"/>
                        <a:pt x="0" y="165"/>
                      </a:cubicBezTo>
                      <a:cubicBezTo>
                        <a:pt x="0" y="166"/>
                        <a:pt x="0" y="166"/>
                        <a:pt x="1" y="167"/>
                      </a:cubicBezTo>
                      <a:cubicBezTo>
                        <a:pt x="1" y="238"/>
                        <a:pt x="41" y="283"/>
                        <a:pt x="105" y="32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6" name="Freeform 174"/>
                <p:cNvSpPr>
                  <a:spLocks noChangeAspect="1"/>
                </p:cNvSpPr>
                <p:nvPr userDrawn="1"/>
              </p:nvSpPr>
              <p:spPr bwMode="black">
                <a:xfrm>
                  <a:off x="4962" y="1175"/>
                  <a:ext cx="47" cy="59"/>
                </a:xfrm>
                <a:custGeom>
                  <a:avLst/>
                  <a:gdLst/>
                  <a:ahLst/>
                  <a:cxnLst>
                    <a:cxn ang="0">
                      <a:pos x="23" y="0"/>
                    </a:cxn>
                    <a:cxn ang="0">
                      <a:pos x="3" y="71"/>
                    </a:cxn>
                    <a:cxn ang="0">
                      <a:pos x="0" y="84"/>
                    </a:cxn>
                    <a:cxn ang="0">
                      <a:pos x="12" y="77"/>
                    </a:cxn>
                    <a:cxn ang="0">
                      <a:pos x="44" y="64"/>
                    </a:cxn>
                    <a:cxn ang="0">
                      <a:pos x="65" y="60"/>
                    </a:cxn>
                    <a:cxn ang="0">
                      <a:pos x="223" y="60"/>
                    </a:cxn>
                    <a:cxn ang="0">
                      <a:pos x="223" y="598"/>
                    </a:cxn>
                    <a:cxn ang="0">
                      <a:pos x="223" y="618"/>
                    </a:cxn>
                    <a:cxn ang="0">
                      <a:pos x="222" y="632"/>
                    </a:cxn>
                    <a:cxn ang="0">
                      <a:pos x="214" y="651"/>
                    </a:cxn>
                    <a:cxn ang="0">
                      <a:pos x="209" y="660"/>
                    </a:cxn>
                    <a:cxn ang="0">
                      <a:pos x="320" y="660"/>
                    </a:cxn>
                    <a:cxn ang="0">
                      <a:pos x="330" y="660"/>
                    </a:cxn>
                    <a:cxn ang="0">
                      <a:pos x="325" y="651"/>
                    </a:cxn>
                    <a:cxn ang="0">
                      <a:pos x="316" y="630"/>
                    </a:cxn>
                    <a:cxn ang="0">
                      <a:pos x="312" y="604"/>
                    </a:cxn>
                    <a:cxn ang="0">
                      <a:pos x="313" y="596"/>
                    </a:cxn>
                    <a:cxn ang="0">
                      <a:pos x="313" y="58"/>
                    </a:cxn>
                    <a:cxn ang="0">
                      <a:pos x="449" y="58"/>
                    </a:cxn>
                    <a:cxn ang="0">
                      <a:pos x="485" y="64"/>
                    </a:cxn>
                    <a:cxn ang="0">
                      <a:pos x="487" y="59"/>
                    </a:cxn>
                    <a:cxn ang="0">
                      <a:pos x="486" y="64"/>
                    </a:cxn>
                    <a:cxn ang="0">
                      <a:pos x="514" y="74"/>
                    </a:cxn>
                    <a:cxn ang="0">
                      <a:pos x="523" y="79"/>
                    </a:cxn>
                    <a:cxn ang="0">
                      <a:pos x="516" y="5"/>
                    </a:cxn>
                    <a:cxn ang="0">
                      <a:pos x="23" y="0"/>
                    </a:cxn>
                  </a:cxnLst>
                  <a:rect l="0" t="0" r="r" b="b"/>
                  <a:pathLst>
                    <a:path w="523" h="660">
                      <a:moveTo>
                        <a:pt x="23" y="0"/>
                      </a:moveTo>
                      <a:cubicBezTo>
                        <a:pt x="3" y="71"/>
                        <a:pt x="3" y="71"/>
                        <a:pt x="3" y="71"/>
                      </a:cubicBezTo>
                      <a:cubicBezTo>
                        <a:pt x="0" y="84"/>
                        <a:pt x="0" y="84"/>
                        <a:pt x="0" y="84"/>
                      </a:cubicBezTo>
                      <a:cubicBezTo>
                        <a:pt x="12" y="77"/>
                        <a:pt x="12" y="77"/>
                        <a:pt x="12" y="77"/>
                      </a:cubicBezTo>
                      <a:cubicBezTo>
                        <a:pt x="23" y="70"/>
                        <a:pt x="30" y="66"/>
                        <a:pt x="44" y="64"/>
                      </a:cubicBezTo>
                      <a:cubicBezTo>
                        <a:pt x="53" y="61"/>
                        <a:pt x="57" y="61"/>
                        <a:pt x="65" y="60"/>
                      </a:cubicBezTo>
                      <a:cubicBezTo>
                        <a:pt x="223" y="60"/>
                        <a:pt x="223" y="60"/>
                        <a:pt x="223" y="60"/>
                      </a:cubicBezTo>
                      <a:cubicBezTo>
                        <a:pt x="223" y="598"/>
                        <a:pt x="223" y="598"/>
                        <a:pt x="223" y="598"/>
                      </a:cubicBezTo>
                      <a:cubicBezTo>
                        <a:pt x="223" y="606"/>
                        <a:pt x="223" y="612"/>
                        <a:pt x="223" y="618"/>
                      </a:cubicBezTo>
                      <a:cubicBezTo>
                        <a:pt x="223" y="623"/>
                        <a:pt x="223" y="627"/>
                        <a:pt x="222" y="632"/>
                      </a:cubicBezTo>
                      <a:cubicBezTo>
                        <a:pt x="220" y="639"/>
                        <a:pt x="218" y="644"/>
                        <a:pt x="214" y="651"/>
                      </a:cubicBezTo>
                      <a:cubicBezTo>
                        <a:pt x="209" y="660"/>
                        <a:pt x="209" y="660"/>
                        <a:pt x="209" y="660"/>
                      </a:cubicBezTo>
                      <a:cubicBezTo>
                        <a:pt x="320" y="660"/>
                        <a:pt x="320" y="660"/>
                        <a:pt x="320" y="660"/>
                      </a:cubicBezTo>
                      <a:cubicBezTo>
                        <a:pt x="330" y="660"/>
                        <a:pt x="330" y="660"/>
                        <a:pt x="330" y="660"/>
                      </a:cubicBezTo>
                      <a:cubicBezTo>
                        <a:pt x="325" y="651"/>
                        <a:pt x="325" y="651"/>
                        <a:pt x="325" y="651"/>
                      </a:cubicBezTo>
                      <a:cubicBezTo>
                        <a:pt x="320" y="642"/>
                        <a:pt x="317" y="637"/>
                        <a:pt x="316" y="630"/>
                      </a:cubicBezTo>
                      <a:cubicBezTo>
                        <a:pt x="313" y="612"/>
                        <a:pt x="312" y="609"/>
                        <a:pt x="312" y="604"/>
                      </a:cubicBezTo>
                      <a:cubicBezTo>
                        <a:pt x="312" y="602"/>
                        <a:pt x="313" y="600"/>
                        <a:pt x="313" y="596"/>
                      </a:cubicBezTo>
                      <a:cubicBezTo>
                        <a:pt x="313" y="58"/>
                        <a:pt x="313" y="58"/>
                        <a:pt x="313" y="58"/>
                      </a:cubicBezTo>
                      <a:cubicBezTo>
                        <a:pt x="449" y="58"/>
                        <a:pt x="449" y="58"/>
                        <a:pt x="449" y="58"/>
                      </a:cubicBezTo>
                      <a:cubicBezTo>
                        <a:pt x="463" y="58"/>
                        <a:pt x="472" y="59"/>
                        <a:pt x="485" y="64"/>
                      </a:cubicBezTo>
                      <a:cubicBezTo>
                        <a:pt x="487" y="59"/>
                        <a:pt x="487" y="59"/>
                        <a:pt x="487" y="59"/>
                      </a:cubicBezTo>
                      <a:cubicBezTo>
                        <a:pt x="486" y="64"/>
                        <a:pt x="486" y="64"/>
                        <a:pt x="486" y="64"/>
                      </a:cubicBezTo>
                      <a:cubicBezTo>
                        <a:pt x="497" y="66"/>
                        <a:pt x="504" y="69"/>
                        <a:pt x="514" y="74"/>
                      </a:cubicBezTo>
                      <a:cubicBezTo>
                        <a:pt x="523" y="79"/>
                        <a:pt x="523" y="79"/>
                        <a:pt x="523" y="79"/>
                      </a:cubicBezTo>
                      <a:cubicBezTo>
                        <a:pt x="516" y="5"/>
                        <a:pt x="516" y="5"/>
                        <a:pt x="516" y="5"/>
                      </a:cubicBezTo>
                      <a:lnTo>
                        <a:pt x="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7" name="Freeform 175"/>
                <p:cNvSpPr>
                  <a:spLocks noChangeAspect="1"/>
                </p:cNvSpPr>
                <p:nvPr userDrawn="1"/>
              </p:nvSpPr>
              <p:spPr bwMode="black">
                <a:xfrm>
                  <a:off x="5130" y="976"/>
                  <a:ext cx="11" cy="59"/>
                </a:xfrm>
                <a:custGeom>
                  <a:avLst/>
                  <a:gdLst/>
                  <a:ahLst/>
                  <a:cxnLst>
                    <a:cxn ang="0">
                      <a:pos x="19" y="37"/>
                    </a:cxn>
                    <a:cxn ang="0">
                      <a:pos x="24" y="69"/>
                    </a:cxn>
                    <a:cxn ang="0">
                      <a:pos x="24" y="598"/>
                    </a:cxn>
                    <a:cxn ang="0">
                      <a:pos x="19" y="629"/>
                    </a:cxn>
                    <a:cxn ang="0">
                      <a:pos x="9" y="650"/>
                    </a:cxn>
                    <a:cxn ang="0">
                      <a:pos x="3" y="659"/>
                    </a:cxn>
                    <a:cxn ang="0">
                      <a:pos x="116" y="659"/>
                    </a:cxn>
                    <a:cxn ang="0">
                      <a:pos x="126" y="659"/>
                    </a:cxn>
                    <a:cxn ang="0">
                      <a:pos x="120" y="651"/>
                    </a:cxn>
                    <a:cxn ang="0">
                      <a:pos x="109" y="628"/>
                    </a:cxn>
                    <a:cxn ang="0">
                      <a:pos x="106" y="545"/>
                    </a:cxn>
                    <a:cxn ang="0">
                      <a:pos x="106" y="67"/>
                    </a:cxn>
                    <a:cxn ang="0">
                      <a:pos x="112" y="32"/>
                    </a:cxn>
                    <a:cxn ang="0">
                      <a:pos x="112" y="32"/>
                    </a:cxn>
                    <a:cxn ang="0">
                      <a:pos x="122" y="8"/>
                    </a:cxn>
                    <a:cxn ang="0">
                      <a:pos x="126" y="0"/>
                    </a:cxn>
                    <a:cxn ang="0">
                      <a:pos x="10" y="0"/>
                    </a:cxn>
                    <a:cxn ang="0">
                      <a:pos x="0" y="0"/>
                    </a:cxn>
                    <a:cxn ang="0">
                      <a:pos x="6" y="9"/>
                    </a:cxn>
                    <a:cxn ang="0">
                      <a:pos x="19" y="37"/>
                    </a:cxn>
                  </a:cxnLst>
                  <a:rect l="0" t="0" r="r" b="b"/>
                  <a:pathLst>
                    <a:path w="126" h="659">
                      <a:moveTo>
                        <a:pt x="19" y="37"/>
                      </a:moveTo>
                      <a:cubicBezTo>
                        <a:pt x="23" y="49"/>
                        <a:pt x="24" y="56"/>
                        <a:pt x="24" y="69"/>
                      </a:cubicBezTo>
                      <a:cubicBezTo>
                        <a:pt x="24" y="598"/>
                        <a:pt x="24" y="598"/>
                        <a:pt x="24" y="598"/>
                      </a:cubicBezTo>
                      <a:cubicBezTo>
                        <a:pt x="24" y="611"/>
                        <a:pt x="24" y="618"/>
                        <a:pt x="19" y="629"/>
                      </a:cubicBezTo>
                      <a:cubicBezTo>
                        <a:pt x="16" y="638"/>
                        <a:pt x="14" y="643"/>
                        <a:pt x="9" y="650"/>
                      </a:cubicBezTo>
                      <a:cubicBezTo>
                        <a:pt x="3" y="659"/>
                        <a:pt x="3" y="659"/>
                        <a:pt x="3" y="659"/>
                      </a:cubicBezTo>
                      <a:cubicBezTo>
                        <a:pt x="116" y="659"/>
                        <a:pt x="116" y="659"/>
                        <a:pt x="116" y="659"/>
                      </a:cubicBezTo>
                      <a:cubicBezTo>
                        <a:pt x="126" y="659"/>
                        <a:pt x="126" y="659"/>
                        <a:pt x="126" y="659"/>
                      </a:cubicBezTo>
                      <a:cubicBezTo>
                        <a:pt x="120" y="651"/>
                        <a:pt x="120" y="651"/>
                        <a:pt x="120" y="651"/>
                      </a:cubicBezTo>
                      <a:cubicBezTo>
                        <a:pt x="115" y="641"/>
                        <a:pt x="110" y="637"/>
                        <a:pt x="109" y="628"/>
                      </a:cubicBezTo>
                      <a:cubicBezTo>
                        <a:pt x="107" y="607"/>
                        <a:pt x="106" y="578"/>
                        <a:pt x="106" y="545"/>
                      </a:cubicBezTo>
                      <a:cubicBezTo>
                        <a:pt x="106" y="67"/>
                        <a:pt x="106" y="67"/>
                        <a:pt x="106" y="67"/>
                      </a:cubicBezTo>
                      <a:cubicBezTo>
                        <a:pt x="107" y="58"/>
                        <a:pt x="106" y="53"/>
                        <a:pt x="112" y="32"/>
                      </a:cubicBezTo>
                      <a:cubicBezTo>
                        <a:pt x="112" y="32"/>
                        <a:pt x="112" y="32"/>
                        <a:pt x="112" y="32"/>
                      </a:cubicBezTo>
                      <a:cubicBezTo>
                        <a:pt x="116" y="23"/>
                        <a:pt x="118" y="16"/>
                        <a:pt x="122" y="8"/>
                      </a:cubicBezTo>
                      <a:cubicBezTo>
                        <a:pt x="126" y="0"/>
                        <a:pt x="126" y="0"/>
                        <a:pt x="126" y="0"/>
                      </a:cubicBezTo>
                      <a:cubicBezTo>
                        <a:pt x="10" y="0"/>
                        <a:pt x="10" y="0"/>
                        <a:pt x="10" y="0"/>
                      </a:cubicBezTo>
                      <a:cubicBezTo>
                        <a:pt x="0" y="0"/>
                        <a:pt x="0" y="0"/>
                        <a:pt x="0" y="0"/>
                      </a:cubicBezTo>
                      <a:cubicBezTo>
                        <a:pt x="6" y="9"/>
                        <a:pt x="6" y="9"/>
                        <a:pt x="6" y="9"/>
                      </a:cubicBezTo>
                      <a:cubicBezTo>
                        <a:pt x="12" y="19"/>
                        <a:pt x="16" y="26"/>
                        <a:pt x="19" y="3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8" name="Freeform 176"/>
                <p:cNvSpPr>
                  <a:spLocks noChangeAspect="1"/>
                </p:cNvSpPr>
                <p:nvPr userDrawn="1"/>
              </p:nvSpPr>
              <p:spPr bwMode="black">
                <a:xfrm>
                  <a:off x="5016" y="1175"/>
                  <a:ext cx="38" cy="59"/>
                </a:xfrm>
                <a:custGeom>
                  <a:avLst/>
                  <a:gdLst/>
                  <a:ahLst/>
                  <a:cxnLst>
                    <a:cxn ang="0">
                      <a:pos x="384" y="589"/>
                    </a:cxn>
                    <a:cxn ang="0">
                      <a:pos x="314" y="599"/>
                    </a:cxn>
                    <a:cxn ang="0">
                      <a:pos x="111" y="599"/>
                    </a:cxn>
                    <a:cxn ang="0">
                      <a:pos x="111" y="320"/>
                    </a:cxn>
                    <a:cxn ang="0">
                      <a:pos x="280" y="320"/>
                    </a:cxn>
                    <a:cxn ang="0">
                      <a:pos x="308" y="321"/>
                    </a:cxn>
                    <a:cxn ang="0">
                      <a:pos x="343" y="333"/>
                    </a:cxn>
                    <a:cxn ang="0">
                      <a:pos x="350" y="337"/>
                    </a:cxn>
                    <a:cxn ang="0">
                      <a:pos x="350" y="266"/>
                    </a:cxn>
                    <a:cxn ang="0">
                      <a:pos x="350" y="260"/>
                    </a:cxn>
                    <a:cxn ang="0">
                      <a:pos x="109" y="260"/>
                    </a:cxn>
                    <a:cxn ang="0">
                      <a:pos x="109" y="58"/>
                    </a:cxn>
                    <a:cxn ang="0">
                      <a:pos x="280" y="58"/>
                    </a:cxn>
                    <a:cxn ang="0">
                      <a:pos x="300" y="57"/>
                    </a:cxn>
                    <a:cxn ang="0">
                      <a:pos x="318" y="60"/>
                    </a:cxn>
                    <a:cxn ang="0">
                      <a:pos x="341" y="75"/>
                    </a:cxn>
                    <a:cxn ang="0">
                      <a:pos x="350" y="84"/>
                    </a:cxn>
                    <a:cxn ang="0">
                      <a:pos x="350" y="5"/>
                    </a:cxn>
                    <a:cxn ang="0">
                      <a:pos x="350" y="0"/>
                    </a:cxn>
                    <a:cxn ang="0">
                      <a:pos x="0" y="0"/>
                    </a:cxn>
                    <a:cxn ang="0">
                      <a:pos x="10" y="9"/>
                    </a:cxn>
                    <a:cxn ang="0">
                      <a:pos x="21" y="26"/>
                    </a:cxn>
                    <a:cxn ang="0">
                      <a:pos x="25" y="51"/>
                    </a:cxn>
                    <a:cxn ang="0">
                      <a:pos x="25" y="596"/>
                    </a:cxn>
                    <a:cxn ang="0">
                      <a:pos x="26" y="612"/>
                    </a:cxn>
                    <a:cxn ang="0">
                      <a:pos x="24" y="627"/>
                    </a:cxn>
                    <a:cxn ang="0">
                      <a:pos x="13" y="650"/>
                    </a:cxn>
                    <a:cxn ang="0">
                      <a:pos x="7" y="659"/>
                    </a:cxn>
                    <a:cxn ang="0">
                      <a:pos x="393" y="659"/>
                    </a:cxn>
                    <a:cxn ang="0">
                      <a:pos x="393" y="653"/>
                    </a:cxn>
                    <a:cxn ang="0">
                      <a:pos x="393" y="653"/>
                    </a:cxn>
                    <a:cxn ang="0">
                      <a:pos x="398" y="655"/>
                    </a:cxn>
                    <a:cxn ang="0">
                      <a:pos x="421" y="582"/>
                    </a:cxn>
                    <a:cxn ang="0">
                      <a:pos x="425" y="566"/>
                    </a:cxn>
                    <a:cxn ang="0">
                      <a:pos x="412" y="575"/>
                    </a:cxn>
                    <a:cxn ang="0">
                      <a:pos x="384" y="589"/>
                    </a:cxn>
                  </a:cxnLst>
                  <a:rect l="0" t="0" r="r" b="b"/>
                  <a:pathLst>
                    <a:path w="425" h="659">
                      <a:moveTo>
                        <a:pt x="384" y="589"/>
                      </a:move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0" y="337"/>
                        <a:pt x="350" y="337"/>
                        <a:pt x="350" y="337"/>
                      </a:cubicBezTo>
                      <a:cubicBezTo>
                        <a:pt x="350" y="266"/>
                        <a:pt x="350" y="266"/>
                        <a:pt x="350" y="266"/>
                      </a:cubicBezTo>
                      <a:cubicBezTo>
                        <a:pt x="350" y="260"/>
                        <a:pt x="350" y="260"/>
                        <a:pt x="350" y="260"/>
                      </a:cubicBezTo>
                      <a:cubicBezTo>
                        <a:pt x="109" y="260"/>
                        <a:pt x="109" y="260"/>
                        <a:pt x="109" y="260"/>
                      </a:cubicBezTo>
                      <a:cubicBezTo>
                        <a:pt x="109" y="58"/>
                        <a:pt x="109" y="58"/>
                        <a:pt x="109" y="58"/>
                      </a:cubicBezTo>
                      <a:cubicBezTo>
                        <a:pt x="280" y="58"/>
                        <a:pt x="280" y="58"/>
                        <a:pt x="280" y="58"/>
                      </a:cubicBezTo>
                      <a:cubicBezTo>
                        <a:pt x="287" y="58"/>
                        <a:pt x="294" y="57"/>
                        <a:pt x="300" y="57"/>
                      </a:cubicBezTo>
                      <a:cubicBezTo>
                        <a:pt x="306" y="57"/>
                        <a:pt x="311" y="58"/>
                        <a:pt x="318" y="60"/>
                      </a:cubicBezTo>
                      <a:cubicBezTo>
                        <a:pt x="328" y="64"/>
                        <a:pt x="334" y="67"/>
                        <a:pt x="341" y="75"/>
                      </a:cubicBezTo>
                      <a:cubicBezTo>
                        <a:pt x="350" y="84"/>
                        <a:pt x="350" y="84"/>
                        <a:pt x="350" y="84"/>
                      </a:cubicBezTo>
                      <a:cubicBezTo>
                        <a:pt x="350" y="5"/>
                        <a:pt x="350" y="5"/>
                        <a:pt x="350" y="5"/>
                      </a:cubicBezTo>
                      <a:cubicBezTo>
                        <a:pt x="350" y="0"/>
                        <a:pt x="350" y="0"/>
                        <a:pt x="350" y="0"/>
                      </a:cubicBezTo>
                      <a:cubicBezTo>
                        <a:pt x="0" y="0"/>
                        <a:pt x="0" y="0"/>
                        <a:pt x="0" y="0"/>
                      </a:cubicBezTo>
                      <a:cubicBezTo>
                        <a:pt x="10" y="9"/>
                        <a:pt x="10" y="9"/>
                        <a:pt x="10" y="9"/>
                      </a:cubicBezTo>
                      <a:cubicBezTo>
                        <a:pt x="15" y="15"/>
                        <a:pt x="17" y="18"/>
                        <a:pt x="21" y="26"/>
                      </a:cubicBezTo>
                      <a:cubicBezTo>
                        <a:pt x="24" y="35"/>
                        <a:pt x="25" y="41"/>
                        <a:pt x="25" y="51"/>
                      </a:cubicBezTo>
                      <a:cubicBezTo>
                        <a:pt x="25" y="596"/>
                        <a:pt x="25" y="596"/>
                        <a:pt x="25" y="596"/>
                      </a:cubicBezTo>
                      <a:cubicBezTo>
                        <a:pt x="25" y="602"/>
                        <a:pt x="26" y="607"/>
                        <a:pt x="26" y="612"/>
                      </a:cubicBezTo>
                      <a:cubicBezTo>
                        <a:pt x="26" y="617"/>
                        <a:pt x="25" y="622"/>
                        <a:pt x="24" y="627"/>
                      </a:cubicBezTo>
                      <a:cubicBezTo>
                        <a:pt x="21" y="636"/>
                        <a:pt x="19" y="641"/>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6"/>
                        <a:pt x="425" y="566"/>
                        <a:pt x="425" y="566"/>
                      </a:cubicBezTo>
                      <a:cubicBezTo>
                        <a:pt x="412" y="575"/>
                        <a:pt x="412" y="575"/>
                        <a:pt x="412" y="575"/>
                      </a:cubicBezTo>
                      <a:cubicBezTo>
                        <a:pt x="402" y="582"/>
                        <a:pt x="396" y="585"/>
                        <a:pt x="384" y="58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19" name="Freeform 177"/>
                <p:cNvSpPr>
                  <a:spLocks noChangeAspect="1"/>
                </p:cNvSpPr>
                <p:nvPr userDrawn="1"/>
              </p:nvSpPr>
              <p:spPr bwMode="black">
                <a:xfrm>
                  <a:off x="5066" y="1076"/>
                  <a:ext cx="11" cy="58"/>
                </a:xfrm>
                <a:custGeom>
                  <a:avLst/>
                  <a:gdLst/>
                  <a:ahLst/>
                  <a:cxnLst>
                    <a:cxn ang="0">
                      <a:pos x="126" y="0"/>
                    </a:cxn>
                    <a:cxn ang="0">
                      <a:pos x="10" y="0"/>
                    </a:cxn>
                    <a:cxn ang="0">
                      <a:pos x="0" y="0"/>
                    </a:cxn>
                    <a:cxn ang="0">
                      <a:pos x="5" y="9"/>
                    </a:cxn>
                    <a:cxn ang="0">
                      <a:pos x="18" y="37"/>
                    </a:cxn>
                    <a:cxn ang="0">
                      <a:pos x="23" y="69"/>
                    </a:cxn>
                    <a:cxn ang="0">
                      <a:pos x="23" y="598"/>
                    </a:cxn>
                    <a:cxn ang="0">
                      <a:pos x="19" y="630"/>
                    </a:cxn>
                    <a:cxn ang="0">
                      <a:pos x="9" y="651"/>
                    </a:cxn>
                    <a:cxn ang="0">
                      <a:pos x="3" y="659"/>
                    </a:cxn>
                    <a:cxn ang="0">
                      <a:pos x="115" y="659"/>
                    </a:cxn>
                    <a:cxn ang="0">
                      <a:pos x="125" y="659"/>
                    </a:cxn>
                    <a:cxn ang="0">
                      <a:pos x="120" y="651"/>
                    </a:cxn>
                    <a:cxn ang="0">
                      <a:pos x="108" y="628"/>
                    </a:cxn>
                    <a:cxn ang="0">
                      <a:pos x="106" y="545"/>
                    </a:cxn>
                    <a:cxn ang="0">
                      <a:pos x="106" y="68"/>
                    </a:cxn>
                    <a:cxn ang="0">
                      <a:pos x="112" y="33"/>
                    </a:cxn>
                    <a:cxn ang="0">
                      <a:pos x="112" y="33"/>
                    </a:cxn>
                    <a:cxn ang="0">
                      <a:pos x="122" y="8"/>
                    </a:cxn>
                    <a:cxn ang="0">
                      <a:pos x="126" y="0"/>
                    </a:cxn>
                  </a:cxnLst>
                  <a:rect l="0" t="0" r="r" b="b"/>
                  <a:pathLst>
                    <a:path w="126" h="659">
                      <a:moveTo>
                        <a:pt x="126" y="0"/>
                      </a:moveTo>
                      <a:cubicBezTo>
                        <a:pt x="10" y="0"/>
                        <a:pt x="10" y="0"/>
                        <a:pt x="10" y="0"/>
                      </a:cubicBezTo>
                      <a:cubicBezTo>
                        <a:pt x="0" y="0"/>
                        <a:pt x="0" y="0"/>
                        <a:pt x="0" y="0"/>
                      </a:cubicBezTo>
                      <a:cubicBezTo>
                        <a:pt x="5" y="9"/>
                        <a:pt x="5" y="9"/>
                        <a:pt x="5" y="9"/>
                      </a:cubicBezTo>
                      <a:cubicBezTo>
                        <a:pt x="12" y="19"/>
                        <a:pt x="15" y="26"/>
                        <a:pt x="18" y="37"/>
                      </a:cubicBezTo>
                      <a:cubicBezTo>
                        <a:pt x="23" y="50"/>
                        <a:pt x="23" y="56"/>
                        <a:pt x="23" y="69"/>
                      </a:cubicBezTo>
                      <a:cubicBezTo>
                        <a:pt x="23" y="598"/>
                        <a:pt x="23" y="598"/>
                        <a:pt x="23" y="598"/>
                      </a:cubicBezTo>
                      <a:cubicBezTo>
                        <a:pt x="23" y="611"/>
                        <a:pt x="23"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4" y="642"/>
                        <a:pt x="110" y="637"/>
                        <a:pt x="108" y="628"/>
                      </a:cubicBezTo>
                      <a:cubicBezTo>
                        <a:pt x="106" y="608"/>
                        <a:pt x="106" y="578"/>
                        <a:pt x="106" y="545"/>
                      </a:cubicBezTo>
                      <a:cubicBezTo>
                        <a:pt x="106" y="68"/>
                        <a:pt x="106" y="68"/>
                        <a:pt x="106" y="68"/>
                      </a:cubicBezTo>
                      <a:cubicBezTo>
                        <a:pt x="106" y="58"/>
                        <a:pt x="106" y="53"/>
                        <a:pt x="112" y="33"/>
                      </a:cubicBezTo>
                      <a:cubicBezTo>
                        <a:pt x="112" y="33"/>
                        <a:pt x="112" y="33"/>
                        <a:pt x="112" y="33"/>
                      </a:cubicBezTo>
                      <a:cubicBezTo>
                        <a:pt x="115" y="23"/>
                        <a:pt x="118" y="17"/>
                        <a:pt x="122" y="8"/>
                      </a:cubicBezTo>
                      <a:lnTo>
                        <a:pt x="126"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0" name="Freeform 178"/>
                <p:cNvSpPr>
                  <a:spLocks noChangeAspect="1"/>
                </p:cNvSpPr>
                <p:nvPr userDrawn="1"/>
              </p:nvSpPr>
              <p:spPr bwMode="black">
                <a:xfrm>
                  <a:off x="5045" y="976"/>
                  <a:ext cx="79" cy="61"/>
                </a:xfrm>
                <a:custGeom>
                  <a:avLst/>
                  <a:gdLst/>
                  <a:ahLst/>
                  <a:cxnLst>
                    <a:cxn ang="0">
                      <a:pos x="39" y="31"/>
                    </a:cxn>
                    <a:cxn ang="0">
                      <a:pos x="51" y="53"/>
                    </a:cxn>
                    <a:cxn ang="0">
                      <a:pos x="286" y="686"/>
                    </a:cxn>
                    <a:cxn ang="0">
                      <a:pos x="453" y="224"/>
                    </a:cxn>
                    <a:cxn ang="0">
                      <a:pos x="625" y="683"/>
                    </a:cxn>
                    <a:cxn ang="0">
                      <a:pos x="847" y="65"/>
                    </a:cxn>
                    <a:cxn ang="0">
                      <a:pos x="859" y="40"/>
                    </a:cxn>
                    <a:cxn ang="0">
                      <a:pos x="859" y="40"/>
                    </a:cxn>
                    <a:cxn ang="0">
                      <a:pos x="881" y="9"/>
                    </a:cxn>
                    <a:cxn ang="0">
                      <a:pos x="889" y="0"/>
                    </a:cxn>
                    <a:cxn ang="0">
                      <a:pos x="781" y="0"/>
                    </a:cxn>
                    <a:cxn ang="0">
                      <a:pos x="771" y="0"/>
                    </a:cxn>
                    <a:cxn ang="0">
                      <a:pos x="777" y="9"/>
                    </a:cxn>
                    <a:cxn ang="0">
                      <a:pos x="783" y="30"/>
                    </a:cxn>
                    <a:cxn ang="0">
                      <a:pos x="783" y="33"/>
                    </a:cxn>
                    <a:cxn ang="0">
                      <a:pos x="776" y="57"/>
                    </a:cxn>
                    <a:cxn ang="0">
                      <a:pos x="633" y="482"/>
                    </a:cxn>
                    <a:cxn ang="0">
                      <a:pos x="479" y="53"/>
                    </a:cxn>
                    <a:cxn ang="0">
                      <a:pos x="475" y="34"/>
                    </a:cxn>
                    <a:cxn ang="0">
                      <a:pos x="476" y="25"/>
                    </a:cxn>
                    <a:cxn ang="0">
                      <a:pos x="483" y="10"/>
                    </a:cxn>
                    <a:cxn ang="0">
                      <a:pos x="488" y="1"/>
                    </a:cxn>
                    <a:cxn ang="0">
                      <a:pos x="346" y="1"/>
                    </a:cxn>
                    <a:cxn ang="0">
                      <a:pos x="356" y="11"/>
                    </a:cxn>
                    <a:cxn ang="0">
                      <a:pos x="373" y="30"/>
                    </a:cxn>
                    <a:cxn ang="0">
                      <a:pos x="390" y="54"/>
                    </a:cxn>
                    <a:cxn ang="0">
                      <a:pos x="422" y="136"/>
                    </a:cxn>
                    <a:cxn ang="0">
                      <a:pos x="291" y="481"/>
                    </a:cxn>
                    <a:cxn ang="0">
                      <a:pos x="137" y="43"/>
                    </a:cxn>
                    <a:cxn ang="0">
                      <a:pos x="136" y="36"/>
                    </a:cxn>
                    <a:cxn ang="0">
                      <a:pos x="137" y="27"/>
                    </a:cxn>
                    <a:cxn ang="0">
                      <a:pos x="144" y="10"/>
                    </a:cxn>
                    <a:cxn ang="0">
                      <a:pos x="149" y="1"/>
                    </a:cxn>
                    <a:cxn ang="0">
                      <a:pos x="0" y="1"/>
                    </a:cxn>
                    <a:cxn ang="0">
                      <a:pos x="17" y="11"/>
                    </a:cxn>
                    <a:cxn ang="0">
                      <a:pos x="39" y="31"/>
                    </a:cxn>
                  </a:cxnLst>
                  <a:rect l="0" t="0" r="r" b="b"/>
                  <a:pathLst>
                    <a:path w="889" h="686">
                      <a:moveTo>
                        <a:pt x="39" y="31"/>
                      </a:moveTo>
                      <a:cubicBezTo>
                        <a:pt x="46" y="39"/>
                        <a:pt x="48" y="44"/>
                        <a:pt x="51" y="53"/>
                      </a:cubicBezTo>
                      <a:cubicBezTo>
                        <a:pt x="286" y="686"/>
                        <a:pt x="286" y="686"/>
                        <a:pt x="286" y="686"/>
                      </a:cubicBezTo>
                      <a:cubicBezTo>
                        <a:pt x="453" y="224"/>
                        <a:pt x="453" y="224"/>
                        <a:pt x="453" y="224"/>
                      </a:cubicBezTo>
                      <a:cubicBezTo>
                        <a:pt x="625" y="683"/>
                        <a:pt x="625" y="683"/>
                        <a:pt x="625" y="683"/>
                      </a:cubicBezTo>
                      <a:cubicBezTo>
                        <a:pt x="847" y="65"/>
                        <a:pt x="847" y="65"/>
                        <a:pt x="847" y="65"/>
                      </a:cubicBezTo>
                      <a:cubicBezTo>
                        <a:pt x="850" y="55"/>
                        <a:pt x="854" y="50"/>
                        <a:pt x="859" y="40"/>
                      </a:cubicBezTo>
                      <a:cubicBezTo>
                        <a:pt x="859" y="40"/>
                        <a:pt x="859" y="40"/>
                        <a:pt x="859" y="40"/>
                      </a:cubicBezTo>
                      <a:cubicBezTo>
                        <a:pt x="867" y="28"/>
                        <a:pt x="872" y="20"/>
                        <a:pt x="881" y="9"/>
                      </a:cubicBezTo>
                      <a:cubicBezTo>
                        <a:pt x="889" y="0"/>
                        <a:pt x="889" y="0"/>
                        <a:pt x="889" y="0"/>
                      </a:cubicBezTo>
                      <a:cubicBezTo>
                        <a:pt x="781" y="0"/>
                        <a:pt x="781" y="0"/>
                        <a:pt x="781" y="0"/>
                      </a:cubicBezTo>
                      <a:cubicBezTo>
                        <a:pt x="771" y="0"/>
                        <a:pt x="771" y="0"/>
                        <a:pt x="771" y="0"/>
                      </a:cubicBezTo>
                      <a:cubicBezTo>
                        <a:pt x="777" y="9"/>
                        <a:pt x="777" y="9"/>
                        <a:pt x="777" y="9"/>
                      </a:cubicBezTo>
                      <a:cubicBezTo>
                        <a:pt x="781" y="16"/>
                        <a:pt x="783" y="21"/>
                        <a:pt x="783" y="30"/>
                      </a:cubicBezTo>
                      <a:cubicBezTo>
                        <a:pt x="783" y="30"/>
                        <a:pt x="783" y="32"/>
                        <a:pt x="783" y="33"/>
                      </a:cubicBezTo>
                      <a:cubicBezTo>
                        <a:pt x="783" y="41"/>
                        <a:pt x="781" y="47"/>
                        <a:pt x="776" y="57"/>
                      </a:cubicBezTo>
                      <a:cubicBezTo>
                        <a:pt x="633" y="482"/>
                        <a:pt x="633" y="482"/>
                        <a:pt x="633" y="482"/>
                      </a:cubicBezTo>
                      <a:cubicBezTo>
                        <a:pt x="479" y="53"/>
                        <a:pt x="479" y="53"/>
                        <a:pt x="479" y="53"/>
                      </a:cubicBezTo>
                      <a:cubicBezTo>
                        <a:pt x="476" y="45"/>
                        <a:pt x="475" y="40"/>
                        <a:pt x="475" y="34"/>
                      </a:cubicBezTo>
                      <a:cubicBezTo>
                        <a:pt x="475" y="31"/>
                        <a:pt x="475" y="28"/>
                        <a:pt x="476" y="25"/>
                      </a:cubicBezTo>
                      <a:cubicBezTo>
                        <a:pt x="478" y="18"/>
                        <a:pt x="479" y="16"/>
                        <a:pt x="483" y="10"/>
                      </a:cubicBezTo>
                      <a:cubicBezTo>
                        <a:pt x="488" y="1"/>
                        <a:pt x="488" y="1"/>
                        <a:pt x="488" y="1"/>
                      </a:cubicBezTo>
                      <a:cubicBezTo>
                        <a:pt x="346" y="1"/>
                        <a:pt x="346" y="1"/>
                        <a:pt x="346" y="1"/>
                      </a:cubicBezTo>
                      <a:cubicBezTo>
                        <a:pt x="356" y="11"/>
                        <a:pt x="356" y="11"/>
                        <a:pt x="356" y="11"/>
                      </a:cubicBezTo>
                      <a:cubicBezTo>
                        <a:pt x="363" y="17"/>
                        <a:pt x="367" y="22"/>
                        <a:pt x="373" y="30"/>
                      </a:cubicBezTo>
                      <a:cubicBezTo>
                        <a:pt x="381" y="39"/>
                        <a:pt x="386" y="44"/>
                        <a:pt x="390" y="54"/>
                      </a:cubicBezTo>
                      <a:cubicBezTo>
                        <a:pt x="422" y="136"/>
                        <a:pt x="422" y="136"/>
                        <a:pt x="422" y="136"/>
                      </a:cubicBezTo>
                      <a:cubicBezTo>
                        <a:pt x="291" y="481"/>
                        <a:pt x="291" y="481"/>
                        <a:pt x="291" y="481"/>
                      </a:cubicBezTo>
                      <a:cubicBezTo>
                        <a:pt x="137" y="43"/>
                        <a:pt x="137" y="43"/>
                        <a:pt x="137" y="43"/>
                      </a:cubicBezTo>
                      <a:cubicBezTo>
                        <a:pt x="136" y="40"/>
                        <a:pt x="136" y="38"/>
                        <a:pt x="136" y="36"/>
                      </a:cubicBezTo>
                      <a:cubicBezTo>
                        <a:pt x="136" y="34"/>
                        <a:pt x="136" y="31"/>
                        <a:pt x="137" y="27"/>
                      </a:cubicBezTo>
                      <a:cubicBezTo>
                        <a:pt x="138" y="20"/>
                        <a:pt x="140" y="17"/>
                        <a:pt x="144" y="10"/>
                      </a:cubicBezTo>
                      <a:cubicBezTo>
                        <a:pt x="149" y="1"/>
                        <a:pt x="149" y="1"/>
                        <a:pt x="149" y="1"/>
                      </a:cubicBezTo>
                      <a:cubicBezTo>
                        <a:pt x="0" y="1"/>
                        <a:pt x="0" y="1"/>
                        <a:pt x="0" y="1"/>
                      </a:cubicBezTo>
                      <a:cubicBezTo>
                        <a:pt x="17" y="11"/>
                        <a:pt x="17" y="11"/>
                        <a:pt x="17" y="11"/>
                      </a:cubicBezTo>
                      <a:cubicBezTo>
                        <a:pt x="27" y="17"/>
                        <a:pt x="32" y="22"/>
                        <a:pt x="39" y="3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1" name="Freeform 179"/>
                <p:cNvSpPr>
                  <a:spLocks noChangeAspect="1"/>
                </p:cNvSpPr>
                <p:nvPr userDrawn="1"/>
              </p:nvSpPr>
              <p:spPr bwMode="black">
                <a:xfrm>
                  <a:off x="5298" y="1076"/>
                  <a:ext cx="46" cy="58"/>
                </a:xfrm>
                <a:custGeom>
                  <a:avLst/>
                  <a:gdLst/>
                  <a:ahLst/>
                  <a:cxnLst>
                    <a:cxn ang="0">
                      <a:pos x="64" y="61"/>
                    </a:cxn>
                    <a:cxn ang="0">
                      <a:pos x="222" y="61"/>
                    </a:cxn>
                    <a:cxn ang="0">
                      <a:pos x="222" y="598"/>
                    </a:cxn>
                    <a:cxn ang="0">
                      <a:pos x="223" y="619"/>
                    </a:cxn>
                    <a:cxn ang="0">
                      <a:pos x="222" y="633"/>
                    </a:cxn>
                    <a:cxn ang="0">
                      <a:pos x="213" y="652"/>
                    </a:cxn>
                    <a:cxn ang="0">
                      <a:pos x="209" y="660"/>
                    </a:cxn>
                    <a:cxn ang="0">
                      <a:pos x="319" y="660"/>
                    </a:cxn>
                    <a:cxn ang="0">
                      <a:pos x="329" y="660"/>
                    </a:cxn>
                    <a:cxn ang="0">
                      <a:pos x="324" y="652"/>
                    </a:cxn>
                    <a:cxn ang="0">
                      <a:pos x="315" y="631"/>
                    </a:cxn>
                    <a:cxn ang="0">
                      <a:pos x="312" y="604"/>
                    </a:cxn>
                    <a:cxn ang="0">
                      <a:pos x="312" y="596"/>
                    </a:cxn>
                    <a:cxn ang="0">
                      <a:pos x="312" y="59"/>
                    </a:cxn>
                    <a:cxn ang="0">
                      <a:pos x="448" y="59"/>
                    </a:cxn>
                    <a:cxn ang="0">
                      <a:pos x="485" y="64"/>
                    </a:cxn>
                    <a:cxn ang="0">
                      <a:pos x="486" y="59"/>
                    </a:cxn>
                    <a:cxn ang="0">
                      <a:pos x="486" y="59"/>
                    </a:cxn>
                    <a:cxn ang="0">
                      <a:pos x="485" y="65"/>
                    </a:cxn>
                    <a:cxn ang="0">
                      <a:pos x="513" y="74"/>
                    </a:cxn>
                    <a:cxn ang="0">
                      <a:pos x="522" y="79"/>
                    </a:cxn>
                    <a:cxn ang="0">
                      <a:pos x="515" y="5"/>
                    </a:cxn>
                    <a:cxn ang="0">
                      <a:pos x="22" y="0"/>
                    </a:cxn>
                    <a:cxn ang="0">
                      <a:pos x="2" y="72"/>
                    </a:cxn>
                    <a:cxn ang="0">
                      <a:pos x="0" y="84"/>
                    </a:cxn>
                    <a:cxn ang="0">
                      <a:pos x="11" y="78"/>
                    </a:cxn>
                    <a:cxn ang="0">
                      <a:pos x="43" y="65"/>
                    </a:cxn>
                    <a:cxn ang="0">
                      <a:pos x="64" y="61"/>
                    </a:cxn>
                  </a:cxnLst>
                  <a:rect l="0" t="0" r="r" b="b"/>
                  <a:pathLst>
                    <a:path w="522" h="660">
                      <a:moveTo>
                        <a:pt x="64" y="61"/>
                      </a:moveTo>
                      <a:cubicBezTo>
                        <a:pt x="222" y="61"/>
                        <a:pt x="222" y="61"/>
                        <a:pt x="222" y="61"/>
                      </a:cubicBezTo>
                      <a:cubicBezTo>
                        <a:pt x="222" y="598"/>
                        <a:pt x="222" y="598"/>
                        <a:pt x="222" y="598"/>
                      </a:cubicBezTo>
                      <a:cubicBezTo>
                        <a:pt x="222" y="606"/>
                        <a:pt x="223" y="613"/>
                        <a:pt x="223" y="619"/>
                      </a:cubicBezTo>
                      <a:cubicBezTo>
                        <a:pt x="223" y="623"/>
                        <a:pt x="223" y="628"/>
                        <a:pt x="222" y="633"/>
                      </a:cubicBezTo>
                      <a:cubicBezTo>
                        <a:pt x="219" y="640"/>
                        <a:pt x="218" y="644"/>
                        <a:pt x="213" y="652"/>
                      </a:cubicBezTo>
                      <a:cubicBezTo>
                        <a:pt x="209" y="660"/>
                        <a:pt x="209" y="660"/>
                        <a:pt x="209" y="660"/>
                      </a:cubicBezTo>
                      <a:cubicBezTo>
                        <a:pt x="319" y="660"/>
                        <a:pt x="319" y="660"/>
                        <a:pt x="319" y="660"/>
                      </a:cubicBezTo>
                      <a:cubicBezTo>
                        <a:pt x="329" y="660"/>
                        <a:pt x="329" y="660"/>
                        <a:pt x="329" y="660"/>
                      </a:cubicBezTo>
                      <a:cubicBezTo>
                        <a:pt x="324" y="652"/>
                        <a:pt x="324" y="652"/>
                        <a:pt x="324" y="652"/>
                      </a:cubicBezTo>
                      <a:cubicBezTo>
                        <a:pt x="319" y="643"/>
                        <a:pt x="316" y="638"/>
                        <a:pt x="315" y="631"/>
                      </a:cubicBezTo>
                      <a:cubicBezTo>
                        <a:pt x="312" y="612"/>
                        <a:pt x="312" y="610"/>
                        <a:pt x="312" y="604"/>
                      </a:cubicBezTo>
                      <a:cubicBezTo>
                        <a:pt x="312" y="602"/>
                        <a:pt x="312" y="600"/>
                        <a:pt x="312" y="596"/>
                      </a:cubicBezTo>
                      <a:cubicBezTo>
                        <a:pt x="312" y="59"/>
                        <a:pt x="312" y="59"/>
                        <a:pt x="312" y="59"/>
                      </a:cubicBezTo>
                      <a:cubicBezTo>
                        <a:pt x="448" y="59"/>
                        <a:pt x="448" y="59"/>
                        <a:pt x="448" y="59"/>
                      </a:cubicBezTo>
                      <a:cubicBezTo>
                        <a:pt x="462" y="59"/>
                        <a:pt x="471" y="60"/>
                        <a:pt x="485" y="64"/>
                      </a:cubicBezTo>
                      <a:cubicBezTo>
                        <a:pt x="486" y="59"/>
                        <a:pt x="486" y="59"/>
                        <a:pt x="486" y="59"/>
                      </a:cubicBezTo>
                      <a:cubicBezTo>
                        <a:pt x="486" y="59"/>
                        <a:pt x="486" y="59"/>
                        <a:pt x="486" y="59"/>
                      </a:cubicBezTo>
                      <a:cubicBezTo>
                        <a:pt x="485" y="65"/>
                        <a:pt x="485" y="65"/>
                        <a:pt x="485" y="65"/>
                      </a:cubicBezTo>
                      <a:cubicBezTo>
                        <a:pt x="496" y="67"/>
                        <a:pt x="503" y="69"/>
                        <a:pt x="513" y="74"/>
                      </a:cubicBezTo>
                      <a:cubicBezTo>
                        <a:pt x="522" y="79"/>
                        <a:pt x="522" y="79"/>
                        <a:pt x="522" y="79"/>
                      </a:cubicBezTo>
                      <a:cubicBezTo>
                        <a:pt x="515" y="5"/>
                        <a:pt x="515" y="5"/>
                        <a:pt x="515" y="5"/>
                      </a:cubicBezTo>
                      <a:cubicBezTo>
                        <a:pt x="22" y="0"/>
                        <a:pt x="22" y="0"/>
                        <a:pt x="22" y="0"/>
                      </a:cubicBezTo>
                      <a:cubicBezTo>
                        <a:pt x="2" y="72"/>
                        <a:pt x="2" y="72"/>
                        <a:pt x="2" y="72"/>
                      </a:cubicBezTo>
                      <a:cubicBezTo>
                        <a:pt x="0" y="84"/>
                        <a:pt x="0" y="84"/>
                        <a:pt x="0" y="84"/>
                      </a:cubicBezTo>
                      <a:cubicBezTo>
                        <a:pt x="11" y="78"/>
                        <a:pt x="11" y="78"/>
                        <a:pt x="11" y="78"/>
                      </a:cubicBezTo>
                      <a:cubicBezTo>
                        <a:pt x="22" y="71"/>
                        <a:pt x="30" y="67"/>
                        <a:pt x="43" y="65"/>
                      </a:cubicBezTo>
                      <a:cubicBezTo>
                        <a:pt x="52" y="62"/>
                        <a:pt x="56" y="61"/>
                        <a:pt x="64" y="6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2" name="Freeform 180"/>
                <p:cNvSpPr>
                  <a:spLocks noChangeAspect="1"/>
                </p:cNvSpPr>
                <p:nvPr userDrawn="1"/>
              </p:nvSpPr>
              <p:spPr bwMode="black">
                <a:xfrm>
                  <a:off x="5082" y="1076"/>
                  <a:ext cx="61" cy="60"/>
                </a:xfrm>
                <a:custGeom>
                  <a:avLst/>
                  <a:gdLst/>
                  <a:ahLst/>
                  <a:cxnLst>
                    <a:cxn ang="0">
                      <a:pos x="657" y="42"/>
                    </a:cxn>
                    <a:cxn ang="0">
                      <a:pos x="678" y="10"/>
                    </a:cxn>
                    <a:cxn ang="0">
                      <a:pos x="684" y="1"/>
                    </a:cxn>
                    <a:cxn ang="0">
                      <a:pos x="583" y="1"/>
                    </a:cxn>
                    <a:cxn ang="0">
                      <a:pos x="575" y="1"/>
                    </a:cxn>
                    <a:cxn ang="0">
                      <a:pos x="577" y="9"/>
                    </a:cxn>
                    <a:cxn ang="0">
                      <a:pos x="581" y="30"/>
                    </a:cxn>
                    <a:cxn ang="0">
                      <a:pos x="571" y="58"/>
                    </a:cxn>
                    <a:cxn ang="0">
                      <a:pos x="357" y="517"/>
                    </a:cxn>
                    <a:cxn ang="0">
                      <a:pos x="129" y="38"/>
                    </a:cxn>
                    <a:cxn ang="0">
                      <a:pos x="125" y="22"/>
                    </a:cxn>
                    <a:cxn ang="0">
                      <a:pos x="128" y="9"/>
                    </a:cxn>
                    <a:cxn ang="0">
                      <a:pos x="133" y="0"/>
                    </a:cxn>
                    <a:cxn ang="0">
                      <a:pos x="19" y="0"/>
                    </a:cxn>
                    <a:cxn ang="0">
                      <a:pos x="0" y="0"/>
                    </a:cxn>
                    <a:cxn ang="0">
                      <a:pos x="16" y="11"/>
                    </a:cxn>
                    <a:cxn ang="0">
                      <a:pos x="35" y="30"/>
                    </a:cxn>
                    <a:cxn ang="0">
                      <a:pos x="45" y="51"/>
                    </a:cxn>
                    <a:cxn ang="0">
                      <a:pos x="354" y="682"/>
                    </a:cxn>
                    <a:cxn ang="0">
                      <a:pos x="644" y="67"/>
                    </a:cxn>
                    <a:cxn ang="0">
                      <a:pos x="657" y="42"/>
                    </a:cxn>
                    <a:cxn ang="0">
                      <a:pos x="652" y="39"/>
                    </a:cxn>
                    <a:cxn ang="0">
                      <a:pos x="652" y="39"/>
                    </a:cxn>
                    <a:cxn ang="0">
                      <a:pos x="657" y="42"/>
                    </a:cxn>
                  </a:cxnLst>
                  <a:rect l="0" t="0" r="r" b="b"/>
                  <a:pathLst>
                    <a:path w="684" h="682">
                      <a:moveTo>
                        <a:pt x="657" y="42"/>
                      </a:moveTo>
                      <a:cubicBezTo>
                        <a:pt x="664" y="29"/>
                        <a:pt x="669" y="22"/>
                        <a:pt x="678" y="10"/>
                      </a:cubicBezTo>
                      <a:cubicBezTo>
                        <a:pt x="684" y="1"/>
                        <a:pt x="684" y="1"/>
                        <a:pt x="684" y="1"/>
                      </a:cubicBezTo>
                      <a:cubicBezTo>
                        <a:pt x="583" y="1"/>
                        <a:pt x="583" y="1"/>
                        <a:pt x="583" y="1"/>
                      </a:cubicBezTo>
                      <a:cubicBezTo>
                        <a:pt x="575" y="1"/>
                        <a:pt x="575" y="1"/>
                        <a:pt x="575" y="1"/>
                      </a:cubicBezTo>
                      <a:cubicBezTo>
                        <a:pt x="577" y="9"/>
                        <a:pt x="577" y="9"/>
                        <a:pt x="577" y="9"/>
                      </a:cubicBezTo>
                      <a:cubicBezTo>
                        <a:pt x="580" y="17"/>
                        <a:pt x="581" y="22"/>
                        <a:pt x="581" y="30"/>
                      </a:cubicBezTo>
                      <a:cubicBezTo>
                        <a:pt x="580" y="41"/>
                        <a:pt x="575" y="47"/>
                        <a:pt x="571" y="58"/>
                      </a:cubicBezTo>
                      <a:cubicBezTo>
                        <a:pt x="357" y="517"/>
                        <a:pt x="357" y="517"/>
                        <a:pt x="357" y="517"/>
                      </a:cubicBezTo>
                      <a:cubicBezTo>
                        <a:pt x="129" y="38"/>
                        <a:pt x="129" y="38"/>
                        <a:pt x="129" y="38"/>
                      </a:cubicBezTo>
                      <a:cubicBezTo>
                        <a:pt x="126" y="31"/>
                        <a:pt x="125" y="28"/>
                        <a:pt x="125" y="22"/>
                      </a:cubicBezTo>
                      <a:cubicBezTo>
                        <a:pt x="125" y="17"/>
                        <a:pt x="126" y="15"/>
                        <a:pt x="128" y="9"/>
                      </a:cubicBezTo>
                      <a:cubicBezTo>
                        <a:pt x="133" y="0"/>
                        <a:pt x="133" y="0"/>
                        <a:pt x="133" y="0"/>
                      </a:cubicBezTo>
                      <a:cubicBezTo>
                        <a:pt x="19" y="0"/>
                        <a:pt x="19" y="0"/>
                        <a:pt x="19" y="0"/>
                      </a:cubicBezTo>
                      <a:cubicBezTo>
                        <a:pt x="0" y="0"/>
                        <a:pt x="0" y="0"/>
                        <a:pt x="0" y="0"/>
                      </a:cubicBezTo>
                      <a:cubicBezTo>
                        <a:pt x="16" y="11"/>
                        <a:pt x="16" y="11"/>
                        <a:pt x="16" y="11"/>
                      </a:cubicBezTo>
                      <a:cubicBezTo>
                        <a:pt x="25" y="17"/>
                        <a:pt x="30" y="21"/>
                        <a:pt x="35" y="30"/>
                      </a:cubicBezTo>
                      <a:cubicBezTo>
                        <a:pt x="40" y="37"/>
                        <a:pt x="42" y="43"/>
                        <a:pt x="45" y="51"/>
                      </a:cubicBezTo>
                      <a:cubicBezTo>
                        <a:pt x="354" y="682"/>
                        <a:pt x="354" y="682"/>
                        <a:pt x="354" y="682"/>
                      </a:cubicBezTo>
                      <a:cubicBezTo>
                        <a:pt x="644" y="67"/>
                        <a:pt x="644" y="67"/>
                        <a:pt x="644" y="67"/>
                      </a:cubicBezTo>
                      <a:cubicBezTo>
                        <a:pt x="648" y="57"/>
                        <a:pt x="651" y="52"/>
                        <a:pt x="657" y="42"/>
                      </a:cubicBezTo>
                      <a:cubicBezTo>
                        <a:pt x="652" y="39"/>
                        <a:pt x="652" y="39"/>
                        <a:pt x="652" y="39"/>
                      </a:cubicBezTo>
                      <a:cubicBezTo>
                        <a:pt x="653" y="39"/>
                        <a:pt x="652" y="39"/>
                        <a:pt x="652" y="39"/>
                      </a:cubicBezTo>
                      <a:lnTo>
                        <a:pt x="657" y="4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3" name="Freeform 181"/>
                <p:cNvSpPr>
                  <a:spLocks noChangeAspect="1" noEditPoints="1"/>
                </p:cNvSpPr>
                <p:nvPr userDrawn="1"/>
              </p:nvSpPr>
              <p:spPr bwMode="black">
                <a:xfrm>
                  <a:off x="5193" y="1076"/>
                  <a:ext cx="45" cy="58"/>
                </a:xfrm>
                <a:custGeom>
                  <a:avLst/>
                  <a:gdLst/>
                  <a:ahLst/>
                  <a:cxnLst>
                    <a:cxn ang="0">
                      <a:pos x="490" y="663"/>
                    </a:cxn>
                    <a:cxn ang="0">
                      <a:pos x="507" y="663"/>
                    </a:cxn>
                    <a:cxn ang="0">
                      <a:pos x="493" y="653"/>
                    </a:cxn>
                    <a:cxn ang="0">
                      <a:pos x="460" y="627"/>
                    </a:cxn>
                    <a:cxn ang="0">
                      <a:pos x="405" y="564"/>
                    </a:cxn>
                    <a:cxn ang="0">
                      <a:pos x="251" y="367"/>
                    </a:cxn>
                    <a:cxn ang="0">
                      <a:pos x="205" y="317"/>
                    </a:cxn>
                    <a:cxn ang="0">
                      <a:pos x="204" y="316"/>
                    </a:cxn>
                    <a:cxn ang="0">
                      <a:pos x="211" y="316"/>
                    </a:cxn>
                    <a:cxn ang="0">
                      <a:pos x="370" y="156"/>
                    </a:cxn>
                    <a:cxn ang="0">
                      <a:pos x="370" y="151"/>
                    </a:cxn>
                    <a:cxn ang="0">
                      <a:pos x="205" y="0"/>
                    </a:cxn>
                    <a:cxn ang="0">
                      <a:pos x="0" y="0"/>
                    </a:cxn>
                    <a:cxn ang="0">
                      <a:pos x="5" y="9"/>
                    </a:cxn>
                    <a:cxn ang="0">
                      <a:pos x="16" y="34"/>
                    </a:cxn>
                    <a:cxn ang="0">
                      <a:pos x="21" y="96"/>
                    </a:cxn>
                    <a:cxn ang="0">
                      <a:pos x="21" y="562"/>
                    </a:cxn>
                    <a:cxn ang="0">
                      <a:pos x="19" y="627"/>
                    </a:cxn>
                    <a:cxn ang="0">
                      <a:pos x="9" y="652"/>
                    </a:cxn>
                    <a:cxn ang="0">
                      <a:pos x="5" y="661"/>
                    </a:cxn>
                    <a:cxn ang="0">
                      <a:pos x="110" y="661"/>
                    </a:cxn>
                    <a:cxn ang="0">
                      <a:pos x="117" y="661"/>
                    </a:cxn>
                    <a:cxn ang="0">
                      <a:pos x="115" y="653"/>
                    </a:cxn>
                    <a:cxn ang="0">
                      <a:pos x="105" y="623"/>
                    </a:cxn>
                    <a:cxn ang="0">
                      <a:pos x="103" y="601"/>
                    </a:cxn>
                    <a:cxn ang="0">
                      <a:pos x="103" y="588"/>
                    </a:cxn>
                    <a:cxn ang="0">
                      <a:pos x="103" y="300"/>
                    </a:cxn>
                    <a:cxn ang="0">
                      <a:pos x="105" y="302"/>
                    </a:cxn>
                    <a:cxn ang="0">
                      <a:pos x="122" y="322"/>
                    </a:cxn>
                    <a:cxn ang="0">
                      <a:pos x="383" y="661"/>
                    </a:cxn>
                    <a:cxn ang="0">
                      <a:pos x="387" y="658"/>
                    </a:cxn>
                    <a:cxn ang="0">
                      <a:pos x="387" y="658"/>
                    </a:cxn>
                    <a:cxn ang="0">
                      <a:pos x="387" y="663"/>
                    </a:cxn>
                    <a:cxn ang="0">
                      <a:pos x="490" y="663"/>
                    </a:cxn>
                    <a:cxn ang="0">
                      <a:pos x="104" y="57"/>
                    </a:cxn>
                    <a:cxn ang="0">
                      <a:pos x="167" y="51"/>
                    </a:cxn>
                    <a:cxn ang="0">
                      <a:pos x="288" y="158"/>
                    </a:cxn>
                    <a:cxn ang="0">
                      <a:pos x="288" y="167"/>
                    </a:cxn>
                    <a:cxn ang="0">
                      <a:pos x="154" y="278"/>
                    </a:cxn>
                    <a:cxn ang="0">
                      <a:pos x="138" y="278"/>
                    </a:cxn>
                    <a:cxn ang="0">
                      <a:pos x="104" y="277"/>
                    </a:cxn>
                    <a:cxn ang="0">
                      <a:pos x="104" y="57"/>
                    </a:cxn>
                  </a:cxnLst>
                  <a:rect l="0" t="0" r="r" b="b"/>
                  <a:pathLst>
                    <a:path w="507" h="663">
                      <a:moveTo>
                        <a:pt x="490" y="663"/>
                      </a:moveTo>
                      <a:cubicBezTo>
                        <a:pt x="507" y="663"/>
                        <a:pt x="507" y="663"/>
                        <a:pt x="507" y="663"/>
                      </a:cubicBezTo>
                      <a:cubicBezTo>
                        <a:pt x="493" y="653"/>
                        <a:pt x="493" y="653"/>
                        <a:pt x="493" y="653"/>
                      </a:cubicBezTo>
                      <a:cubicBezTo>
                        <a:pt x="480" y="643"/>
                        <a:pt x="472" y="637"/>
                        <a:pt x="460" y="627"/>
                      </a:cubicBezTo>
                      <a:cubicBezTo>
                        <a:pt x="441" y="610"/>
                        <a:pt x="425" y="590"/>
                        <a:pt x="405" y="564"/>
                      </a:cubicBezTo>
                      <a:cubicBezTo>
                        <a:pt x="251" y="367"/>
                        <a:pt x="251" y="367"/>
                        <a:pt x="251" y="367"/>
                      </a:cubicBezTo>
                      <a:cubicBezTo>
                        <a:pt x="234" y="346"/>
                        <a:pt x="223" y="334"/>
                        <a:pt x="205" y="317"/>
                      </a:cubicBezTo>
                      <a:cubicBezTo>
                        <a:pt x="204" y="317"/>
                        <a:pt x="204" y="316"/>
                        <a:pt x="204" y="316"/>
                      </a:cubicBezTo>
                      <a:cubicBezTo>
                        <a:pt x="206" y="316"/>
                        <a:pt x="209" y="316"/>
                        <a:pt x="211" y="316"/>
                      </a:cubicBezTo>
                      <a:cubicBezTo>
                        <a:pt x="300" y="316"/>
                        <a:pt x="368" y="242"/>
                        <a:pt x="370" y="156"/>
                      </a:cubicBezTo>
                      <a:cubicBezTo>
                        <a:pt x="370" y="154"/>
                        <a:pt x="370" y="153"/>
                        <a:pt x="370" y="151"/>
                      </a:cubicBezTo>
                      <a:cubicBezTo>
                        <a:pt x="370" y="57"/>
                        <a:pt x="291" y="1"/>
                        <a:pt x="205" y="0"/>
                      </a:cubicBezTo>
                      <a:cubicBezTo>
                        <a:pt x="0" y="0"/>
                        <a:pt x="0" y="0"/>
                        <a:pt x="0" y="0"/>
                      </a:cubicBezTo>
                      <a:cubicBezTo>
                        <a:pt x="5" y="9"/>
                        <a:pt x="5" y="9"/>
                        <a:pt x="5" y="9"/>
                      </a:cubicBezTo>
                      <a:cubicBezTo>
                        <a:pt x="10" y="19"/>
                        <a:pt x="14" y="24"/>
                        <a:pt x="16" y="34"/>
                      </a:cubicBezTo>
                      <a:cubicBezTo>
                        <a:pt x="21" y="58"/>
                        <a:pt x="21" y="71"/>
                        <a:pt x="21" y="96"/>
                      </a:cubicBezTo>
                      <a:cubicBezTo>
                        <a:pt x="21" y="562"/>
                        <a:pt x="21" y="562"/>
                        <a:pt x="21" y="562"/>
                      </a:cubicBezTo>
                      <a:cubicBezTo>
                        <a:pt x="21" y="586"/>
                        <a:pt x="21" y="615"/>
                        <a:pt x="19" y="627"/>
                      </a:cubicBezTo>
                      <a:cubicBezTo>
                        <a:pt x="18" y="636"/>
                        <a:pt x="14" y="641"/>
                        <a:pt x="9" y="652"/>
                      </a:cubicBezTo>
                      <a:cubicBezTo>
                        <a:pt x="5" y="661"/>
                        <a:pt x="5" y="661"/>
                        <a:pt x="5" y="661"/>
                      </a:cubicBezTo>
                      <a:cubicBezTo>
                        <a:pt x="110" y="661"/>
                        <a:pt x="110" y="661"/>
                        <a:pt x="110" y="661"/>
                      </a:cubicBezTo>
                      <a:cubicBezTo>
                        <a:pt x="117" y="661"/>
                        <a:pt x="117" y="661"/>
                        <a:pt x="117" y="661"/>
                      </a:cubicBezTo>
                      <a:cubicBezTo>
                        <a:pt x="115" y="653"/>
                        <a:pt x="115" y="653"/>
                        <a:pt x="115" y="653"/>
                      </a:cubicBezTo>
                      <a:cubicBezTo>
                        <a:pt x="110" y="640"/>
                        <a:pt x="107" y="634"/>
                        <a:pt x="105" y="623"/>
                      </a:cubicBezTo>
                      <a:cubicBezTo>
                        <a:pt x="103" y="614"/>
                        <a:pt x="103" y="608"/>
                        <a:pt x="103" y="601"/>
                      </a:cubicBezTo>
                      <a:cubicBezTo>
                        <a:pt x="103" y="597"/>
                        <a:pt x="103" y="593"/>
                        <a:pt x="103" y="588"/>
                      </a:cubicBezTo>
                      <a:cubicBezTo>
                        <a:pt x="103" y="300"/>
                        <a:pt x="103" y="300"/>
                        <a:pt x="103" y="300"/>
                      </a:cubicBezTo>
                      <a:cubicBezTo>
                        <a:pt x="104" y="301"/>
                        <a:pt x="104" y="301"/>
                        <a:pt x="105" y="302"/>
                      </a:cubicBezTo>
                      <a:cubicBezTo>
                        <a:pt x="112" y="307"/>
                        <a:pt x="114" y="313"/>
                        <a:pt x="122" y="322"/>
                      </a:cubicBezTo>
                      <a:cubicBezTo>
                        <a:pt x="383" y="661"/>
                        <a:pt x="383" y="661"/>
                        <a:pt x="383" y="661"/>
                      </a:cubicBezTo>
                      <a:cubicBezTo>
                        <a:pt x="387" y="658"/>
                        <a:pt x="387" y="658"/>
                        <a:pt x="387" y="658"/>
                      </a:cubicBezTo>
                      <a:cubicBezTo>
                        <a:pt x="387" y="658"/>
                        <a:pt x="387" y="658"/>
                        <a:pt x="387" y="658"/>
                      </a:cubicBezTo>
                      <a:cubicBezTo>
                        <a:pt x="387" y="663"/>
                        <a:pt x="387" y="663"/>
                        <a:pt x="387" y="663"/>
                      </a:cubicBezTo>
                      <a:lnTo>
                        <a:pt x="490" y="663"/>
                      </a:lnTo>
                      <a:close/>
                      <a:moveTo>
                        <a:pt x="104" y="57"/>
                      </a:moveTo>
                      <a:cubicBezTo>
                        <a:pt x="125" y="52"/>
                        <a:pt x="140" y="51"/>
                        <a:pt x="167" y="51"/>
                      </a:cubicBezTo>
                      <a:cubicBezTo>
                        <a:pt x="270" y="56"/>
                        <a:pt x="283" y="107"/>
                        <a:pt x="288" y="158"/>
                      </a:cubicBezTo>
                      <a:cubicBezTo>
                        <a:pt x="288" y="161"/>
                        <a:pt x="288" y="164"/>
                        <a:pt x="288" y="167"/>
                      </a:cubicBezTo>
                      <a:cubicBezTo>
                        <a:pt x="288" y="230"/>
                        <a:pt x="239" y="271"/>
                        <a:pt x="154" y="278"/>
                      </a:cubicBezTo>
                      <a:cubicBezTo>
                        <a:pt x="149" y="278"/>
                        <a:pt x="143" y="278"/>
                        <a:pt x="138" y="278"/>
                      </a:cubicBezTo>
                      <a:cubicBezTo>
                        <a:pt x="125" y="278"/>
                        <a:pt x="113" y="278"/>
                        <a:pt x="104" y="277"/>
                      </a:cubicBezTo>
                      <a:lnTo>
                        <a:pt x="104" y="57"/>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4" name="Freeform 182"/>
                <p:cNvSpPr>
                  <a:spLocks noChangeAspect="1" noEditPoints="1"/>
                </p:cNvSpPr>
                <p:nvPr userDrawn="1"/>
              </p:nvSpPr>
              <p:spPr bwMode="black">
                <a:xfrm>
                  <a:off x="5232" y="1174"/>
                  <a:ext cx="60" cy="60"/>
                </a:xfrm>
                <a:custGeom>
                  <a:avLst/>
                  <a:gdLst/>
                  <a:ahLst/>
                  <a:cxnLst>
                    <a:cxn ang="0">
                      <a:pos x="345" y="0"/>
                    </a:cxn>
                    <a:cxn ang="0">
                      <a:pos x="335" y="0"/>
                    </a:cxn>
                    <a:cxn ang="0">
                      <a:pos x="0" y="337"/>
                    </a:cxn>
                    <a:cxn ang="0">
                      <a:pos x="330" y="675"/>
                    </a:cxn>
                    <a:cxn ang="0">
                      <a:pos x="330" y="669"/>
                    </a:cxn>
                    <a:cxn ang="0">
                      <a:pos x="330" y="675"/>
                    </a:cxn>
                    <a:cxn ang="0">
                      <a:pos x="338" y="674"/>
                    </a:cxn>
                    <a:cxn ang="0">
                      <a:pos x="674" y="341"/>
                    </a:cxn>
                    <a:cxn ang="0">
                      <a:pos x="674" y="335"/>
                    </a:cxn>
                    <a:cxn ang="0">
                      <a:pos x="345" y="0"/>
                    </a:cxn>
                    <a:cxn ang="0">
                      <a:pos x="336" y="64"/>
                    </a:cxn>
                    <a:cxn ang="0">
                      <a:pos x="339" y="64"/>
                    </a:cxn>
                    <a:cxn ang="0">
                      <a:pos x="592" y="335"/>
                    </a:cxn>
                    <a:cxn ang="0">
                      <a:pos x="337" y="610"/>
                    </a:cxn>
                    <a:cxn ang="0">
                      <a:pos x="332" y="610"/>
                    </a:cxn>
                    <a:cxn ang="0">
                      <a:pos x="85" y="339"/>
                    </a:cxn>
                    <a:cxn ang="0">
                      <a:pos x="85" y="334"/>
                    </a:cxn>
                    <a:cxn ang="0">
                      <a:pos x="336" y="64"/>
                    </a:cxn>
                  </a:cxnLst>
                  <a:rect l="0" t="0" r="r" b="b"/>
                  <a:pathLst>
                    <a:path w="674" h="675">
                      <a:moveTo>
                        <a:pt x="345" y="0"/>
                      </a:moveTo>
                      <a:cubicBezTo>
                        <a:pt x="341"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4"/>
                        <a:pt x="338" y="674"/>
                      </a:cubicBezTo>
                      <a:cubicBezTo>
                        <a:pt x="520" y="674"/>
                        <a:pt x="674" y="533"/>
                        <a:pt x="674" y="341"/>
                      </a:cubicBezTo>
                      <a:cubicBezTo>
                        <a:pt x="674" y="339"/>
                        <a:pt x="674" y="337"/>
                        <a:pt x="674" y="335"/>
                      </a:cubicBezTo>
                      <a:cubicBezTo>
                        <a:pt x="670" y="154"/>
                        <a:pt x="533" y="7"/>
                        <a:pt x="345" y="0"/>
                      </a:cubicBezTo>
                      <a:close/>
                      <a:moveTo>
                        <a:pt x="336" y="64"/>
                      </a:moveTo>
                      <a:cubicBezTo>
                        <a:pt x="337" y="64"/>
                        <a:pt x="338" y="64"/>
                        <a:pt x="339" y="64"/>
                      </a:cubicBezTo>
                      <a:cubicBezTo>
                        <a:pt x="488" y="67"/>
                        <a:pt x="590" y="191"/>
                        <a:pt x="592" y="335"/>
                      </a:cubicBezTo>
                      <a:cubicBezTo>
                        <a:pt x="592" y="479"/>
                        <a:pt x="481" y="609"/>
                        <a:pt x="337" y="610"/>
                      </a:cubicBezTo>
                      <a:cubicBezTo>
                        <a:pt x="335" y="610"/>
                        <a:pt x="333" y="610"/>
                        <a:pt x="332" y="610"/>
                      </a:cubicBezTo>
                      <a:cubicBezTo>
                        <a:pt x="186" y="606"/>
                        <a:pt x="85" y="480"/>
                        <a:pt x="85" y="339"/>
                      </a:cubicBezTo>
                      <a:cubicBezTo>
                        <a:pt x="85" y="337"/>
                        <a:pt x="85" y="335"/>
                        <a:pt x="85" y="334"/>
                      </a:cubicBezTo>
                      <a:cubicBezTo>
                        <a:pt x="88" y="191"/>
                        <a:pt x="186" y="64"/>
                        <a:pt x="336" y="6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5" name="Freeform 183"/>
                <p:cNvSpPr>
                  <a:spLocks noChangeAspect="1"/>
                </p:cNvSpPr>
                <p:nvPr userDrawn="1"/>
              </p:nvSpPr>
              <p:spPr bwMode="black">
                <a:xfrm>
                  <a:off x="5055" y="1174"/>
                  <a:ext cx="52" cy="61"/>
                </a:xfrm>
                <a:custGeom>
                  <a:avLst/>
                  <a:gdLst/>
                  <a:ahLst/>
                  <a:cxnLst>
                    <a:cxn ang="0">
                      <a:pos x="379" y="617"/>
                    </a:cxn>
                    <a:cxn ang="0">
                      <a:pos x="370" y="617"/>
                    </a:cxn>
                    <a:cxn ang="0">
                      <a:pos x="84" y="347"/>
                    </a:cxn>
                    <a:cxn ang="0">
                      <a:pos x="84" y="342"/>
                    </a:cxn>
                    <a:cxn ang="0">
                      <a:pos x="368" y="62"/>
                    </a:cxn>
                    <a:cxn ang="0">
                      <a:pos x="375" y="62"/>
                    </a:cxn>
                    <a:cxn ang="0">
                      <a:pos x="523" y="102"/>
                    </a:cxn>
                    <a:cxn ang="0">
                      <a:pos x="532" y="107"/>
                    </a:cxn>
                    <a:cxn ang="0">
                      <a:pos x="532" y="34"/>
                    </a:cxn>
                    <a:cxn ang="0">
                      <a:pos x="373" y="0"/>
                    </a:cxn>
                    <a:cxn ang="0">
                      <a:pos x="369" y="0"/>
                    </a:cxn>
                    <a:cxn ang="0">
                      <a:pos x="0" y="341"/>
                    </a:cxn>
                    <a:cxn ang="0">
                      <a:pos x="1" y="343"/>
                    </a:cxn>
                    <a:cxn ang="0">
                      <a:pos x="360" y="681"/>
                    </a:cxn>
                    <a:cxn ang="0">
                      <a:pos x="380" y="680"/>
                    </a:cxn>
                    <a:cxn ang="0">
                      <a:pos x="538" y="657"/>
                    </a:cxn>
                    <a:cxn ang="0">
                      <a:pos x="537" y="652"/>
                    </a:cxn>
                    <a:cxn ang="0">
                      <a:pos x="542" y="654"/>
                    </a:cxn>
                    <a:cxn ang="0">
                      <a:pos x="583" y="550"/>
                    </a:cxn>
                    <a:cxn ang="0">
                      <a:pos x="568" y="561"/>
                    </a:cxn>
                    <a:cxn ang="0">
                      <a:pos x="379" y="617"/>
                    </a:cxn>
                  </a:cxnLst>
                  <a:rect l="0" t="0" r="r" b="b"/>
                  <a:pathLst>
                    <a:path w="583" h="681">
                      <a:moveTo>
                        <a:pt x="379" y="617"/>
                      </a:moveTo>
                      <a:cubicBezTo>
                        <a:pt x="376" y="617"/>
                        <a:pt x="373" y="617"/>
                        <a:pt x="370" y="617"/>
                      </a:cubicBezTo>
                      <a:cubicBezTo>
                        <a:pt x="208" y="617"/>
                        <a:pt x="84" y="507"/>
                        <a:pt x="84" y="347"/>
                      </a:cubicBezTo>
                      <a:cubicBezTo>
                        <a:pt x="84" y="346"/>
                        <a:pt x="84" y="344"/>
                        <a:pt x="84" y="342"/>
                      </a:cubicBezTo>
                      <a:cubicBezTo>
                        <a:pt x="85" y="187"/>
                        <a:pt x="200" y="62"/>
                        <a:pt x="368" y="62"/>
                      </a:cubicBezTo>
                      <a:cubicBezTo>
                        <a:pt x="370" y="62"/>
                        <a:pt x="372" y="62"/>
                        <a:pt x="375" y="62"/>
                      </a:cubicBezTo>
                      <a:cubicBezTo>
                        <a:pt x="435" y="63"/>
                        <a:pt x="472" y="73"/>
                        <a:pt x="523" y="102"/>
                      </a:cubicBezTo>
                      <a:cubicBezTo>
                        <a:pt x="532" y="107"/>
                        <a:pt x="532" y="107"/>
                        <a:pt x="532" y="107"/>
                      </a:cubicBezTo>
                      <a:cubicBezTo>
                        <a:pt x="532" y="34"/>
                        <a:pt x="532" y="34"/>
                        <a:pt x="532" y="34"/>
                      </a:cubicBezTo>
                      <a:cubicBezTo>
                        <a:pt x="472" y="4"/>
                        <a:pt x="432" y="1"/>
                        <a:pt x="373" y="0"/>
                      </a:cubicBezTo>
                      <a:cubicBezTo>
                        <a:pt x="372" y="0"/>
                        <a:pt x="370" y="0"/>
                        <a:pt x="369" y="0"/>
                      </a:cubicBezTo>
                      <a:cubicBezTo>
                        <a:pt x="159" y="0"/>
                        <a:pt x="1" y="145"/>
                        <a:pt x="0" y="341"/>
                      </a:cubicBezTo>
                      <a:cubicBezTo>
                        <a:pt x="0" y="342"/>
                        <a:pt x="0" y="343"/>
                        <a:pt x="1" y="343"/>
                      </a:cubicBezTo>
                      <a:cubicBezTo>
                        <a:pt x="1" y="533"/>
                        <a:pt x="151" y="681"/>
                        <a:pt x="360" y="681"/>
                      </a:cubicBezTo>
                      <a:cubicBezTo>
                        <a:pt x="367" y="681"/>
                        <a:pt x="373" y="680"/>
                        <a:pt x="380" y="680"/>
                      </a:cubicBezTo>
                      <a:cubicBezTo>
                        <a:pt x="442" y="678"/>
                        <a:pt x="480" y="678"/>
                        <a:pt x="538" y="657"/>
                      </a:cubicBezTo>
                      <a:cubicBezTo>
                        <a:pt x="537" y="652"/>
                        <a:pt x="537" y="652"/>
                        <a:pt x="537" y="652"/>
                      </a:cubicBezTo>
                      <a:cubicBezTo>
                        <a:pt x="542" y="654"/>
                        <a:pt x="542" y="654"/>
                        <a:pt x="542" y="654"/>
                      </a:cubicBezTo>
                      <a:cubicBezTo>
                        <a:pt x="583" y="550"/>
                        <a:pt x="583" y="550"/>
                        <a:pt x="583" y="550"/>
                      </a:cubicBezTo>
                      <a:cubicBezTo>
                        <a:pt x="568" y="561"/>
                        <a:pt x="568" y="561"/>
                        <a:pt x="568" y="561"/>
                      </a:cubicBezTo>
                      <a:cubicBezTo>
                        <a:pt x="506" y="605"/>
                        <a:pt x="438" y="616"/>
                        <a:pt x="379" y="61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6" name="Freeform 184"/>
                <p:cNvSpPr>
                  <a:spLocks noChangeAspect="1"/>
                </p:cNvSpPr>
                <p:nvPr userDrawn="1"/>
              </p:nvSpPr>
              <p:spPr bwMode="black">
                <a:xfrm>
                  <a:off x="5112" y="1175"/>
                  <a:ext cx="48" cy="59"/>
                </a:xfrm>
                <a:custGeom>
                  <a:avLst/>
                  <a:gdLst/>
                  <a:ahLst/>
                  <a:cxnLst>
                    <a:cxn ang="0">
                      <a:pos x="529" y="626"/>
                    </a:cxn>
                    <a:cxn ang="0">
                      <a:pos x="526" y="598"/>
                    </a:cxn>
                    <a:cxn ang="0">
                      <a:pos x="526" y="90"/>
                    </a:cxn>
                    <a:cxn ang="0">
                      <a:pos x="525" y="66"/>
                    </a:cxn>
                    <a:cxn ang="0">
                      <a:pos x="529" y="35"/>
                    </a:cxn>
                    <a:cxn ang="0">
                      <a:pos x="538" y="9"/>
                    </a:cxn>
                    <a:cxn ang="0">
                      <a:pos x="542" y="1"/>
                    </a:cxn>
                    <a:cxn ang="0">
                      <a:pos x="432" y="1"/>
                    </a:cxn>
                    <a:cxn ang="0">
                      <a:pos x="419" y="1"/>
                    </a:cxn>
                    <a:cxn ang="0">
                      <a:pos x="427" y="10"/>
                    </a:cxn>
                    <a:cxn ang="0">
                      <a:pos x="443" y="38"/>
                    </a:cxn>
                    <a:cxn ang="0">
                      <a:pos x="445" y="56"/>
                    </a:cxn>
                    <a:cxn ang="0">
                      <a:pos x="445" y="72"/>
                    </a:cxn>
                    <a:cxn ang="0">
                      <a:pos x="445" y="259"/>
                    </a:cxn>
                    <a:cxn ang="0">
                      <a:pos x="103" y="259"/>
                    </a:cxn>
                    <a:cxn ang="0">
                      <a:pos x="103" y="81"/>
                    </a:cxn>
                    <a:cxn ang="0">
                      <a:pos x="103" y="67"/>
                    </a:cxn>
                    <a:cxn ang="0">
                      <a:pos x="108" y="30"/>
                    </a:cxn>
                    <a:cxn ang="0">
                      <a:pos x="118" y="8"/>
                    </a:cxn>
                    <a:cxn ang="0">
                      <a:pos x="123" y="0"/>
                    </a:cxn>
                    <a:cxn ang="0">
                      <a:pos x="11" y="0"/>
                    </a:cxn>
                    <a:cxn ang="0">
                      <a:pos x="0" y="0"/>
                    </a:cxn>
                    <a:cxn ang="0">
                      <a:pos x="7" y="9"/>
                    </a:cxn>
                    <a:cxn ang="0">
                      <a:pos x="21" y="34"/>
                    </a:cxn>
                    <a:cxn ang="0">
                      <a:pos x="24" y="65"/>
                    </a:cxn>
                    <a:cxn ang="0">
                      <a:pos x="24" y="603"/>
                    </a:cxn>
                    <a:cxn ang="0">
                      <a:pos x="24" y="613"/>
                    </a:cxn>
                    <a:cxn ang="0">
                      <a:pos x="21" y="635"/>
                    </a:cxn>
                    <a:cxn ang="0">
                      <a:pos x="10" y="652"/>
                    </a:cxn>
                    <a:cxn ang="0">
                      <a:pos x="4" y="661"/>
                    </a:cxn>
                    <a:cxn ang="0">
                      <a:pos x="115" y="661"/>
                    </a:cxn>
                    <a:cxn ang="0">
                      <a:pos x="126" y="661"/>
                    </a:cxn>
                    <a:cxn ang="0">
                      <a:pos x="120" y="652"/>
                    </a:cxn>
                    <a:cxn ang="0">
                      <a:pos x="108" y="632"/>
                    </a:cxn>
                    <a:cxn ang="0">
                      <a:pos x="103" y="598"/>
                    </a:cxn>
                    <a:cxn ang="0">
                      <a:pos x="104" y="575"/>
                    </a:cxn>
                    <a:cxn ang="0">
                      <a:pos x="104" y="318"/>
                    </a:cxn>
                    <a:cxn ang="0">
                      <a:pos x="445" y="318"/>
                    </a:cxn>
                    <a:cxn ang="0">
                      <a:pos x="445" y="603"/>
                    </a:cxn>
                    <a:cxn ang="0">
                      <a:pos x="445" y="618"/>
                    </a:cxn>
                    <a:cxn ang="0">
                      <a:pos x="445" y="625"/>
                    </a:cxn>
                    <a:cxn ang="0">
                      <a:pos x="433" y="650"/>
                    </a:cxn>
                    <a:cxn ang="0">
                      <a:pos x="426" y="659"/>
                    </a:cxn>
                    <a:cxn ang="0">
                      <a:pos x="438" y="659"/>
                    </a:cxn>
                    <a:cxn ang="0">
                      <a:pos x="534" y="659"/>
                    </a:cxn>
                    <a:cxn ang="0">
                      <a:pos x="544" y="659"/>
                    </a:cxn>
                    <a:cxn ang="0">
                      <a:pos x="539" y="651"/>
                    </a:cxn>
                    <a:cxn ang="0">
                      <a:pos x="529" y="626"/>
                    </a:cxn>
                  </a:cxnLst>
                  <a:rect l="0" t="0" r="r" b="b"/>
                  <a:pathLst>
                    <a:path w="544" h="661">
                      <a:moveTo>
                        <a:pt x="529" y="626"/>
                      </a:moveTo>
                      <a:cubicBezTo>
                        <a:pt x="527" y="615"/>
                        <a:pt x="526" y="608"/>
                        <a:pt x="526" y="598"/>
                      </a:cubicBezTo>
                      <a:cubicBezTo>
                        <a:pt x="526" y="90"/>
                        <a:pt x="526" y="90"/>
                        <a:pt x="526" y="90"/>
                      </a:cubicBezTo>
                      <a:cubicBezTo>
                        <a:pt x="526" y="81"/>
                        <a:pt x="525" y="73"/>
                        <a:pt x="525" y="66"/>
                      </a:cubicBezTo>
                      <a:cubicBezTo>
                        <a:pt x="525" y="56"/>
                        <a:pt x="526" y="46"/>
                        <a:pt x="529" y="35"/>
                      </a:cubicBezTo>
                      <a:cubicBezTo>
                        <a:pt x="532" y="24"/>
                        <a:pt x="534" y="18"/>
                        <a:pt x="538" y="9"/>
                      </a:cubicBezTo>
                      <a:cubicBezTo>
                        <a:pt x="542" y="1"/>
                        <a:pt x="542" y="1"/>
                        <a:pt x="542" y="1"/>
                      </a:cubicBezTo>
                      <a:cubicBezTo>
                        <a:pt x="432" y="1"/>
                        <a:pt x="432" y="1"/>
                        <a:pt x="432" y="1"/>
                      </a:cubicBezTo>
                      <a:cubicBezTo>
                        <a:pt x="419" y="1"/>
                        <a:pt x="419" y="1"/>
                        <a:pt x="419" y="1"/>
                      </a:cubicBezTo>
                      <a:cubicBezTo>
                        <a:pt x="427" y="10"/>
                        <a:pt x="427" y="10"/>
                        <a:pt x="427" y="10"/>
                      </a:cubicBezTo>
                      <a:cubicBezTo>
                        <a:pt x="436" y="19"/>
                        <a:pt x="439" y="26"/>
                        <a:pt x="443" y="38"/>
                      </a:cubicBezTo>
                      <a:cubicBezTo>
                        <a:pt x="445" y="44"/>
                        <a:pt x="445" y="49"/>
                        <a:pt x="445" y="56"/>
                      </a:cubicBezTo>
                      <a:cubicBezTo>
                        <a:pt x="445" y="61"/>
                        <a:pt x="445" y="66"/>
                        <a:pt x="445" y="72"/>
                      </a:cubicBezTo>
                      <a:cubicBezTo>
                        <a:pt x="445" y="259"/>
                        <a:pt x="445" y="259"/>
                        <a:pt x="445" y="259"/>
                      </a:cubicBezTo>
                      <a:cubicBezTo>
                        <a:pt x="103" y="259"/>
                        <a:pt x="103" y="259"/>
                        <a:pt x="103" y="259"/>
                      </a:cubicBezTo>
                      <a:cubicBezTo>
                        <a:pt x="103" y="81"/>
                        <a:pt x="103" y="81"/>
                        <a:pt x="103" y="81"/>
                      </a:cubicBezTo>
                      <a:cubicBezTo>
                        <a:pt x="103" y="76"/>
                        <a:pt x="103" y="71"/>
                        <a:pt x="103" y="67"/>
                      </a:cubicBezTo>
                      <a:cubicBezTo>
                        <a:pt x="103" y="54"/>
                        <a:pt x="104" y="43"/>
                        <a:pt x="108" y="30"/>
                      </a:cubicBezTo>
                      <a:cubicBezTo>
                        <a:pt x="111" y="21"/>
                        <a:pt x="113" y="16"/>
                        <a:pt x="118" y="8"/>
                      </a:cubicBezTo>
                      <a:cubicBezTo>
                        <a:pt x="123" y="0"/>
                        <a:pt x="123" y="0"/>
                        <a:pt x="123" y="0"/>
                      </a:cubicBezTo>
                      <a:cubicBezTo>
                        <a:pt x="11" y="0"/>
                        <a:pt x="11" y="0"/>
                        <a:pt x="11" y="0"/>
                      </a:cubicBezTo>
                      <a:cubicBezTo>
                        <a:pt x="0" y="0"/>
                        <a:pt x="0" y="0"/>
                        <a:pt x="0" y="0"/>
                      </a:cubicBezTo>
                      <a:cubicBezTo>
                        <a:pt x="7" y="9"/>
                        <a:pt x="7" y="9"/>
                        <a:pt x="7" y="9"/>
                      </a:cubicBezTo>
                      <a:cubicBezTo>
                        <a:pt x="14" y="18"/>
                        <a:pt x="17" y="23"/>
                        <a:pt x="21" y="34"/>
                      </a:cubicBezTo>
                      <a:cubicBezTo>
                        <a:pt x="24" y="44"/>
                        <a:pt x="24" y="52"/>
                        <a:pt x="24" y="65"/>
                      </a:cubicBezTo>
                      <a:cubicBezTo>
                        <a:pt x="24" y="603"/>
                        <a:pt x="24" y="603"/>
                        <a:pt x="24" y="603"/>
                      </a:cubicBezTo>
                      <a:cubicBezTo>
                        <a:pt x="24" y="606"/>
                        <a:pt x="24" y="610"/>
                        <a:pt x="24" y="613"/>
                      </a:cubicBezTo>
                      <a:cubicBezTo>
                        <a:pt x="24" y="621"/>
                        <a:pt x="24" y="627"/>
                        <a:pt x="21" y="635"/>
                      </a:cubicBezTo>
                      <a:cubicBezTo>
                        <a:pt x="18" y="641"/>
                        <a:pt x="15" y="645"/>
                        <a:pt x="10" y="652"/>
                      </a:cubicBezTo>
                      <a:cubicBezTo>
                        <a:pt x="4" y="661"/>
                        <a:pt x="4" y="661"/>
                        <a:pt x="4" y="661"/>
                      </a:cubicBezTo>
                      <a:cubicBezTo>
                        <a:pt x="115" y="661"/>
                        <a:pt x="115" y="661"/>
                        <a:pt x="115" y="661"/>
                      </a:cubicBezTo>
                      <a:cubicBezTo>
                        <a:pt x="126" y="661"/>
                        <a:pt x="126" y="661"/>
                        <a:pt x="126" y="661"/>
                      </a:cubicBezTo>
                      <a:cubicBezTo>
                        <a:pt x="120" y="652"/>
                        <a:pt x="120" y="652"/>
                        <a:pt x="120" y="652"/>
                      </a:cubicBezTo>
                      <a:cubicBezTo>
                        <a:pt x="114" y="644"/>
                        <a:pt x="110" y="639"/>
                        <a:pt x="108" y="632"/>
                      </a:cubicBezTo>
                      <a:cubicBezTo>
                        <a:pt x="104" y="616"/>
                        <a:pt x="104" y="607"/>
                        <a:pt x="103" y="598"/>
                      </a:cubicBezTo>
                      <a:cubicBezTo>
                        <a:pt x="103" y="592"/>
                        <a:pt x="104" y="585"/>
                        <a:pt x="104" y="575"/>
                      </a:cubicBezTo>
                      <a:cubicBezTo>
                        <a:pt x="104" y="318"/>
                        <a:pt x="104" y="318"/>
                        <a:pt x="104" y="318"/>
                      </a:cubicBezTo>
                      <a:cubicBezTo>
                        <a:pt x="445" y="318"/>
                        <a:pt x="445" y="318"/>
                        <a:pt x="445" y="318"/>
                      </a:cubicBezTo>
                      <a:cubicBezTo>
                        <a:pt x="445" y="603"/>
                        <a:pt x="445" y="603"/>
                        <a:pt x="445" y="603"/>
                      </a:cubicBezTo>
                      <a:cubicBezTo>
                        <a:pt x="445" y="609"/>
                        <a:pt x="445" y="614"/>
                        <a:pt x="445" y="618"/>
                      </a:cubicBezTo>
                      <a:cubicBezTo>
                        <a:pt x="445" y="620"/>
                        <a:pt x="445" y="622"/>
                        <a:pt x="445" y="625"/>
                      </a:cubicBezTo>
                      <a:cubicBezTo>
                        <a:pt x="443" y="635"/>
                        <a:pt x="440" y="641"/>
                        <a:pt x="433" y="650"/>
                      </a:cubicBezTo>
                      <a:cubicBezTo>
                        <a:pt x="426" y="659"/>
                        <a:pt x="426" y="659"/>
                        <a:pt x="426" y="659"/>
                      </a:cubicBezTo>
                      <a:cubicBezTo>
                        <a:pt x="438" y="659"/>
                        <a:pt x="438" y="659"/>
                        <a:pt x="438" y="659"/>
                      </a:cubicBezTo>
                      <a:cubicBezTo>
                        <a:pt x="534" y="659"/>
                        <a:pt x="534" y="659"/>
                        <a:pt x="534" y="659"/>
                      </a:cubicBezTo>
                      <a:cubicBezTo>
                        <a:pt x="544" y="659"/>
                        <a:pt x="544" y="659"/>
                        <a:pt x="544" y="659"/>
                      </a:cubicBezTo>
                      <a:cubicBezTo>
                        <a:pt x="539" y="651"/>
                        <a:pt x="539" y="651"/>
                        <a:pt x="539" y="651"/>
                      </a:cubicBezTo>
                      <a:cubicBezTo>
                        <a:pt x="534" y="641"/>
                        <a:pt x="532" y="635"/>
                        <a:pt x="529" y="6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7" name="Freeform 185"/>
                <p:cNvSpPr>
                  <a:spLocks noChangeAspect="1"/>
                </p:cNvSpPr>
                <p:nvPr userDrawn="1"/>
              </p:nvSpPr>
              <p:spPr bwMode="black">
                <a:xfrm>
                  <a:off x="5300" y="1175"/>
                  <a:ext cx="38" cy="59"/>
                </a:xfrm>
                <a:custGeom>
                  <a:avLst/>
                  <a:gdLst/>
                  <a:ahLst/>
                  <a:cxnLst>
                    <a:cxn ang="0">
                      <a:pos x="387" y="590"/>
                    </a:cxn>
                    <a:cxn ang="0">
                      <a:pos x="351" y="596"/>
                    </a:cxn>
                    <a:cxn ang="0">
                      <a:pos x="106" y="597"/>
                    </a:cxn>
                    <a:cxn ang="0">
                      <a:pos x="105" y="84"/>
                    </a:cxn>
                    <a:cxn ang="0">
                      <a:pos x="104" y="61"/>
                    </a:cxn>
                    <a:cxn ang="0">
                      <a:pos x="108" y="31"/>
                    </a:cxn>
                    <a:cxn ang="0">
                      <a:pos x="117" y="8"/>
                    </a:cxn>
                    <a:cxn ang="0">
                      <a:pos x="121" y="0"/>
                    </a:cxn>
                    <a:cxn ang="0">
                      <a:pos x="11" y="0"/>
                    </a:cxn>
                    <a:cxn ang="0">
                      <a:pos x="0" y="0"/>
                    </a:cxn>
                    <a:cxn ang="0">
                      <a:pos x="7" y="9"/>
                    </a:cxn>
                    <a:cxn ang="0">
                      <a:pos x="20" y="36"/>
                    </a:cxn>
                    <a:cxn ang="0">
                      <a:pos x="24" y="67"/>
                    </a:cxn>
                    <a:cxn ang="0">
                      <a:pos x="24" y="599"/>
                    </a:cxn>
                    <a:cxn ang="0">
                      <a:pos x="24" y="609"/>
                    </a:cxn>
                    <a:cxn ang="0">
                      <a:pos x="20" y="632"/>
                    </a:cxn>
                    <a:cxn ang="0">
                      <a:pos x="10" y="649"/>
                    </a:cxn>
                    <a:cxn ang="0">
                      <a:pos x="4" y="658"/>
                    </a:cxn>
                    <a:cxn ang="0">
                      <a:pos x="391" y="658"/>
                    </a:cxn>
                    <a:cxn ang="0">
                      <a:pos x="391" y="652"/>
                    </a:cxn>
                    <a:cxn ang="0">
                      <a:pos x="392" y="652"/>
                    </a:cxn>
                    <a:cxn ang="0">
                      <a:pos x="392" y="652"/>
                    </a:cxn>
                    <a:cxn ang="0">
                      <a:pos x="397" y="654"/>
                    </a:cxn>
                    <a:cxn ang="0">
                      <a:pos x="425" y="580"/>
                    </a:cxn>
                    <a:cxn ang="0">
                      <a:pos x="415" y="573"/>
                    </a:cxn>
                    <a:cxn ang="0">
                      <a:pos x="387" y="590"/>
                    </a:cxn>
                  </a:cxnLst>
                  <a:rect l="0" t="0" r="r" b="b"/>
                  <a:pathLst>
                    <a:path w="425" h="658">
                      <a:moveTo>
                        <a:pt x="387" y="590"/>
                      </a:moveTo>
                      <a:cubicBezTo>
                        <a:pt x="372" y="596"/>
                        <a:pt x="365" y="596"/>
                        <a:pt x="351" y="596"/>
                      </a:cubicBezTo>
                      <a:cubicBezTo>
                        <a:pt x="106" y="597"/>
                        <a:pt x="106" y="597"/>
                        <a:pt x="106" y="597"/>
                      </a:cubicBezTo>
                      <a:cubicBezTo>
                        <a:pt x="105" y="84"/>
                        <a:pt x="105" y="84"/>
                        <a:pt x="105" y="84"/>
                      </a:cubicBezTo>
                      <a:cubicBezTo>
                        <a:pt x="105" y="75"/>
                        <a:pt x="104" y="68"/>
                        <a:pt x="104" y="61"/>
                      </a:cubicBezTo>
                      <a:cubicBezTo>
                        <a:pt x="104" y="51"/>
                        <a:pt x="105" y="42"/>
                        <a:pt x="108" y="31"/>
                      </a:cubicBezTo>
                      <a:cubicBezTo>
                        <a:pt x="111" y="22"/>
                        <a:pt x="113" y="16"/>
                        <a:pt x="117" y="8"/>
                      </a:cubicBezTo>
                      <a:cubicBezTo>
                        <a:pt x="121" y="0"/>
                        <a:pt x="121" y="0"/>
                        <a:pt x="121" y="0"/>
                      </a:cubicBezTo>
                      <a:cubicBezTo>
                        <a:pt x="11" y="0"/>
                        <a:pt x="11" y="0"/>
                        <a:pt x="11" y="0"/>
                      </a:cubicBezTo>
                      <a:cubicBezTo>
                        <a:pt x="0" y="0"/>
                        <a:pt x="0" y="0"/>
                        <a:pt x="0" y="0"/>
                      </a:cubicBezTo>
                      <a:cubicBezTo>
                        <a:pt x="7" y="9"/>
                        <a:pt x="7" y="9"/>
                        <a:pt x="7" y="9"/>
                      </a:cubicBezTo>
                      <a:cubicBezTo>
                        <a:pt x="14" y="18"/>
                        <a:pt x="16" y="25"/>
                        <a:pt x="20" y="36"/>
                      </a:cubicBezTo>
                      <a:cubicBezTo>
                        <a:pt x="23" y="48"/>
                        <a:pt x="24" y="54"/>
                        <a:pt x="24" y="67"/>
                      </a:cubicBezTo>
                      <a:cubicBezTo>
                        <a:pt x="24" y="599"/>
                        <a:pt x="24" y="599"/>
                        <a:pt x="24" y="599"/>
                      </a:cubicBezTo>
                      <a:cubicBezTo>
                        <a:pt x="24" y="603"/>
                        <a:pt x="24" y="606"/>
                        <a:pt x="24" y="609"/>
                      </a:cubicBezTo>
                      <a:cubicBezTo>
                        <a:pt x="24" y="618"/>
                        <a:pt x="24" y="624"/>
                        <a:pt x="20" y="632"/>
                      </a:cubicBezTo>
                      <a:cubicBezTo>
                        <a:pt x="18" y="638"/>
                        <a:pt x="15" y="643"/>
                        <a:pt x="10" y="649"/>
                      </a:cubicBezTo>
                      <a:cubicBezTo>
                        <a:pt x="4" y="658"/>
                        <a:pt x="4" y="658"/>
                        <a:pt x="4" y="658"/>
                      </a:cubicBezTo>
                      <a:cubicBezTo>
                        <a:pt x="391" y="658"/>
                        <a:pt x="391" y="658"/>
                        <a:pt x="391" y="658"/>
                      </a:cubicBezTo>
                      <a:cubicBezTo>
                        <a:pt x="391" y="652"/>
                        <a:pt x="391" y="652"/>
                        <a:pt x="391" y="652"/>
                      </a:cubicBezTo>
                      <a:cubicBezTo>
                        <a:pt x="392" y="652"/>
                        <a:pt x="392" y="652"/>
                        <a:pt x="392" y="652"/>
                      </a:cubicBezTo>
                      <a:cubicBezTo>
                        <a:pt x="392" y="652"/>
                        <a:pt x="392" y="652"/>
                        <a:pt x="392" y="652"/>
                      </a:cubicBezTo>
                      <a:cubicBezTo>
                        <a:pt x="397" y="654"/>
                        <a:pt x="397" y="654"/>
                        <a:pt x="397" y="654"/>
                      </a:cubicBezTo>
                      <a:cubicBezTo>
                        <a:pt x="425" y="580"/>
                        <a:pt x="425" y="580"/>
                        <a:pt x="425" y="580"/>
                      </a:cubicBezTo>
                      <a:cubicBezTo>
                        <a:pt x="415" y="573"/>
                        <a:pt x="415" y="573"/>
                        <a:pt x="415" y="573"/>
                      </a:cubicBezTo>
                      <a:cubicBezTo>
                        <a:pt x="393" y="593"/>
                        <a:pt x="402" y="585"/>
                        <a:pt x="387" y="59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8" name="Freeform 186"/>
                <p:cNvSpPr>
                  <a:spLocks noChangeAspect="1"/>
                </p:cNvSpPr>
                <p:nvPr userDrawn="1"/>
              </p:nvSpPr>
              <p:spPr bwMode="black">
                <a:xfrm>
                  <a:off x="5168" y="1175"/>
                  <a:ext cx="57" cy="61"/>
                </a:xfrm>
                <a:custGeom>
                  <a:avLst/>
                  <a:gdLst/>
                  <a:ahLst/>
                  <a:cxnLst>
                    <a:cxn ang="0">
                      <a:pos x="553" y="0"/>
                    </a:cxn>
                    <a:cxn ang="0">
                      <a:pos x="555" y="7"/>
                    </a:cxn>
                    <a:cxn ang="0">
                      <a:pos x="561" y="32"/>
                    </a:cxn>
                    <a:cxn ang="0">
                      <a:pos x="565" y="82"/>
                    </a:cxn>
                    <a:cxn ang="0">
                      <a:pos x="565" y="113"/>
                    </a:cxn>
                    <a:cxn ang="0">
                      <a:pos x="565" y="511"/>
                    </a:cxn>
                    <a:cxn ang="0">
                      <a:pos x="120" y="3"/>
                    </a:cxn>
                    <a:cxn ang="0">
                      <a:pos x="20" y="1"/>
                    </a:cxn>
                    <a:cxn ang="0">
                      <a:pos x="0" y="1"/>
                    </a:cxn>
                    <a:cxn ang="0">
                      <a:pos x="17" y="11"/>
                    </a:cxn>
                    <a:cxn ang="0">
                      <a:pos x="33" y="29"/>
                    </a:cxn>
                    <a:cxn ang="0">
                      <a:pos x="40" y="54"/>
                    </a:cxn>
                    <a:cxn ang="0">
                      <a:pos x="40" y="597"/>
                    </a:cxn>
                    <a:cxn ang="0">
                      <a:pos x="37" y="630"/>
                    </a:cxn>
                    <a:cxn ang="0">
                      <a:pos x="26" y="652"/>
                    </a:cxn>
                    <a:cxn ang="0">
                      <a:pos x="19" y="661"/>
                    </a:cxn>
                    <a:cxn ang="0">
                      <a:pos x="113" y="661"/>
                    </a:cxn>
                    <a:cxn ang="0">
                      <a:pos x="121" y="661"/>
                    </a:cxn>
                    <a:cxn ang="0">
                      <a:pos x="119" y="653"/>
                    </a:cxn>
                    <a:cxn ang="0">
                      <a:pos x="111" y="626"/>
                    </a:cxn>
                    <a:cxn ang="0">
                      <a:pos x="105" y="579"/>
                    </a:cxn>
                    <a:cxn ang="0">
                      <a:pos x="105" y="111"/>
                    </a:cxn>
                    <a:cxn ang="0">
                      <a:pos x="630" y="692"/>
                    </a:cxn>
                    <a:cxn ang="0">
                      <a:pos x="629" y="69"/>
                    </a:cxn>
                    <a:cxn ang="0">
                      <a:pos x="632" y="35"/>
                    </a:cxn>
                    <a:cxn ang="0">
                      <a:pos x="626" y="34"/>
                    </a:cxn>
                    <a:cxn ang="0">
                      <a:pos x="626" y="34"/>
                    </a:cxn>
                    <a:cxn ang="0">
                      <a:pos x="632" y="35"/>
                    </a:cxn>
                    <a:cxn ang="0">
                      <a:pos x="639" y="7"/>
                    </a:cxn>
                    <a:cxn ang="0">
                      <a:pos x="641" y="0"/>
                    </a:cxn>
                    <a:cxn ang="0">
                      <a:pos x="560" y="0"/>
                    </a:cxn>
                    <a:cxn ang="0">
                      <a:pos x="553" y="0"/>
                    </a:cxn>
                  </a:cxnLst>
                  <a:rect l="0" t="0" r="r" b="b"/>
                  <a:pathLst>
                    <a:path w="641" h="692">
                      <a:moveTo>
                        <a:pt x="553" y="0"/>
                      </a:moveTo>
                      <a:cubicBezTo>
                        <a:pt x="555" y="7"/>
                        <a:pt x="555" y="7"/>
                        <a:pt x="555" y="7"/>
                      </a:cubicBezTo>
                      <a:cubicBezTo>
                        <a:pt x="557" y="17"/>
                        <a:pt x="559" y="22"/>
                        <a:pt x="561" y="32"/>
                      </a:cubicBezTo>
                      <a:cubicBezTo>
                        <a:pt x="565" y="51"/>
                        <a:pt x="565" y="66"/>
                        <a:pt x="565" y="82"/>
                      </a:cubicBezTo>
                      <a:cubicBezTo>
                        <a:pt x="565" y="92"/>
                        <a:pt x="565" y="102"/>
                        <a:pt x="565" y="113"/>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ubicBezTo>
                        <a:pt x="38" y="38"/>
                        <a:pt x="40" y="44"/>
                        <a:pt x="40" y="54"/>
                      </a:cubicBezTo>
                      <a:cubicBezTo>
                        <a:pt x="40" y="597"/>
                        <a:pt x="40" y="597"/>
                        <a:pt x="40" y="597"/>
                      </a:cubicBezTo>
                      <a:cubicBezTo>
                        <a:pt x="40" y="610"/>
                        <a:pt x="40" y="618"/>
                        <a:pt x="37" y="630"/>
                      </a:cubicBezTo>
                      <a:cubicBezTo>
                        <a:pt x="35" y="639"/>
                        <a:pt x="32" y="643"/>
                        <a:pt x="26" y="652"/>
                      </a:cubicBezTo>
                      <a:cubicBezTo>
                        <a:pt x="19" y="661"/>
                        <a:pt x="19" y="661"/>
                        <a:pt x="19" y="661"/>
                      </a:cubicBezTo>
                      <a:cubicBezTo>
                        <a:pt x="113" y="661"/>
                        <a:pt x="113" y="661"/>
                        <a:pt x="113" y="661"/>
                      </a:cubicBezTo>
                      <a:cubicBezTo>
                        <a:pt x="121" y="661"/>
                        <a:pt x="121" y="661"/>
                        <a:pt x="121" y="661"/>
                      </a:cubicBezTo>
                      <a:cubicBezTo>
                        <a:pt x="119" y="653"/>
                        <a:pt x="119" y="653"/>
                        <a:pt x="119" y="653"/>
                      </a:cubicBezTo>
                      <a:cubicBezTo>
                        <a:pt x="115" y="642"/>
                        <a:pt x="113" y="636"/>
                        <a:pt x="111" y="626"/>
                      </a:cubicBezTo>
                      <a:cubicBezTo>
                        <a:pt x="105" y="597"/>
                        <a:pt x="105" y="599"/>
                        <a:pt x="105" y="579"/>
                      </a:cubicBezTo>
                      <a:cubicBezTo>
                        <a:pt x="105" y="111"/>
                        <a:pt x="105" y="111"/>
                        <a:pt x="105" y="111"/>
                      </a:cubicBezTo>
                      <a:cubicBezTo>
                        <a:pt x="630" y="692"/>
                        <a:pt x="630" y="692"/>
                        <a:pt x="630" y="692"/>
                      </a:cubicBezTo>
                      <a:cubicBezTo>
                        <a:pt x="629" y="69"/>
                        <a:pt x="629" y="69"/>
                        <a:pt x="629" y="69"/>
                      </a:cubicBezTo>
                      <a:cubicBezTo>
                        <a:pt x="629" y="56"/>
                        <a:pt x="629" y="49"/>
                        <a:pt x="632" y="35"/>
                      </a:cubicBezTo>
                      <a:cubicBezTo>
                        <a:pt x="626" y="34"/>
                        <a:pt x="626" y="34"/>
                        <a:pt x="626" y="34"/>
                      </a:cubicBezTo>
                      <a:cubicBezTo>
                        <a:pt x="626" y="34"/>
                        <a:pt x="626" y="34"/>
                        <a:pt x="626" y="34"/>
                      </a:cubicBezTo>
                      <a:cubicBezTo>
                        <a:pt x="632" y="35"/>
                        <a:pt x="632" y="35"/>
                        <a:pt x="632" y="35"/>
                      </a:cubicBezTo>
                      <a:cubicBezTo>
                        <a:pt x="634" y="24"/>
                        <a:pt x="635" y="17"/>
                        <a:pt x="639" y="7"/>
                      </a:cubicBezTo>
                      <a:cubicBezTo>
                        <a:pt x="641" y="0"/>
                        <a:pt x="641" y="0"/>
                        <a:pt x="641" y="0"/>
                      </a:cubicBezTo>
                      <a:cubicBezTo>
                        <a:pt x="560" y="0"/>
                        <a:pt x="560" y="0"/>
                        <a:pt x="560" y="0"/>
                      </a:cubicBezTo>
                      <a:lnTo>
                        <a:pt x="55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29" name="Freeform 187"/>
                <p:cNvSpPr>
                  <a:spLocks noChangeAspect="1"/>
                </p:cNvSpPr>
                <p:nvPr userDrawn="1"/>
              </p:nvSpPr>
              <p:spPr bwMode="black">
                <a:xfrm>
                  <a:off x="5000" y="1076"/>
                  <a:ext cx="57" cy="61"/>
                </a:xfrm>
                <a:custGeom>
                  <a:avLst/>
                  <a:gdLst/>
                  <a:ahLst/>
                  <a:cxnLst>
                    <a:cxn ang="0">
                      <a:pos x="111" y="627"/>
                    </a:cxn>
                    <a:cxn ang="0">
                      <a:pos x="105" y="580"/>
                    </a:cxn>
                    <a:cxn ang="0">
                      <a:pos x="105" y="112"/>
                    </a:cxn>
                    <a:cxn ang="0">
                      <a:pos x="630" y="693"/>
                    </a:cxn>
                    <a:cxn ang="0">
                      <a:pos x="629" y="70"/>
                    </a:cxn>
                    <a:cxn ang="0">
                      <a:pos x="632" y="36"/>
                    </a:cxn>
                    <a:cxn ang="0">
                      <a:pos x="627" y="35"/>
                    </a:cxn>
                    <a:cxn ang="0">
                      <a:pos x="627" y="35"/>
                    </a:cxn>
                    <a:cxn ang="0">
                      <a:pos x="632" y="36"/>
                    </a:cxn>
                    <a:cxn ang="0">
                      <a:pos x="639" y="8"/>
                    </a:cxn>
                    <a:cxn ang="0">
                      <a:pos x="641" y="0"/>
                    </a:cxn>
                    <a:cxn ang="0">
                      <a:pos x="560" y="0"/>
                    </a:cxn>
                    <a:cxn ang="0">
                      <a:pos x="553" y="0"/>
                    </a:cxn>
                    <a:cxn ang="0">
                      <a:pos x="555" y="8"/>
                    </a:cxn>
                    <a:cxn ang="0">
                      <a:pos x="561" y="32"/>
                    </a:cxn>
                    <a:cxn ang="0">
                      <a:pos x="565" y="83"/>
                    </a:cxn>
                    <a:cxn ang="0">
                      <a:pos x="565" y="114"/>
                    </a:cxn>
                    <a:cxn ang="0">
                      <a:pos x="565" y="511"/>
                    </a:cxn>
                    <a:cxn ang="0">
                      <a:pos x="120" y="3"/>
                    </a:cxn>
                    <a:cxn ang="0">
                      <a:pos x="20" y="1"/>
                    </a:cxn>
                    <a:cxn ang="0">
                      <a:pos x="0" y="1"/>
                    </a:cxn>
                    <a:cxn ang="0">
                      <a:pos x="18" y="12"/>
                    </a:cxn>
                    <a:cxn ang="0">
                      <a:pos x="33" y="29"/>
                    </a:cxn>
                    <a:cxn ang="0">
                      <a:pos x="40" y="55"/>
                    </a:cxn>
                    <a:cxn ang="0">
                      <a:pos x="40" y="597"/>
                    </a:cxn>
                    <a:cxn ang="0">
                      <a:pos x="37" y="631"/>
                    </a:cxn>
                    <a:cxn ang="0">
                      <a:pos x="26" y="652"/>
                    </a:cxn>
                    <a:cxn ang="0">
                      <a:pos x="20" y="661"/>
                    </a:cxn>
                    <a:cxn ang="0">
                      <a:pos x="113" y="661"/>
                    </a:cxn>
                    <a:cxn ang="0">
                      <a:pos x="121" y="661"/>
                    </a:cxn>
                    <a:cxn ang="0">
                      <a:pos x="119" y="654"/>
                    </a:cxn>
                    <a:cxn ang="0">
                      <a:pos x="111" y="627"/>
                    </a:cxn>
                  </a:cxnLst>
                  <a:rect l="0" t="0" r="r" b="b"/>
                  <a:pathLst>
                    <a:path w="641" h="693">
                      <a:moveTo>
                        <a:pt x="111" y="627"/>
                      </a:moveTo>
                      <a:cubicBezTo>
                        <a:pt x="105" y="598"/>
                        <a:pt x="105" y="599"/>
                        <a:pt x="105" y="580"/>
                      </a:cubicBezTo>
                      <a:cubicBezTo>
                        <a:pt x="105" y="112"/>
                        <a:pt x="105" y="112"/>
                        <a:pt x="105" y="112"/>
                      </a:cubicBezTo>
                      <a:cubicBezTo>
                        <a:pt x="630" y="693"/>
                        <a:pt x="630" y="693"/>
                        <a:pt x="630" y="693"/>
                      </a:cubicBezTo>
                      <a:cubicBezTo>
                        <a:pt x="629" y="70"/>
                        <a:pt x="629" y="70"/>
                        <a:pt x="629" y="70"/>
                      </a:cubicBezTo>
                      <a:cubicBezTo>
                        <a:pt x="629" y="57"/>
                        <a:pt x="629" y="49"/>
                        <a:pt x="632" y="36"/>
                      </a:cubicBezTo>
                      <a:cubicBezTo>
                        <a:pt x="627" y="35"/>
                        <a:pt x="627" y="35"/>
                        <a:pt x="627" y="35"/>
                      </a:cubicBezTo>
                      <a:cubicBezTo>
                        <a:pt x="627" y="35"/>
                        <a:pt x="627" y="35"/>
                        <a:pt x="627" y="35"/>
                      </a:cubicBezTo>
                      <a:cubicBezTo>
                        <a:pt x="632" y="36"/>
                        <a:pt x="632" y="36"/>
                        <a:pt x="632" y="36"/>
                      </a:cubicBezTo>
                      <a:cubicBezTo>
                        <a:pt x="634" y="25"/>
                        <a:pt x="635" y="18"/>
                        <a:pt x="639" y="8"/>
                      </a:cubicBezTo>
                      <a:cubicBezTo>
                        <a:pt x="641" y="0"/>
                        <a:pt x="641" y="0"/>
                        <a:pt x="641" y="0"/>
                      </a:cubicBezTo>
                      <a:cubicBezTo>
                        <a:pt x="560" y="0"/>
                        <a:pt x="560" y="0"/>
                        <a:pt x="560" y="0"/>
                      </a:cubicBezTo>
                      <a:cubicBezTo>
                        <a:pt x="553" y="0"/>
                        <a:pt x="553" y="0"/>
                        <a:pt x="553" y="0"/>
                      </a:cubicBezTo>
                      <a:cubicBezTo>
                        <a:pt x="555" y="8"/>
                        <a:pt x="555" y="8"/>
                        <a:pt x="555" y="8"/>
                      </a:cubicBezTo>
                      <a:cubicBezTo>
                        <a:pt x="558" y="17"/>
                        <a:pt x="559" y="23"/>
                        <a:pt x="561" y="32"/>
                      </a:cubicBezTo>
                      <a:cubicBezTo>
                        <a:pt x="564" y="52"/>
                        <a:pt x="565" y="67"/>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8" y="12"/>
                        <a:pt x="18" y="12"/>
                        <a:pt x="18" y="12"/>
                      </a:cubicBezTo>
                      <a:cubicBezTo>
                        <a:pt x="25" y="17"/>
                        <a:pt x="29" y="20"/>
                        <a:pt x="33" y="29"/>
                      </a:cubicBezTo>
                      <a:cubicBezTo>
                        <a:pt x="38" y="39"/>
                        <a:pt x="40" y="45"/>
                        <a:pt x="40" y="55"/>
                      </a:cubicBezTo>
                      <a:cubicBezTo>
                        <a:pt x="40" y="597"/>
                        <a:pt x="40" y="597"/>
                        <a:pt x="40" y="597"/>
                      </a:cubicBezTo>
                      <a:cubicBezTo>
                        <a:pt x="40" y="611"/>
                        <a:pt x="40" y="618"/>
                        <a:pt x="37" y="631"/>
                      </a:cubicBezTo>
                      <a:cubicBezTo>
                        <a:pt x="35" y="640"/>
                        <a:pt x="32" y="644"/>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3"/>
                        <a:pt x="113" y="637"/>
                        <a:pt x="111" y="627"/>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0" name="Freeform 188"/>
                <p:cNvSpPr>
                  <a:spLocks noChangeAspect="1"/>
                </p:cNvSpPr>
                <p:nvPr userDrawn="1"/>
              </p:nvSpPr>
              <p:spPr bwMode="black">
                <a:xfrm>
                  <a:off x="5424" y="976"/>
                  <a:ext cx="37" cy="59"/>
                </a:xfrm>
                <a:custGeom>
                  <a:avLst/>
                  <a:gdLst/>
                  <a:ahLst/>
                  <a:cxnLst>
                    <a:cxn ang="0">
                      <a:pos x="21" y="26"/>
                    </a:cxn>
                    <a:cxn ang="0">
                      <a:pos x="26" y="52"/>
                    </a:cxn>
                    <a:cxn ang="0">
                      <a:pos x="26" y="596"/>
                    </a:cxn>
                    <a:cxn ang="0">
                      <a:pos x="26" y="612"/>
                    </a:cxn>
                    <a:cxn ang="0">
                      <a:pos x="24" y="628"/>
                    </a:cxn>
                    <a:cxn ang="0">
                      <a:pos x="13" y="650"/>
                    </a:cxn>
                    <a:cxn ang="0">
                      <a:pos x="7" y="659"/>
                    </a:cxn>
                    <a:cxn ang="0">
                      <a:pos x="393" y="659"/>
                    </a:cxn>
                    <a:cxn ang="0">
                      <a:pos x="393" y="653"/>
                    </a:cxn>
                    <a:cxn ang="0">
                      <a:pos x="393" y="653"/>
                    </a:cxn>
                    <a:cxn ang="0">
                      <a:pos x="393" y="653"/>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8" y="321"/>
                    </a:cxn>
                    <a:cxn ang="0">
                      <a:pos x="343" y="333"/>
                    </a:cxn>
                    <a:cxn ang="0">
                      <a:pos x="351" y="337"/>
                    </a:cxn>
                    <a:cxn ang="0">
                      <a:pos x="351" y="266"/>
                    </a:cxn>
                    <a:cxn ang="0">
                      <a:pos x="351" y="261"/>
                    </a:cxn>
                    <a:cxn ang="0">
                      <a:pos x="109" y="261"/>
                    </a:cxn>
                    <a:cxn ang="0">
                      <a:pos x="109" y="58"/>
                    </a:cxn>
                    <a:cxn ang="0">
                      <a:pos x="280" y="58"/>
                    </a:cxn>
                    <a:cxn ang="0">
                      <a:pos x="300" y="57"/>
                    </a:cxn>
                    <a:cxn ang="0">
                      <a:pos x="318" y="60"/>
                    </a:cxn>
                    <a:cxn ang="0">
                      <a:pos x="341" y="75"/>
                    </a:cxn>
                    <a:cxn ang="0">
                      <a:pos x="351" y="85"/>
                    </a:cxn>
                    <a:cxn ang="0">
                      <a:pos x="351" y="6"/>
                    </a:cxn>
                    <a:cxn ang="0">
                      <a:pos x="351" y="0"/>
                    </a:cxn>
                    <a:cxn ang="0">
                      <a:pos x="0" y="0"/>
                    </a:cxn>
                    <a:cxn ang="0">
                      <a:pos x="10" y="9"/>
                    </a:cxn>
                    <a:cxn ang="0">
                      <a:pos x="21" y="26"/>
                    </a:cxn>
                  </a:cxnLst>
                  <a:rect l="0" t="0" r="r" b="b"/>
                  <a:pathLst>
                    <a:path w="425" h="659">
                      <a:moveTo>
                        <a:pt x="21" y="26"/>
                      </a:moveTo>
                      <a:cubicBezTo>
                        <a:pt x="24" y="35"/>
                        <a:pt x="26" y="41"/>
                        <a:pt x="26" y="52"/>
                      </a:cubicBezTo>
                      <a:cubicBezTo>
                        <a:pt x="26" y="596"/>
                        <a:pt x="26" y="596"/>
                        <a:pt x="26" y="596"/>
                      </a:cubicBezTo>
                      <a:cubicBezTo>
                        <a:pt x="26" y="602"/>
                        <a:pt x="26" y="607"/>
                        <a:pt x="26" y="612"/>
                      </a:cubicBezTo>
                      <a:cubicBezTo>
                        <a:pt x="26" y="617"/>
                        <a:pt x="26" y="622"/>
                        <a:pt x="24" y="628"/>
                      </a:cubicBezTo>
                      <a:cubicBezTo>
                        <a:pt x="21" y="637"/>
                        <a:pt x="19" y="642"/>
                        <a:pt x="13" y="650"/>
                      </a:cubicBezTo>
                      <a:cubicBezTo>
                        <a:pt x="7" y="659"/>
                        <a:pt x="7" y="659"/>
                        <a:pt x="7" y="659"/>
                      </a:cubicBezTo>
                      <a:cubicBezTo>
                        <a:pt x="393" y="659"/>
                        <a:pt x="393" y="659"/>
                        <a:pt x="393" y="659"/>
                      </a:cubicBezTo>
                      <a:cubicBezTo>
                        <a:pt x="393" y="653"/>
                        <a:pt x="393" y="653"/>
                        <a:pt x="393" y="653"/>
                      </a:cubicBezTo>
                      <a:cubicBezTo>
                        <a:pt x="393" y="653"/>
                        <a:pt x="393" y="653"/>
                        <a:pt x="393" y="653"/>
                      </a:cubicBezTo>
                      <a:cubicBezTo>
                        <a:pt x="393" y="653"/>
                        <a:pt x="393" y="653"/>
                        <a:pt x="393" y="653"/>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7"/>
                        <a:pt x="342" y="599"/>
                        <a:pt x="314" y="599"/>
                      </a:cubicBezTo>
                      <a:cubicBezTo>
                        <a:pt x="111" y="599"/>
                        <a:pt x="111" y="599"/>
                        <a:pt x="111" y="599"/>
                      </a:cubicBezTo>
                      <a:cubicBezTo>
                        <a:pt x="111" y="320"/>
                        <a:pt x="111" y="320"/>
                        <a:pt x="111" y="320"/>
                      </a:cubicBezTo>
                      <a:cubicBezTo>
                        <a:pt x="280" y="320"/>
                        <a:pt x="280" y="320"/>
                        <a:pt x="280" y="320"/>
                      </a:cubicBezTo>
                      <a:cubicBezTo>
                        <a:pt x="290" y="320"/>
                        <a:pt x="298" y="320"/>
                        <a:pt x="308" y="321"/>
                      </a:cubicBezTo>
                      <a:cubicBezTo>
                        <a:pt x="322" y="325"/>
                        <a:pt x="330" y="327"/>
                        <a:pt x="343" y="333"/>
                      </a:cubicBezTo>
                      <a:cubicBezTo>
                        <a:pt x="351" y="337"/>
                        <a:pt x="351" y="337"/>
                        <a:pt x="351" y="337"/>
                      </a:cubicBezTo>
                      <a:cubicBezTo>
                        <a:pt x="351" y="266"/>
                        <a:pt x="351" y="266"/>
                        <a:pt x="351" y="266"/>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8" y="58"/>
                        <a:pt x="294" y="57"/>
                        <a:pt x="300" y="57"/>
                      </a:cubicBezTo>
                      <a:cubicBezTo>
                        <a:pt x="306" y="57"/>
                        <a:pt x="311" y="58"/>
                        <a:pt x="318" y="60"/>
                      </a:cubicBezTo>
                      <a:cubicBezTo>
                        <a:pt x="328" y="64"/>
                        <a:pt x="334" y="67"/>
                        <a:pt x="341" y="75"/>
                      </a:cubicBezTo>
                      <a:cubicBezTo>
                        <a:pt x="351" y="85"/>
                        <a:pt x="351" y="85"/>
                        <a:pt x="351" y="85"/>
                      </a:cubicBezTo>
                      <a:cubicBezTo>
                        <a:pt x="351" y="6"/>
                        <a:pt x="351" y="6"/>
                        <a:pt x="351" y="6"/>
                      </a:cubicBezTo>
                      <a:cubicBezTo>
                        <a:pt x="351" y="0"/>
                        <a:pt x="351" y="0"/>
                        <a:pt x="351" y="0"/>
                      </a:cubicBezTo>
                      <a:cubicBezTo>
                        <a:pt x="0" y="0"/>
                        <a:pt x="0" y="0"/>
                        <a:pt x="0" y="0"/>
                      </a:cubicBezTo>
                      <a:cubicBezTo>
                        <a:pt x="10" y="9"/>
                        <a:pt x="10" y="9"/>
                        <a:pt x="10" y="9"/>
                      </a:cubicBezTo>
                      <a:cubicBezTo>
                        <a:pt x="16" y="15"/>
                        <a:pt x="17" y="18"/>
                        <a:pt x="21" y="26"/>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1" name="Freeform 189"/>
                <p:cNvSpPr>
                  <a:spLocks noChangeAspect="1"/>
                </p:cNvSpPr>
                <p:nvPr userDrawn="1"/>
              </p:nvSpPr>
              <p:spPr bwMode="black">
                <a:xfrm>
                  <a:off x="5359" y="976"/>
                  <a:ext cx="57" cy="62"/>
                </a:xfrm>
                <a:custGeom>
                  <a:avLst/>
                  <a:gdLst/>
                  <a:ahLst/>
                  <a:cxnLst>
                    <a:cxn ang="0">
                      <a:pos x="33" y="29"/>
                    </a:cxn>
                    <a:cxn ang="0">
                      <a:pos x="40" y="54"/>
                    </a:cxn>
                    <a:cxn ang="0">
                      <a:pos x="40" y="597"/>
                    </a:cxn>
                    <a:cxn ang="0">
                      <a:pos x="36" y="631"/>
                    </a:cxn>
                    <a:cxn ang="0">
                      <a:pos x="26" y="652"/>
                    </a:cxn>
                    <a:cxn ang="0">
                      <a:pos x="20" y="661"/>
                    </a:cxn>
                    <a:cxn ang="0">
                      <a:pos x="113" y="661"/>
                    </a:cxn>
                    <a:cxn ang="0">
                      <a:pos x="121" y="661"/>
                    </a:cxn>
                    <a:cxn ang="0">
                      <a:pos x="119" y="654"/>
                    </a:cxn>
                    <a:cxn ang="0">
                      <a:pos x="111" y="627"/>
                    </a:cxn>
                    <a:cxn ang="0">
                      <a:pos x="105" y="580"/>
                    </a:cxn>
                    <a:cxn ang="0">
                      <a:pos x="105" y="112"/>
                    </a:cxn>
                    <a:cxn ang="0">
                      <a:pos x="630" y="692"/>
                    </a:cxn>
                    <a:cxn ang="0">
                      <a:pos x="629" y="69"/>
                    </a:cxn>
                    <a:cxn ang="0">
                      <a:pos x="632" y="36"/>
                    </a:cxn>
                    <a:cxn ang="0">
                      <a:pos x="626" y="34"/>
                    </a:cxn>
                    <a:cxn ang="0">
                      <a:pos x="626" y="34"/>
                    </a:cxn>
                    <a:cxn ang="0">
                      <a:pos x="632" y="35"/>
                    </a:cxn>
                    <a:cxn ang="0">
                      <a:pos x="638"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0" y="1"/>
                    </a:cxn>
                    <a:cxn ang="0">
                      <a:pos x="0" y="1"/>
                    </a:cxn>
                    <a:cxn ang="0">
                      <a:pos x="17" y="11"/>
                    </a:cxn>
                    <a:cxn ang="0">
                      <a:pos x="33" y="29"/>
                    </a:cxn>
                  </a:cxnLst>
                  <a:rect l="0" t="0" r="r" b="b"/>
                  <a:pathLst>
                    <a:path w="641" h="692">
                      <a:moveTo>
                        <a:pt x="33" y="29"/>
                      </a:moveTo>
                      <a:cubicBezTo>
                        <a:pt x="38" y="38"/>
                        <a:pt x="40" y="45"/>
                        <a:pt x="40" y="54"/>
                      </a:cubicBezTo>
                      <a:cubicBezTo>
                        <a:pt x="40" y="597"/>
                        <a:pt x="40" y="597"/>
                        <a:pt x="40" y="597"/>
                      </a:cubicBezTo>
                      <a:cubicBezTo>
                        <a:pt x="40" y="610"/>
                        <a:pt x="40" y="618"/>
                        <a:pt x="36" y="631"/>
                      </a:cubicBezTo>
                      <a:cubicBezTo>
                        <a:pt x="34" y="639"/>
                        <a:pt x="32" y="643"/>
                        <a:pt x="26" y="652"/>
                      </a:cubicBezTo>
                      <a:cubicBezTo>
                        <a:pt x="20" y="661"/>
                        <a:pt x="20" y="661"/>
                        <a:pt x="20" y="661"/>
                      </a:cubicBezTo>
                      <a:cubicBezTo>
                        <a:pt x="113" y="661"/>
                        <a:pt x="113" y="661"/>
                        <a:pt x="113" y="661"/>
                      </a:cubicBezTo>
                      <a:cubicBezTo>
                        <a:pt x="121" y="661"/>
                        <a:pt x="121" y="661"/>
                        <a:pt x="121" y="661"/>
                      </a:cubicBezTo>
                      <a:cubicBezTo>
                        <a:pt x="119" y="654"/>
                        <a:pt x="119" y="654"/>
                        <a:pt x="119" y="654"/>
                      </a:cubicBezTo>
                      <a:cubicBezTo>
                        <a:pt x="115" y="642"/>
                        <a:pt x="112" y="637"/>
                        <a:pt x="111" y="627"/>
                      </a:cubicBezTo>
                      <a:cubicBezTo>
                        <a:pt x="105" y="597"/>
                        <a:pt x="105" y="599"/>
                        <a:pt x="105" y="580"/>
                      </a:cubicBezTo>
                      <a:cubicBezTo>
                        <a:pt x="105" y="112"/>
                        <a:pt x="105" y="112"/>
                        <a:pt x="105" y="112"/>
                      </a:cubicBezTo>
                      <a:cubicBezTo>
                        <a:pt x="630" y="692"/>
                        <a:pt x="630" y="692"/>
                        <a:pt x="630" y="692"/>
                      </a:cubicBezTo>
                      <a:cubicBezTo>
                        <a:pt x="629" y="69"/>
                        <a:pt x="629" y="69"/>
                        <a:pt x="629" y="69"/>
                      </a:cubicBezTo>
                      <a:cubicBezTo>
                        <a:pt x="629" y="56"/>
                        <a:pt x="629" y="49"/>
                        <a:pt x="632" y="36"/>
                      </a:cubicBezTo>
                      <a:cubicBezTo>
                        <a:pt x="626" y="34"/>
                        <a:pt x="626" y="34"/>
                        <a:pt x="626" y="34"/>
                      </a:cubicBezTo>
                      <a:cubicBezTo>
                        <a:pt x="626" y="34"/>
                        <a:pt x="626" y="34"/>
                        <a:pt x="626" y="34"/>
                      </a:cubicBezTo>
                      <a:cubicBezTo>
                        <a:pt x="632" y="35"/>
                        <a:pt x="632" y="35"/>
                        <a:pt x="632" y="35"/>
                      </a:cubicBezTo>
                      <a:cubicBezTo>
                        <a:pt x="633" y="24"/>
                        <a:pt x="635" y="18"/>
                        <a:pt x="638" y="7"/>
                      </a:cubicBezTo>
                      <a:cubicBezTo>
                        <a:pt x="641" y="0"/>
                        <a:pt x="641" y="0"/>
                        <a:pt x="641" y="0"/>
                      </a:cubicBezTo>
                      <a:cubicBezTo>
                        <a:pt x="560" y="0"/>
                        <a:pt x="560" y="0"/>
                        <a:pt x="560" y="0"/>
                      </a:cubicBezTo>
                      <a:cubicBezTo>
                        <a:pt x="553" y="0"/>
                        <a:pt x="553" y="0"/>
                        <a:pt x="553" y="0"/>
                      </a:cubicBezTo>
                      <a:cubicBezTo>
                        <a:pt x="555" y="7"/>
                        <a:pt x="555" y="7"/>
                        <a:pt x="555" y="7"/>
                      </a:cubicBezTo>
                      <a:cubicBezTo>
                        <a:pt x="557" y="17"/>
                        <a:pt x="559" y="23"/>
                        <a:pt x="561" y="32"/>
                      </a:cubicBezTo>
                      <a:cubicBezTo>
                        <a:pt x="564" y="52"/>
                        <a:pt x="565" y="66"/>
                        <a:pt x="565" y="83"/>
                      </a:cubicBezTo>
                      <a:cubicBezTo>
                        <a:pt x="565" y="92"/>
                        <a:pt x="565" y="102"/>
                        <a:pt x="565" y="114"/>
                      </a:cubicBezTo>
                      <a:cubicBezTo>
                        <a:pt x="565" y="511"/>
                        <a:pt x="565" y="511"/>
                        <a:pt x="565" y="511"/>
                      </a:cubicBezTo>
                      <a:cubicBezTo>
                        <a:pt x="120" y="3"/>
                        <a:pt x="120" y="3"/>
                        <a:pt x="120" y="3"/>
                      </a:cubicBezTo>
                      <a:cubicBezTo>
                        <a:pt x="20" y="1"/>
                        <a:pt x="20" y="1"/>
                        <a:pt x="20" y="1"/>
                      </a:cubicBezTo>
                      <a:cubicBezTo>
                        <a:pt x="0" y="1"/>
                        <a:pt x="0" y="1"/>
                        <a:pt x="0" y="1"/>
                      </a:cubicBezTo>
                      <a:cubicBezTo>
                        <a:pt x="17" y="11"/>
                        <a:pt x="17" y="11"/>
                        <a:pt x="17" y="11"/>
                      </a:cubicBezTo>
                      <a:cubicBezTo>
                        <a:pt x="25"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2" name="Freeform 190"/>
                <p:cNvSpPr>
                  <a:spLocks noChangeAspect="1"/>
                </p:cNvSpPr>
                <p:nvPr userDrawn="1"/>
              </p:nvSpPr>
              <p:spPr bwMode="black">
                <a:xfrm>
                  <a:off x="5348" y="1076"/>
                  <a:ext cx="48" cy="58"/>
                </a:xfrm>
                <a:custGeom>
                  <a:avLst/>
                  <a:gdLst/>
                  <a:ahLst/>
                  <a:cxnLst>
                    <a:cxn ang="0">
                      <a:pos x="481" y="62"/>
                    </a:cxn>
                    <a:cxn ang="0">
                      <a:pos x="500" y="34"/>
                    </a:cxn>
                    <a:cxn ang="0">
                      <a:pos x="522" y="10"/>
                    </a:cxn>
                    <a:cxn ang="0">
                      <a:pos x="532" y="0"/>
                    </a:cxn>
                    <a:cxn ang="0">
                      <a:pos x="429" y="0"/>
                    </a:cxn>
                    <a:cxn ang="0">
                      <a:pos x="423" y="0"/>
                    </a:cxn>
                    <a:cxn ang="0">
                      <a:pos x="423" y="7"/>
                    </a:cxn>
                    <a:cxn ang="0">
                      <a:pos x="424" y="14"/>
                    </a:cxn>
                    <a:cxn ang="0">
                      <a:pos x="423" y="22"/>
                    </a:cxn>
                    <a:cxn ang="0">
                      <a:pos x="415" y="40"/>
                    </a:cxn>
                    <a:cxn ang="0">
                      <a:pos x="272" y="266"/>
                    </a:cxn>
                    <a:cxn ang="0">
                      <a:pos x="141" y="54"/>
                    </a:cxn>
                    <a:cxn ang="0">
                      <a:pos x="127" y="28"/>
                    </a:cxn>
                    <a:cxn ang="0">
                      <a:pos x="125" y="14"/>
                    </a:cxn>
                    <a:cxn ang="0">
                      <a:pos x="126" y="8"/>
                    </a:cxn>
                    <a:cxn ang="0">
                      <a:pos x="126" y="1"/>
                    </a:cxn>
                    <a:cxn ang="0">
                      <a:pos x="16" y="1"/>
                    </a:cxn>
                    <a:cxn ang="0">
                      <a:pos x="0" y="1"/>
                    </a:cxn>
                    <a:cxn ang="0">
                      <a:pos x="12" y="11"/>
                    </a:cxn>
                    <a:cxn ang="0">
                      <a:pos x="31" y="30"/>
                    </a:cxn>
                    <a:cxn ang="0">
                      <a:pos x="47" y="53"/>
                    </a:cxn>
                    <a:cxn ang="0">
                      <a:pos x="223" y="331"/>
                    </a:cxn>
                    <a:cxn ang="0">
                      <a:pos x="223" y="619"/>
                    </a:cxn>
                    <a:cxn ang="0">
                      <a:pos x="223" y="628"/>
                    </a:cxn>
                    <a:cxn ang="0">
                      <a:pos x="222" y="635"/>
                    </a:cxn>
                    <a:cxn ang="0">
                      <a:pos x="216" y="654"/>
                    </a:cxn>
                    <a:cxn ang="0">
                      <a:pos x="212" y="662"/>
                    </a:cxn>
                    <a:cxn ang="0">
                      <a:pos x="306" y="662"/>
                    </a:cxn>
                    <a:cxn ang="0">
                      <a:pos x="313" y="662"/>
                    </a:cxn>
                    <a:cxn ang="0">
                      <a:pos x="311" y="655"/>
                    </a:cxn>
                    <a:cxn ang="0">
                      <a:pos x="306" y="636"/>
                    </a:cxn>
                    <a:cxn ang="0">
                      <a:pos x="303" y="616"/>
                    </a:cxn>
                    <a:cxn ang="0">
                      <a:pos x="303" y="328"/>
                    </a:cxn>
                    <a:cxn ang="0">
                      <a:pos x="481" y="62"/>
                    </a:cxn>
                  </a:cxnLst>
                  <a:rect l="0" t="0" r="r" b="b"/>
                  <a:pathLst>
                    <a:path w="532" h="662">
                      <a:moveTo>
                        <a:pt x="481" y="62"/>
                      </a:moveTo>
                      <a:cubicBezTo>
                        <a:pt x="489" y="51"/>
                        <a:pt x="493" y="44"/>
                        <a:pt x="500" y="34"/>
                      </a:cubicBezTo>
                      <a:cubicBezTo>
                        <a:pt x="507" y="24"/>
                        <a:pt x="512" y="19"/>
                        <a:pt x="522" y="10"/>
                      </a:cubicBezTo>
                      <a:cubicBezTo>
                        <a:pt x="532" y="0"/>
                        <a:pt x="532" y="0"/>
                        <a:pt x="532" y="0"/>
                      </a:cubicBezTo>
                      <a:cubicBezTo>
                        <a:pt x="429" y="0"/>
                        <a:pt x="429" y="0"/>
                        <a:pt x="429" y="0"/>
                      </a:cubicBezTo>
                      <a:cubicBezTo>
                        <a:pt x="423" y="0"/>
                        <a:pt x="423" y="0"/>
                        <a:pt x="423" y="0"/>
                      </a:cubicBezTo>
                      <a:cubicBezTo>
                        <a:pt x="423" y="7"/>
                        <a:pt x="423" y="7"/>
                        <a:pt x="423" y="7"/>
                      </a:cubicBezTo>
                      <a:cubicBezTo>
                        <a:pt x="424" y="10"/>
                        <a:pt x="424" y="12"/>
                        <a:pt x="424" y="14"/>
                      </a:cubicBezTo>
                      <a:cubicBezTo>
                        <a:pt x="424" y="17"/>
                        <a:pt x="424" y="19"/>
                        <a:pt x="423" y="22"/>
                      </a:cubicBezTo>
                      <a:cubicBezTo>
                        <a:pt x="422" y="28"/>
                        <a:pt x="419" y="33"/>
                        <a:pt x="415" y="40"/>
                      </a:cubicBezTo>
                      <a:cubicBezTo>
                        <a:pt x="272" y="266"/>
                        <a:pt x="272" y="266"/>
                        <a:pt x="272" y="266"/>
                      </a:cubicBezTo>
                      <a:cubicBezTo>
                        <a:pt x="141" y="54"/>
                        <a:pt x="141" y="54"/>
                        <a:pt x="141" y="54"/>
                      </a:cubicBezTo>
                      <a:cubicBezTo>
                        <a:pt x="135" y="44"/>
                        <a:pt x="131" y="38"/>
                        <a:pt x="127" y="28"/>
                      </a:cubicBezTo>
                      <a:cubicBezTo>
                        <a:pt x="126" y="23"/>
                        <a:pt x="125" y="19"/>
                        <a:pt x="125" y="14"/>
                      </a:cubicBezTo>
                      <a:cubicBezTo>
                        <a:pt x="125" y="12"/>
                        <a:pt x="126" y="10"/>
                        <a:pt x="126" y="8"/>
                      </a:cubicBezTo>
                      <a:cubicBezTo>
                        <a:pt x="126" y="1"/>
                        <a:pt x="126" y="1"/>
                        <a:pt x="126" y="1"/>
                      </a:cubicBezTo>
                      <a:cubicBezTo>
                        <a:pt x="16" y="1"/>
                        <a:pt x="16" y="1"/>
                        <a:pt x="16" y="1"/>
                      </a:cubicBezTo>
                      <a:cubicBezTo>
                        <a:pt x="0" y="1"/>
                        <a:pt x="0" y="1"/>
                        <a:pt x="0" y="1"/>
                      </a:cubicBezTo>
                      <a:cubicBezTo>
                        <a:pt x="12" y="11"/>
                        <a:pt x="12" y="11"/>
                        <a:pt x="12" y="11"/>
                      </a:cubicBezTo>
                      <a:cubicBezTo>
                        <a:pt x="21" y="18"/>
                        <a:pt x="25" y="23"/>
                        <a:pt x="31" y="30"/>
                      </a:cubicBezTo>
                      <a:cubicBezTo>
                        <a:pt x="37" y="39"/>
                        <a:pt x="41" y="44"/>
                        <a:pt x="47" y="53"/>
                      </a:cubicBezTo>
                      <a:cubicBezTo>
                        <a:pt x="223" y="331"/>
                        <a:pt x="223" y="331"/>
                        <a:pt x="223" y="331"/>
                      </a:cubicBezTo>
                      <a:cubicBezTo>
                        <a:pt x="223" y="619"/>
                        <a:pt x="223" y="619"/>
                        <a:pt x="223" y="619"/>
                      </a:cubicBezTo>
                      <a:cubicBezTo>
                        <a:pt x="223" y="623"/>
                        <a:pt x="223" y="626"/>
                        <a:pt x="223" y="628"/>
                      </a:cubicBezTo>
                      <a:cubicBezTo>
                        <a:pt x="223" y="631"/>
                        <a:pt x="223" y="633"/>
                        <a:pt x="222" y="635"/>
                      </a:cubicBezTo>
                      <a:cubicBezTo>
                        <a:pt x="221" y="642"/>
                        <a:pt x="219" y="647"/>
                        <a:pt x="216" y="654"/>
                      </a:cubicBezTo>
                      <a:cubicBezTo>
                        <a:pt x="212" y="662"/>
                        <a:pt x="212" y="662"/>
                        <a:pt x="212" y="662"/>
                      </a:cubicBezTo>
                      <a:cubicBezTo>
                        <a:pt x="306" y="662"/>
                        <a:pt x="306" y="662"/>
                        <a:pt x="306" y="662"/>
                      </a:cubicBezTo>
                      <a:cubicBezTo>
                        <a:pt x="313" y="662"/>
                        <a:pt x="313" y="662"/>
                        <a:pt x="313" y="662"/>
                      </a:cubicBezTo>
                      <a:cubicBezTo>
                        <a:pt x="311" y="655"/>
                        <a:pt x="311" y="655"/>
                        <a:pt x="311" y="655"/>
                      </a:cubicBezTo>
                      <a:cubicBezTo>
                        <a:pt x="308" y="647"/>
                        <a:pt x="308" y="643"/>
                        <a:pt x="306" y="636"/>
                      </a:cubicBezTo>
                      <a:cubicBezTo>
                        <a:pt x="304" y="628"/>
                        <a:pt x="303" y="623"/>
                        <a:pt x="303" y="616"/>
                      </a:cubicBezTo>
                      <a:cubicBezTo>
                        <a:pt x="303" y="328"/>
                        <a:pt x="303" y="328"/>
                        <a:pt x="303" y="328"/>
                      </a:cubicBezTo>
                      <a:lnTo>
                        <a:pt x="481" y="62"/>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3" name="Freeform 191"/>
                <p:cNvSpPr>
                  <a:spLocks noChangeAspect="1" noEditPoints="1"/>
                </p:cNvSpPr>
                <p:nvPr userDrawn="1"/>
              </p:nvSpPr>
              <p:spPr bwMode="black">
                <a:xfrm>
                  <a:off x="5424" y="1074"/>
                  <a:ext cx="60" cy="60"/>
                </a:xfrm>
                <a:custGeom>
                  <a:avLst/>
                  <a:gdLst/>
                  <a:ahLst/>
                  <a:cxnLst>
                    <a:cxn ang="0">
                      <a:pos x="336" y="0"/>
                    </a:cxn>
                    <a:cxn ang="0">
                      <a:pos x="0" y="338"/>
                    </a:cxn>
                    <a:cxn ang="0">
                      <a:pos x="330" y="675"/>
                    </a:cxn>
                    <a:cxn ang="0">
                      <a:pos x="330" y="670"/>
                    </a:cxn>
                    <a:cxn ang="0">
                      <a:pos x="330" y="675"/>
                    </a:cxn>
                    <a:cxn ang="0">
                      <a:pos x="338" y="675"/>
                    </a:cxn>
                    <a:cxn ang="0">
                      <a:pos x="674" y="342"/>
                    </a:cxn>
                    <a:cxn ang="0">
                      <a:pos x="674" y="336"/>
                    </a:cxn>
                    <a:cxn ang="0">
                      <a:pos x="345" y="0"/>
                    </a:cxn>
                    <a:cxn ang="0">
                      <a:pos x="336" y="0"/>
                    </a:cxn>
                    <a:cxn ang="0">
                      <a:pos x="336" y="65"/>
                    </a:cxn>
                    <a:cxn ang="0">
                      <a:pos x="339" y="65"/>
                    </a:cxn>
                    <a:cxn ang="0">
                      <a:pos x="340" y="59"/>
                    </a:cxn>
                    <a:cxn ang="0">
                      <a:pos x="340" y="59"/>
                    </a:cxn>
                    <a:cxn ang="0">
                      <a:pos x="340" y="65"/>
                    </a:cxn>
                    <a:cxn ang="0">
                      <a:pos x="592" y="336"/>
                    </a:cxn>
                    <a:cxn ang="0">
                      <a:pos x="337" y="610"/>
                    </a:cxn>
                    <a:cxn ang="0">
                      <a:pos x="332" y="610"/>
                    </a:cxn>
                    <a:cxn ang="0">
                      <a:pos x="85" y="339"/>
                    </a:cxn>
                    <a:cxn ang="0">
                      <a:pos x="85" y="334"/>
                    </a:cxn>
                    <a:cxn ang="0">
                      <a:pos x="336" y="65"/>
                    </a:cxn>
                  </a:cxnLst>
                  <a:rect l="0" t="0" r="r" b="b"/>
                  <a:pathLst>
                    <a:path w="674" h="675">
                      <a:moveTo>
                        <a:pt x="336" y="0"/>
                      </a:moveTo>
                      <a:cubicBezTo>
                        <a:pt x="151" y="0"/>
                        <a:pt x="0" y="154"/>
                        <a:pt x="0" y="338"/>
                      </a:cubicBezTo>
                      <a:cubicBezTo>
                        <a:pt x="0" y="521"/>
                        <a:pt x="148" y="669"/>
                        <a:pt x="330" y="675"/>
                      </a:cubicBezTo>
                      <a:cubicBezTo>
                        <a:pt x="330" y="670"/>
                        <a:pt x="330" y="670"/>
                        <a:pt x="330" y="670"/>
                      </a:cubicBezTo>
                      <a:cubicBezTo>
                        <a:pt x="330" y="675"/>
                        <a:pt x="330" y="675"/>
                        <a:pt x="330" y="675"/>
                      </a:cubicBezTo>
                      <a:cubicBezTo>
                        <a:pt x="333" y="675"/>
                        <a:pt x="336" y="675"/>
                        <a:pt x="338" y="675"/>
                      </a:cubicBezTo>
                      <a:cubicBezTo>
                        <a:pt x="520" y="675"/>
                        <a:pt x="674" y="534"/>
                        <a:pt x="674" y="342"/>
                      </a:cubicBezTo>
                      <a:cubicBezTo>
                        <a:pt x="674" y="340"/>
                        <a:pt x="674" y="338"/>
                        <a:pt x="674" y="336"/>
                      </a:cubicBezTo>
                      <a:cubicBezTo>
                        <a:pt x="671" y="154"/>
                        <a:pt x="533" y="7"/>
                        <a:pt x="345" y="0"/>
                      </a:cubicBezTo>
                      <a:cubicBezTo>
                        <a:pt x="342" y="0"/>
                        <a:pt x="338" y="0"/>
                        <a:pt x="336" y="0"/>
                      </a:cubicBezTo>
                      <a:close/>
                      <a:moveTo>
                        <a:pt x="336" y="65"/>
                      </a:moveTo>
                      <a:cubicBezTo>
                        <a:pt x="337" y="65"/>
                        <a:pt x="338" y="65"/>
                        <a:pt x="339" y="65"/>
                      </a:cubicBezTo>
                      <a:cubicBezTo>
                        <a:pt x="340" y="59"/>
                        <a:pt x="340" y="59"/>
                        <a:pt x="340" y="59"/>
                      </a:cubicBezTo>
                      <a:cubicBezTo>
                        <a:pt x="340" y="59"/>
                        <a:pt x="340" y="59"/>
                        <a:pt x="340" y="59"/>
                      </a:cubicBezTo>
                      <a:cubicBezTo>
                        <a:pt x="340" y="65"/>
                        <a:pt x="340" y="65"/>
                        <a:pt x="340" y="65"/>
                      </a:cubicBezTo>
                      <a:cubicBezTo>
                        <a:pt x="488" y="67"/>
                        <a:pt x="591" y="191"/>
                        <a:pt x="592" y="336"/>
                      </a:cubicBezTo>
                      <a:cubicBezTo>
                        <a:pt x="592" y="480"/>
                        <a:pt x="481" y="610"/>
                        <a:pt x="337" y="610"/>
                      </a:cubicBezTo>
                      <a:cubicBezTo>
                        <a:pt x="336" y="610"/>
                        <a:pt x="334" y="610"/>
                        <a:pt x="332" y="610"/>
                      </a:cubicBezTo>
                      <a:cubicBezTo>
                        <a:pt x="186" y="607"/>
                        <a:pt x="85" y="481"/>
                        <a:pt x="85" y="339"/>
                      </a:cubicBezTo>
                      <a:cubicBezTo>
                        <a:pt x="85" y="338"/>
                        <a:pt x="85" y="336"/>
                        <a:pt x="85" y="334"/>
                      </a:cubicBezTo>
                      <a:cubicBezTo>
                        <a:pt x="88" y="191"/>
                        <a:pt x="186" y="65"/>
                        <a:pt x="336" y="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4" name="Freeform 192"/>
                <p:cNvSpPr>
                  <a:spLocks noChangeAspect="1"/>
                </p:cNvSpPr>
                <p:nvPr userDrawn="1"/>
              </p:nvSpPr>
              <p:spPr bwMode="black">
                <a:xfrm>
                  <a:off x="5282" y="1076"/>
                  <a:ext cx="11" cy="58"/>
                </a:xfrm>
                <a:custGeom>
                  <a:avLst/>
                  <a:gdLst/>
                  <a:ahLst/>
                  <a:cxnLst>
                    <a:cxn ang="0">
                      <a:pos x="112" y="33"/>
                    </a:cxn>
                    <a:cxn ang="0">
                      <a:pos x="122" y="8"/>
                    </a:cxn>
                    <a:cxn ang="0">
                      <a:pos x="126" y="0"/>
                    </a:cxn>
                    <a:cxn ang="0">
                      <a:pos x="10" y="0"/>
                    </a:cxn>
                    <a:cxn ang="0">
                      <a:pos x="0" y="0"/>
                    </a:cxn>
                    <a:cxn ang="0">
                      <a:pos x="5" y="9"/>
                    </a:cxn>
                    <a:cxn ang="0">
                      <a:pos x="19" y="37"/>
                    </a:cxn>
                    <a:cxn ang="0">
                      <a:pos x="24" y="69"/>
                    </a:cxn>
                    <a:cxn ang="0">
                      <a:pos x="24" y="598"/>
                    </a:cxn>
                    <a:cxn ang="0">
                      <a:pos x="19" y="630"/>
                    </a:cxn>
                    <a:cxn ang="0">
                      <a:pos x="9" y="651"/>
                    </a:cxn>
                    <a:cxn ang="0">
                      <a:pos x="3" y="659"/>
                    </a:cxn>
                    <a:cxn ang="0">
                      <a:pos x="115" y="659"/>
                    </a:cxn>
                    <a:cxn ang="0">
                      <a:pos x="125" y="659"/>
                    </a:cxn>
                    <a:cxn ang="0">
                      <a:pos x="120" y="651"/>
                    </a:cxn>
                    <a:cxn ang="0">
                      <a:pos x="109" y="628"/>
                    </a:cxn>
                    <a:cxn ang="0">
                      <a:pos x="106" y="545"/>
                    </a:cxn>
                    <a:cxn ang="0">
                      <a:pos x="106" y="68"/>
                    </a:cxn>
                    <a:cxn ang="0">
                      <a:pos x="112" y="33"/>
                    </a:cxn>
                  </a:cxnLst>
                  <a:rect l="0" t="0" r="r" b="b"/>
                  <a:pathLst>
                    <a:path w="126" h="659">
                      <a:moveTo>
                        <a:pt x="112" y="33"/>
                      </a:moveTo>
                      <a:cubicBezTo>
                        <a:pt x="116" y="23"/>
                        <a:pt x="118" y="17"/>
                        <a:pt x="122" y="8"/>
                      </a:cubicBezTo>
                      <a:cubicBezTo>
                        <a:pt x="126" y="0"/>
                        <a:pt x="126" y="0"/>
                        <a:pt x="126" y="0"/>
                      </a:cubicBezTo>
                      <a:cubicBezTo>
                        <a:pt x="10" y="0"/>
                        <a:pt x="10" y="0"/>
                        <a:pt x="10" y="0"/>
                      </a:cubicBezTo>
                      <a:cubicBezTo>
                        <a:pt x="0" y="0"/>
                        <a:pt x="0" y="0"/>
                        <a:pt x="0" y="0"/>
                      </a:cubicBezTo>
                      <a:cubicBezTo>
                        <a:pt x="5" y="9"/>
                        <a:pt x="5" y="9"/>
                        <a:pt x="5" y="9"/>
                      </a:cubicBezTo>
                      <a:cubicBezTo>
                        <a:pt x="12" y="19"/>
                        <a:pt x="15" y="26"/>
                        <a:pt x="19" y="37"/>
                      </a:cubicBezTo>
                      <a:cubicBezTo>
                        <a:pt x="23" y="50"/>
                        <a:pt x="24" y="57"/>
                        <a:pt x="24" y="69"/>
                      </a:cubicBezTo>
                      <a:cubicBezTo>
                        <a:pt x="24" y="598"/>
                        <a:pt x="24" y="598"/>
                        <a:pt x="24" y="598"/>
                      </a:cubicBezTo>
                      <a:cubicBezTo>
                        <a:pt x="24" y="611"/>
                        <a:pt x="24" y="619"/>
                        <a:pt x="19" y="630"/>
                      </a:cubicBezTo>
                      <a:cubicBezTo>
                        <a:pt x="16" y="639"/>
                        <a:pt x="14" y="643"/>
                        <a:pt x="9" y="651"/>
                      </a:cubicBezTo>
                      <a:cubicBezTo>
                        <a:pt x="3" y="659"/>
                        <a:pt x="3" y="659"/>
                        <a:pt x="3" y="659"/>
                      </a:cubicBezTo>
                      <a:cubicBezTo>
                        <a:pt x="115" y="659"/>
                        <a:pt x="115" y="659"/>
                        <a:pt x="115" y="659"/>
                      </a:cubicBezTo>
                      <a:cubicBezTo>
                        <a:pt x="125" y="659"/>
                        <a:pt x="125" y="659"/>
                        <a:pt x="125" y="659"/>
                      </a:cubicBezTo>
                      <a:cubicBezTo>
                        <a:pt x="120" y="651"/>
                        <a:pt x="120" y="651"/>
                        <a:pt x="120" y="651"/>
                      </a:cubicBezTo>
                      <a:cubicBezTo>
                        <a:pt x="115" y="642"/>
                        <a:pt x="110" y="637"/>
                        <a:pt x="109" y="628"/>
                      </a:cubicBezTo>
                      <a:cubicBezTo>
                        <a:pt x="106" y="608"/>
                        <a:pt x="106" y="578"/>
                        <a:pt x="106" y="545"/>
                      </a:cubicBezTo>
                      <a:cubicBezTo>
                        <a:pt x="106" y="68"/>
                        <a:pt x="106" y="68"/>
                        <a:pt x="106" y="68"/>
                      </a:cubicBezTo>
                      <a:cubicBezTo>
                        <a:pt x="106" y="58"/>
                        <a:pt x="106" y="53"/>
                        <a:pt x="112" y="33"/>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5" name="Freeform 193"/>
                <p:cNvSpPr>
                  <a:spLocks noChangeAspect="1"/>
                </p:cNvSpPr>
                <p:nvPr userDrawn="1"/>
              </p:nvSpPr>
              <p:spPr bwMode="black">
                <a:xfrm>
                  <a:off x="5461" y="1175"/>
                  <a:ext cx="47" cy="59"/>
                </a:xfrm>
                <a:custGeom>
                  <a:avLst/>
                  <a:gdLst/>
                  <a:ahLst/>
                  <a:cxnLst>
                    <a:cxn ang="0">
                      <a:pos x="423" y="0"/>
                    </a:cxn>
                    <a:cxn ang="0">
                      <a:pos x="424" y="6"/>
                    </a:cxn>
                    <a:cxn ang="0">
                      <a:pos x="424" y="14"/>
                    </a:cxn>
                    <a:cxn ang="0">
                      <a:pos x="424" y="21"/>
                    </a:cxn>
                    <a:cxn ang="0">
                      <a:pos x="415" y="39"/>
                    </a:cxn>
                    <a:cxn ang="0">
                      <a:pos x="272" y="265"/>
                    </a:cxn>
                    <a:cxn ang="0">
                      <a:pos x="141" y="53"/>
                    </a:cxn>
                    <a:cxn ang="0">
                      <a:pos x="127" y="27"/>
                    </a:cxn>
                    <a:cxn ang="0">
                      <a:pos x="125" y="13"/>
                    </a:cxn>
                    <a:cxn ang="0">
                      <a:pos x="126" y="7"/>
                    </a:cxn>
                    <a:cxn ang="0">
                      <a:pos x="127" y="1"/>
                    </a:cxn>
                    <a:cxn ang="0">
                      <a:pos x="16" y="1"/>
                    </a:cxn>
                    <a:cxn ang="0">
                      <a:pos x="0" y="1"/>
                    </a:cxn>
                    <a:cxn ang="0">
                      <a:pos x="13" y="11"/>
                    </a:cxn>
                    <a:cxn ang="0">
                      <a:pos x="31" y="29"/>
                    </a:cxn>
                    <a:cxn ang="0">
                      <a:pos x="47" y="53"/>
                    </a:cxn>
                    <a:cxn ang="0">
                      <a:pos x="224" y="330"/>
                    </a:cxn>
                    <a:cxn ang="0">
                      <a:pos x="223" y="619"/>
                    </a:cxn>
                    <a:cxn ang="0">
                      <a:pos x="223" y="628"/>
                    </a:cxn>
                    <a:cxn ang="0">
                      <a:pos x="222" y="634"/>
                    </a:cxn>
                    <a:cxn ang="0">
                      <a:pos x="216" y="654"/>
                    </a:cxn>
                    <a:cxn ang="0">
                      <a:pos x="213" y="662"/>
                    </a:cxn>
                    <a:cxn ang="0">
                      <a:pos x="306" y="662"/>
                    </a:cxn>
                    <a:cxn ang="0">
                      <a:pos x="314" y="662"/>
                    </a:cxn>
                    <a:cxn ang="0">
                      <a:pos x="311" y="654"/>
                    </a:cxn>
                    <a:cxn ang="0">
                      <a:pos x="306" y="635"/>
                    </a:cxn>
                    <a:cxn ang="0">
                      <a:pos x="303" y="615"/>
                    </a:cxn>
                    <a:cxn ang="0">
                      <a:pos x="303" y="327"/>
                    </a:cxn>
                    <a:cxn ang="0">
                      <a:pos x="482" y="62"/>
                    </a:cxn>
                    <a:cxn ang="0">
                      <a:pos x="501" y="33"/>
                    </a:cxn>
                    <a:cxn ang="0">
                      <a:pos x="496" y="30"/>
                    </a:cxn>
                    <a:cxn ang="0">
                      <a:pos x="496" y="30"/>
                    </a:cxn>
                    <a:cxn ang="0">
                      <a:pos x="501" y="33"/>
                    </a:cxn>
                    <a:cxn ang="0">
                      <a:pos x="522" y="10"/>
                    </a:cxn>
                    <a:cxn ang="0">
                      <a:pos x="533" y="0"/>
                    </a:cxn>
                    <a:cxn ang="0">
                      <a:pos x="429" y="0"/>
                    </a:cxn>
                    <a:cxn ang="0">
                      <a:pos x="423" y="0"/>
                    </a:cxn>
                  </a:cxnLst>
                  <a:rect l="0" t="0" r="r" b="b"/>
                  <a:pathLst>
                    <a:path w="533" h="662">
                      <a:moveTo>
                        <a:pt x="423" y="0"/>
                      </a:moveTo>
                      <a:cubicBezTo>
                        <a:pt x="424" y="6"/>
                        <a:pt x="424" y="6"/>
                        <a:pt x="424" y="6"/>
                      </a:cubicBezTo>
                      <a:cubicBezTo>
                        <a:pt x="424" y="9"/>
                        <a:pt x="424" y="11"/>
                        <a:pt x="424" y="14"/>
                      </a:cubicBezTo>
                      <a:cubicBezTo>
                        <a:pt x="424" y="16"/>
                        <a:pt x="424" y="18"/>
                        <a:pt x="424" y="21"/>
                      </a:cubicBezTo>
                      <a:cubicBezTo>
                        <a:pt x="422" y="27"/>
                        <a:pt x="419" y="32"/>
                        <a:pt x="415" y="39"/>
                      </a:cubicBezTo>
                      <a:cubicBezTo>
                        <a:pt x="272" y="265"/>
                        <a:pt x="272" y="265"/>
                        <a:pt x="272" y="265"/>
                      </a:cubicBezTo>
                      <a:cubicBezTo>
                        <a:pt x="141" y="53"/>
                        <a:pt x="141" y="53"/>
                        <a:pt x="141" y="53"/>
                      </a:cubicBezTo>
                      <a:cubicBezTo>
                        <a:pt x="135" y="43"/>
                        <a:pt x="131" y="38"/>
                        <a:pt x="127" y="27"/>
                      </a:cubicBezTo>
                      <a:cubicBezTo>
                        <a:pt x="126" y="22"/>
                        <a:pt x="125" y="18"/>
                        <a:pt x="125" y="13"/>
                      </a:cubicBezTo>
                      <a:cubicBezTo>
                        <a:pt x="125" y="11"/>
                        <a:pt x="126" y="9"/>
                        <a:pt x="126" y="7"/>
                      </a:cubicBezTo>
                      <a:cubicBezTo>
                        <a:pt x="127" y="1"/>
                        <a:pt x="127" y="1"/>
                        <a:pt x="127" y="1"/>
                      </a:cubicBezTo>
                      <a:cubicBezTo>
                        <a:pt x="16" y="1"/>
                        <a:pt x="16" y="1"/>
                        <a:pt x="16" y="1"/>
                      </a:cubicBezTo>
                      <a:cubicBezTo>
                        <a:pt x="0" y="1"/>
                        <a:pt x="0" y="1"/>
                        <a:pt x="0" y="1"/>
                      </a:cubicBezTo>
                      <a:cubicBezTo>
                        <a:pt x="13" y="11"/>
                        <a:pt x="13" y="11"/>
                        <a:pt x="13" y="11"/>
                      </a:cubicBezTo>
                      <a:cubicBezTo>
                        <a:pt x="21" y="17"/>
                        <a:pt x="25" y="22"/>
                        <a:pt x="31" y="29"/>
                      </a:cubicBezTo>
                      <a:cubicBezTo>
                        <a:pt x="38" y="38"/>
                        <a:pt x="41" y="43"/>
                        <a:pt x="47" y="53"/>
                      </a:cubicBezTo>
                      <a:cubicBezTo>
                        <a:pt x="224" y="330"/>
                        <a:pt x="224" y="330"/>
                        <a:pt x="224" y="330"/>
                      </a:cubicBezTo>
                      <a:cubicBezTo>
                        <a:pt x="223" y="619"/>
                        <a:pt x="223" y="619"/>
                        <a:pt x="223" y="619"/>
                      </a:cubicBezTo>
                      <a:cubicBezTo>
                        <a:pt x="223" y="622"/>
                        <a:pt x="223" y="625"/>
                        <a:pt x="223" y="628"/>
                      </a:cubicBezTo>
                      <a:cubicBezTo>
                        <a:pt x="223" y="630"/>
                        <a:pt x="223" y="632"/>
                        <a:pt x="222" y="634"/>
                      </a:cubicBezTo>
                      <a:cubicBezTo>
                        <a:pt x="221" y="642"/>
                        <a:pt x="219" y="646"/>
                        <a:pt x="216" y="654"/>
                      </a:cubicBezTo>
                      <a:cubicBezTo>
                        <a:pt x="213" y="662"/>
                        <a:pt x="213" y="662"/>
                        <a:pt x="213" y="662"/>
                      </a:cubicBezTo>
                      <a:cubicBezTo>
                        <a:pt x="306" y="662"/>
                        <a:pt x="306" y="662"/>
                        <a:pt x="306" y="662"/>
                      </a:cubicBezTo>
                      <a:cubicBezTo>
                        <a:pt x="314" y="662"/>
                        <a:pt x="314" y="662"/>
                        <a:pt x="314" y="662"/>
                      </a:cubicBezTo>
                      <a:cubicBezTo>
                        <a:pt x="311" y="654"/>
                        <a:pt x="311" y="654"/>
                        <a:pt x="311" y="654"/>
                      </a:cubicBezTo>
                      <a:cubicBezTo>
                        <a:pt x="308" y="647"/>
                        <a:pt x="308" y="642"/>
                        <a:pt x="306" y="635"/>
                      </a:cubicBezTo>
                      <a:cubicBezTo>
                        <a:pt x="304" y="627"/>
                        <a:pt x="303" y="623"/>
                        <a:pt x="303" y="615"/>
                      </a:cubicBezTo>
                      <a:cubicBezTo>
                        <a:pt x="303" y="327"/>
                        <a:pt x="303" y="327"/>
                        <a:pt x="303" y="327"/>
                      </a:cubicBezTo>
                      <a:cubicBezTo>
                        <a:pt x="482" y="62"/>
                        <a:pt x="482" y="62"/>
                        <a:pt x="482" y="62"/>
                      </a:cubicBezTo>
                      <a:cubicBezTo>
                        <a:pt x="489" y="50"/>
                        <a:pt x="493" y="44"/>
                        <a:pt x="501" y="33"/>
                      </a:cubicBezTo>
                      <a:cubicBezTo>
                        <a:pt x="496" y="30"/>
                        <a:pt x="496" y="30"/>
                        <a:pt x="496" y="30"/>
                      </a:cubicBezTo>
                      <a:cubicBezTo>
                        <a:pt x="496" y="30"/>
                        <a:pt x="496" y="30"/>
                        <a:pt x="496" y="30"/>
                      </a:cubicBezTo>
                      <a:cubicBezTo>
                        <a:pt x="501" y="33"/>
                        <a:pt x="501" y="33"/>
                        <a:pt x="501" y="33"/>
                      </a:cubicBezTo>
                      <a:cubicBezTo>
                        <a:pt x="508" y="24"/>
                        <a:pt x="512" y="18"/>
                        <a:pt x="522" y="10"/>
                      </a:cubicBezTo>
                      <a:cubicBezTo>
                        <a:pt x="533" y="0"/>
                        <a:pt x="533" y="0"/>
                        <a:pt x="533" y="0"/>
                      </a:cubicBezTo>
                      <a:cubicBezTo>
                        <a:pt x="429" y="0"/>
                        <a:pt x="429" y="0"/>
                        <a:pt x="429" y="0"/>
                      </a:cubicBezTo>
                      <a:lnTo>
                        <a:pt x="423" y="0"/>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6" name="Freeform 194"/>
                <p:cNvSpPr>
                  <a:spLocks noChangeAspect="1"/>
                </p:cNvSpPr>
                <p:nvPr userDrawn="1"/>
              </p:nvSpPr>
              <p:spPr bwMode="black">
                <a:xfrm>
                  <a:off x="5492" y="1076"/>
                  <a:ext cx="30" cy="58"/>
                </a:xfrm>
                <a:custGeom>
                  <a:avLst/>
                  <a:gdLst/>
                  <a:ahLst/>
                  <a:cxnLst>
                    <a:cxn ang="0">
                      <a:pos x="102" y="261"/>
                    </a:cxn>
                    <a:cxn ang="0">
                      <a:pos x="102" y="59"/>
                    </a:cxn>
                    <a:cxn ang="0">
                      <a:pos x="273" y="59"/>
                    </a:cxn>
                    <a:cxn ang="0">
                      <a:pos x="288" y="59"/>
                    </a:cxn>
                    <a:cxn ang="0">
                      <a:pos x="313" y="62"/>
                    </a:cxn>
                    <a:cxn ang="0">
                      <a:pos x="335" y="76"/>
                    </a:cxn>
                    <a:cxn ang="0">
                      <a:pos x="344" y="83"/>
                    </a:cxn>
                    <a:cxn ang="0">
                      <a:pos x="344" y="6"/>
                    </a:cxn>
                    <a:cxn ang="0">
                      <a:pos x="344" y="0"/>
                    </a:cxn>
                    <a:cxn ang="0">
                      <a:pos x="0" y="0"/>
                    </a:cxn>
                    <a:cxn ang="0">
                      <a:pos x="6" y="9"/>
                    </a:cxn>
                    <a:cxn ang="0">
                      <a:pos x="16" y="27"/>
                    </a:cxn>
                    <a:cxn ang="0">
                      <a:pos x="21" y="52"/>
                    </a:cxn>
                    <a:cxn ang="0">
                      <a:pos x="21" y="596"/>
                    </a:cxn>
                    <a:cxn ang="0">
                      <a:pos x="21" y="616"/>
                    </a:cxn>
                    <a:cxn ang="0">
                      <a:pos x="20" y="629"/>
                    </a:cxn>
                    <a:cxn ang="0">
                      <a:pos x="10" y="653"/>
                    </a:cxn>
                    <a:cxn ang="0">
                      <a:pos x="5" y="661"/>
                    </a:cxn>
                    <a:cxn ang="0">
                      <a:pos x="110" y="661"/>
                    </a:cxn>
                    <a:cxn ang="0">
                      <a:pos x="117" y="661"/>
                    </a:cxn>
                    <a:cxn ang="0">
                      <a:pos x="115" y="654"/>
                    </a:cxn>
                    <a:cxn ang="0">
                      <a:pos x="109" y="636"/>
                    </a:cxn>
                    <a:cxn ang="0">
                      <a:pos x="104" y="552"/>
                    </a:cxn>
                    <a:cxn ang="0">
                      <a:pos x="104" y="320"/>
                    </a:cxn>
                    <a:cxn ang="0">
                      <a:pos x="273" y="320"/>
                    </a:cxn>
                    <a:cxn ang="0">
                      <a:pos x="297" y="320"/>
                    </a:cxn>
                    <a:cxn ang="0">
                      <a:pos x="310" y="320"/>
                    </a:cxn>
                    <a:cxn ang="0">
                      <a:pos x="310" y="315"/>
                    </a:cxn>
                    <a:cxn ang="0">
                      <a:pos x="310" y="320"/>
                    </a:cxn>
                    <a:cxn ang="0">
                      <a:pos x="338" y="325"/>
                    </a:cxn>
                    <a:cxn ang="0">
                      <a:pos x="345" y="327"/>
                    </a:cxn>
                    <a:cxn ang="0">
                      <a:pos x="345" y="267"/>
                    </a:cxn>
                    <a:cxn ang="0">
                      <a:pos x="345" y="261"/>
                    </a:cxn>
                    <a:cxn ang="0">
                      <a:pos x="102" y="261"/>
                    </a:cxn>
                  </a:cxnLst>
                  <a:rect l="0" t="0" r="r" b="b"/>
                  <a:pathLst>
                    <a:path w="345" h="661">
                      <a:moveTo>
                        <a:pt x="102" y="261"/>
                      </a:moveTo>
                      <a:cubicBezTo>
                        <a:pt x="102" y="59"/>
                        <a:pt x="102" y="59"/>
                        <a:pt x="102" y="59"/>
                      </a:cubicBezTo>
                      <a:cubicBezTo>
                        <a:pt x="273" y="59"/>
                        <a:pt x="273" y="59"/>
                        <a:pt x="273" y="59"/>
                      </a:cubicBezTo>
                      <a:cubicBezTo>
                        <a:pt x="278" y="59"/>
                        <a:pt x="283" y="59"/>
                        <a:pt x="288" y="59"/>
                      </a:cubicBezTo>
                      <a:cubicBezTo>
                        <a:pt x="297" y="59"/>
                        <a:pt x="305" y="60"/>
                        <a:pt x="313" y="62"/>
                      </a:cubicBezTo>
                      <a:cubicBezTo>
                        <a:pt x="322" y="65"/>
                        <a:pt x="326" y="68"/>
                        <a:pt x="335" y="76"/>
                      </a:cubicBezTo>
                      <a:cubicBezTo>
                        <a:pt x="344" y="83"/>
                        <a:pt x="344" y="83"/>
                        <a:pt x="344" y="83"/>
                      </a:cubicBezTo>
                      <a:cubicBezTo>
                        <a:pt x="344" y="6"/>
                        <a:pt x="344" y="6"/>
                        <a:pt x="344" y="6"/>
                      </a:cubicBezTo>
                      <a:cubicBezTo>
                        <a:pt x="344" y="0"/>
                        <a:pt x="344" y="0"/>
                        <a:pt x="344" y="0"/>
                      </a:cubicBezTo>
                      <a:cubicBezTo>
                        <a:pt x="0" y="0"/>
                        <a:pt x="0" y="0"/>
                        <a:pt x="0" y="0"/>
                      </a:cubicBezTo>
                      <a:cubicBezTo>
                        <a:pt x="6" y="9"/>
                        <a:pt x="6" y="9"/>
                        <a:pt x="6" y="9"/>
                      </a:cubicBezTo>
                      <a:cubicBezTo>
                        <a:pt x="10" y="15"/>
                        <a:pt x="14" y="20"/>
                        <a:pt x="16" y="27"/>
                      </a:cubicBezTo>
                      <a:cubicBezTo>
                        <a:pt x="19" y="36"/>
                        <a:pt x="21" y="42"/>
                        <a:pt x="21" y="52"/>
                      </a:cubicBezTo>
                      <a:cubicBezTo>
                        <a:pt x="21" y="596"/>
                        <a:pt x="21" y="596"/>
                        <a:pt x="21" y="596"/>
                      </a:cubicBezTo>
                      <a:cubicBezTo>
                        <a:pt x="21" y="604"/>
                        <a:pt x="21" y="610"/>
                        <a:pt x="21" y="616"/>
                      </a:cubicBezTo>
                      <a:cubicBezTo>
                        <a:pt x="21" y="620"/>
                        <a:pt x="21" y="624"/>
                        <a:pt x="20" y="629"/>
                      </a:cubicBezTo>
                      <a:cubicBezTo>
                        <a:pt x="18" y="638"/>
                        <a:pt x="15" y="644"/>
                        <a:pt x="10" y="653"/>
                      </a:cubicBezTo>
                      <a:cubicBezTo>
                        <a:pt x="5" y="661"/>
                        <a:pt x="5" y="661"/>
                        <a:pt x="5" y="661"/>
                      </a:cubicBezTo>
                      <a:cubicBezTo>
                        <a:pt x="110" y="661"/>
                        <a:pt x="110" y="661"/>
                        <a:pt x="110" y="661"/>
                      </a:cubicBezTo>
                      <a:cubicBezTo>
                        <a:pt x="117" y="661"/>
                        <a:pt x="117" y="661"/>
                        <a:pt x="117" y="661"/>
                      </a:cubicBezTo>
                      <a:cubicBezTo>
                        <a:pt x="115" y="654"/>
                        <a:pt x="115" y="654"/>
                        <a:pt x="115" y="654"/>
                      </a:cubicBezTo>
                      <a:cubicBezTo>
                        <a:pt x="113" y="645"/>
                        <a:pt x="110" y="643"/>
                        <a:pt x="109" y="636"/>
                      </a:cubicBezTo>
                      <a:cubicBezTo>
                        <a:pt x="105" y="598"/>
                        <a:pt x="104" y="584"/>
                        <a:pt x="104" y="552"/>
                      </a:cubicBezTo>
                      <a:cubicBezTo>
                        <a:pt x="104" y="320"/>
                        <a:pt x="104" y="320"/>
                        <a:pt x="104" y="320"/>
                      </a:cubicBezTo>
                      <a:cubicBezTo>
                        <a:pt x="273" y="320"/>
                        <a:pt x="273" y="320"/>
                        <a:pt x="273" y="320"/>
                      </a:cubicBezTo>
                      <a:cubicBezTo>
                        <a:pt x="282" y="320"/>
                        <a:pt x="289" y="320"/>
                        <a:pt x="297" y="320"/>
                      </a:cubicBezTo>
                      <a:cubicBezTo>
                        <a:pt x="300" y="320"/>
                        <a:pt x="305" y="320"/>
                        <a:pt x="310" y="320"/>
                      </a:cubicBezTo>
                      <a:cubicBezTo>
                        <a:pt x="310" y="315"/>
                        <a:pt x="310" y="315"/>
                        <a:pt x="310" y="315"/>
                      </a:cubicBezTo>
                      <a:cubicBezTo>
                        <a:pt x="310" y="320"/>
                        <a:pt x="310" y="320"/>
                        <a:pt x="310" y="320"/>
                      </a:cubicBezTo>
                      <a:cubicBezTo>
                        <a:pt x="320" y="320"/>
                        <a:pt x="326" y="323"/>
                        <a:pt x="338" y="325"/>
                      </a:cubicBezTo>
                      <a:cubicBezTo>
                        <a:pt x="345" y="327"/>
                        <a:pt x="345" y="327"/>
                        <a:pt x="345" y="327"/>
                      </a:cubicBezTo>
                      <a:cubicBezTo>
                        <a:pt x="345" y="267"/>
                        <a:pt x="345" y="267"/>
                        <a:pt x="345" y="267"/>
                      </a:cubicBezTo>
                      <a:cubicBezTo>
                        <a:pt x="345" y="261"/>
                        <a:pt x="345" y="261"/>
                        <a:pt x="345" y="261"/>
                      </a:cubicBezTo>
                      <a:lnTo>
                        <a:pt x="102" y="261"/>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7" name="Freeform 195"/>
                <p:cNvSpPr>
                  <a:spLocks noChangeAspect="1" noEditPoints="1"/>
                </p:cNvSpPr>
                <p:nvPr userDrawn="1"/>
              </p:nvSpPr>
              <p:spPr bwMode="black">
                <a:xfrm>
                  <a:off x="5338" y="1174"/>
                  <a:ext cx="60" cy="60"/>
                </a:xfrm>
                <a:custGeom>
                  <a:avLst/>
                  <a:gdLst/>
                  <a:ahLst/>
                  <a:cxnLst>
                    <a:cxn ang="0">
                      <a:pos x="345" y="0"/>
                    </a:cxn>
                    <a:cxn ang="0">
                      <a:pos x="335" y="0"/>
                    </a:cxn>
                    <a:cxn ang="0">
                      <a:pos x="0" y="337"/>
                    </a:cxn>
                    <a:cxn ang="0">
                      <a:pos x="330" y="675"/>
                    </a:cxn>
                    <a:cxn ang="0">
                      <a:pos x="330" y="669"/>
                    </a:cxn>
                    <a:cxn ang="0">
                      <a:pos x="330" y="675"/>
                    </a:cxn>
                    <a:cxn ang="0">
                      <a:pos x="338" y="675"/>
                    </a:cxn>
                    <a:cxn ang="0">
                      <a:pos x="674" y="341"/>
                    </a:cxn>
                    <a:cxn ang="0">
                      <a:pos x="674" y="335"/>
                    </a:cxn>
                    <a:cxn ang="0">
                      <a:pos x="345" y="0"/>
                    </a:cxn>
                    <a:cxn ang="0">
                      <a:pos x="85" y="334"/>
                    </a:cxn>
                    <a:cxn ang="0">
                      <a:pos x="336" y="64"/>
                    </a:cxn>
                    <a:cxn ang="0">
                      <a:pos x="339" y="64"/>
                    </a:cxn>
                    <a:cxn ang="0">
                      <a:pos x="592" y="335"/>
                    </a:cxn>
                    <a:cxn ang="0">
                      <a:pos x="337" y="610"/>
                    </a:cxn>
                    <a:cxn ang="0">
                      <a:pos x="332" y="610"/>
                    </a:cxn>
                    <a:cxn ang="0">
                      <a:pos x="85" y="339"/>
                    </a:cxn>
                    <a:cxn ang="0">
                      <a:pos x="85" y="334"/>
                    </a:cxn>
                  </a:cxnLst>
                  <a:rect l="0" t="0" r="r" b="b"/>
                  <a:pathLst>
                    <a:path w="674" h="675">
                      <a:moveTo>
                        <a:pt x="345" y="0"/>
                      </a:moveTo>
                      <a:cubicBezTo>
                        <a:pt x="342" y="0"/>
                        <a:pt x="338" y="0"/>
                        <a:pt x="335" y="0"/>
                      </a:cubicBezTo>
                      <a:cubicBezTo>
                        <a:pt x="150" y="0"/>
                        <a:pt x="0" y="153"/>
                        <a:pt x="0" y="337"/>
                      </a:cubicBezTo>
                      <a:cubicBezTo>
                        <a:pt x="0" y="520"/>
                        <a:pt x="148" y="668"/>
                        <a:pt x="330" y="675"/>
                      </a:cubicBezTo>
                      <a:cubicBezTo>
                        <a:pt x="330" y="669"/>
                        <a:pt x="330" y="669"/>
                        <a:pt x="330" y="669"/>
                      </a:cubicBezTo>
                      <a:cubicBezTo>
                        <a:pt x="330" y="675"/>
                        <a:pt x="330" y="675"/>
                        <a:pt x="330" y="675"/>
                      </a:cubicBezTo>
                      <a:cubicBezTo>
                        <a:pt x="332" y="675"/>
                        <a:pt x="335" y="675"/>
                        <a:pt x="338" y="675"/>
                      </a:cubicBezTo>
                      <a:cubicBezTo>
                        <a:pt x="520" y="674"/>
                        <a:pt x="674" y="533"/>
                        <a:pt x="674" y="341"/>
                      </a:cubicBezTo>
                      <a:cubicBezTo>
                        <a:pt x="674" y="339"/>
                        <a:pt x="674" y="337"/>
                        <a:pt x="674" y="335"/>
                      </a:cubicBezTo>
                      <a:cubicBezTo>
                        <a:pt x="670" y="154"/>
                        <a:pt x="533" y="7"/>
                        <a:pt x="345" y="0"/>
                      </a:cubicBezTo>
                      <a:close/>
                      <a:moveTo>
                        <a:pt x="85" y="334"/>
                      </a:moveTo>
                      <a:cubicBezTo>
                        <a:pt x="88" y="191"/>
                        <a:pt x="186" y="64"/>
                        <a:pt x="336" y="64"/>
                      </a:cubicBezTo>
                      <a:cubicBezTo>
                        <a:pt x="337" y="64"/>
                        <a:pt x="338" y="64"/>
                        <a:pt x="339" y="64"/>
                      </a:cubicBezTo>
                      <a:cubicBezTo>
                        <a:pt x="488" y="67"/>
                        <a:pt x="591" y="191"/>
                        <a:pt x="592" y="335"/>
                      </a:cubicBezTo>
                      <a:cubicBezTo>
                        <a:pt x="592" y="479"/>
                        <a:pt x="481" y="609"/>
                        <a:pt x="337" y="610"/>
                      </a:cubicBezTo>
                      <a:cubicBezTo>
                        <a:pt x="335" y="610"/>
                        <a:pt x="334" y="610"/>
                        <a:pt x="332" y="610"/>
                      </a:cubicBezTo>
                      <a:cubicBezTo>
                        <a:pt x="186" y="606"/>
                        <a:pt x="85" y="480"/>
                        <a:pt x="85" y="339"/>
                      </a:cubicBezTo>
                      <a:cubicBezTo>
                        <a:pt x="85" y="337"/>
                        <a:pt x="85" y="335"/>
                        <a:pt x="85" y="334"/>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8" name="Freeform 196"/>
                <p:cNvSpPr>
                  <a:spLocks noChangeAspect="1" noEditPoints="1"/>
                </p:cNvSpPr>
                <p:nvPr userDrawn="1"/>
              </p:nvSpPr>
              <p:spPr bwMode="black">
                <a:xfrm>
                  <a:off x="5213" y="976"/>
                  <a:ext cx="36" cy="59"/>
                </a:xfrm>
                <a:custGeom>
                  <a:avLst/>
                  <a:gdLst/>
                  <a:ahLst/>
                  <a:cxnLst>
                    <a:cxn ang="0">
                      <a:pos x="20" y="32"/>
                    </a:cxn>
                    <a:cxn ang="0">
                      <a:pos x="28" y="68"/>
                    </a:cxn>
                    <a:cxn ang="0">
                      <a:pos x="28" y="603"/>
                    </a:cxn>
                    <a:cxn ang="0">
                      <a:pos x="22" y="635"/>
                    </a:cxn>
                    <a:cxn ang="0">
                      <a:pos x="13" y="652"/>
                    </a:cxn>
                    <a:cxn ang="0">
                      <a:pos x="6" y="661"/>
                    </a:cxn>
                    <a:cxn ang="0">
                      <a:pos x="191" y="661"/>
                    </a:cxn>
                    <a:cxn ang="0">
                      <a:pos x="192" y="661"/>
                    </a:cxn>
                    <a:cxn ang="0">
                      <a:pos x="411" y="470"/>
                    </a:cxn>
                    <a:cxn ang="0">
                      <a:pos x="295" y="302"/>
                    </a:cxn>
                    <a:cxn ang="0">
                      <a:pos x="280" y="297"/>
                    </a:cxn>
                    <a:cxn ang="0">
                      <a:pos x="294" y="288"/>
                    </a:cxn>
                    <a:cxn ang="0">
                      <a:pos x="367" y="167"/>
                    </a:cxn>
                    <a:cxn ang="0">
                      <a:pos x="367" y="161"/>
                    </a:cxn>
                    <a:cxn ang="0">
                      <a:pos x="208" y="0"/>
                    </a:cxn>
                    <a:cxn ang="0">
                      <a:pos x="0" y="0"/>
                    </a:cxn>
                    <a:cxn ang="0">
                      <a:pos x="7" y="9"/>
                    </a:cxn>
                    <a:cxn ang="0">
                      <a:pos x="20" y="32"/>
                    </a:cxn>
                    <a:cxn ang="0">
                      <a:pos x="159" y="277"/>
                    </a:cxn>
                    <a:cxn ang="0">
                      <a:pos x="108" y="277"/>
                    </a:cxn>
                    <a:cxn ang="0">
                      <a:pos x="108" y="55"/>
                    </a:cxn>
                    <a:cxn ang="0">
                      <a:pos x="166" y="55"/>
                    </a:cxn>
                    <a:cxn ang="0">
                      <a:pos x="289" y="162"/>
                    </a:cxn>
                    <a:cxn ang="0">
                      <a:pos x="289" y="167"/>
                    </a:cxn>
                    <a:cxn ang="0">
                      <a:pos x="159" y="277"/>
                    </a:cxn>
                    <a:cxn ang="0">
                      <a:pos x="156" y="611"/>
                    </a:cxn>
                    <a:cxn ang="0">
                      <a:pos x="108" y="603"/>
                    </a:cxn>
                    <a:cxn ang="0">
                      <a:pos x="112" y="330"/>
                    </a:cxn>
                    <a:cxn ang="0">
                      <a:pos x="163" y="330"/>
                    </a:cxn>
                    <a:cxn ang="0">
                      <a:pos x="330" y="469"/>
                    </a:cxn>
                    <a:cxn ang="0">
                      <a:pos x="330" y="473"/>
                    </a:cxn>
                    <a:cxn ang="0">
                      <a:pos x="169" y="611"/>
                    </a:cxn>
                    <a:cxn ang="0">
                      <a:pos x="156" y="611"/>
                    </a:cxn>
                  </a:cxnLst>
                  <a:rect l="0" t="0" r="r" b="b"/>
                  <a:pathLst>
                    <a:path w="411" h="661">
                      <a:moveTo>
                        <a:pt x="20" y="32"/>
                      </a:moveTo>
                      <a:cubicBezTo>
                        <a:pt x="26" y="46"/>
                        <a:pt x="28" y="54"/>
                        <a:pt x="28" y="68"/>
                      </a:cubicBezTo>
                      <a:cubicBezTo>
                        <a:pt x="28" y="603"/>
                        <a:pt x="28" y="603"/>
                        <a:pt x="28" y="603"/>
                      </a:cubicBezTo>
                      <a:cubicBezTo>
                        <a:pt x="28" y="616"/>
                        <a:pt x="27" y="623"/>
                        <a:pt x="22" y="635"/>
                      </a:cubicBezTo>
                      <a:cubicBezTo>
                        <a:pt x="19" y="642"/>
                        <a:pt x="18" y="645"/>
                        <a:pt x="13" y="652"/>
                      </a:cubicBezTo>
                      <a:cubicBezTo>
                        <a:pt x="6" y="661"/>
                        <a:pt x="6" y="661"/>
                        <a:pt x="6" y="661"/>
                      </a:cubicBezTo>
                      <a:cubicBezTo>
                        <a:pt x="191" y="661"/>
                        <a:pt x="191" y="661"/>
                        <a:pt x="191" y="661"/>
                      </a:cubicBezTo>
                      <a:cubicBezTo>
                        <a:pt x="191" y="661"/>
                        <a:pt x="191" y="661"/>
                        <a:pt x="192" y="661"/>
                      </a:cubicBezTo>
                      <a:cubicBezTo>
                        <a:pt x="325" y="661"/>
                        <a:pt x="410" y="588"/>
                        <a:pt x="411" y="470"/>
                      </a:cubicBezTo>
                      <a:cubicBezTo>
                        <a:pt x="411" y="383"/>
                        <a:pt x="369" y="327"/>
                        <a:pt x="295" y="302"/>
                      </a:cubicBezTo>
                      <a:cubicBezTo>
                        <a:pt x="280" y="297"/>
                        <a:pt x="280" y="297"/>
                        <a:pt x="280" y="297"/>
                      </a:cubicBezTo>
                      <a:cubicBezTo>
                        <a:pt x="294" y="288"/>
                        <a:pt x="294" y="288"/>
                        <a:pt x="294" y="288"/>
                      </a:cubicBezTo>
                      <a:cubicBezTo>
                        <a:pt x="340" y="261"/>
                        <a:pt x="368" y="227"/>
                        <a:pt x="367" y="167"/>
                      </a:cubicBezTo>
                      <a:cubicBezTo>
                        <a:pt x="367" y="165"/>
                        <a:pt x="367" y="163"/>
                        <a:pt x="367" y="161"/>
                      </a:cubicBezTo>
                      <a:cubicBezTo>
                        <a:pt x="363" y="74"/>
                        <a:pt x="296" y="0"/>
                        <a:pt x="208" y="0"/>
                      </a:cubicBezTo>
                      <a:cubicBezTo>
                        <a:pt x="0" y="0"/>
                        <a:pt x="0" y="0"/>
                        <a:pt x="0" y="0"/>
                      </a:cubicBezTo>
                      <a:cubicBezTo>
                        <a:pt x="7" y="9"/>
                        <a:pt x="7" y="9"/>
                        <a:pt x="7" y="9"/>
                      </a:cubicBezTo>
                      <a:cubicBezTo>
                        <a:pt x="13" y="17"/>
                        <a:pt x="16" y="23"/>
                        <a:pt x="20" y="32"/>
                      </a:cubicBezTo>
                      <a:close/>
                      <a:moveTo>
                        <a:pt x="159" y="277"/>
                      </a:moveTo>
                      <a:cubicBezTo>
                        <a:pt x="108" y="277"/>
                        <a:pt x="108" y="277"/>
                        <a:pt x="108" y="277"/>
                      </a:cubicBezTo>
                      <a:cubicBezTo>
                        <a:pt x="108" y="55"/>
                        <a:pt x="108" y="55"/>
                        <a:pt x="108" y="55"/>
                      </a:cubicBezTo>
                      <a:cubicBezTo>
                        <a:pt x="166" y="55"/>
                        <a:pt x="166" y="55"/>
                        <a:pt x="166" y="55"/>
                      </a:cubicBezTo>
                      <a:cubicBezTo>
                        <a:pt x="245" y="55"/>
                        <a:pt x="285" y="99"/>
                        <a:pt x="289" y="162"/>
                      </a:cubicBezTo>
                      <a:cubicBezTo>
                        <a:pt x="289" y="163"/>
                        <a:pt x="289" y="166"/>
                        <a:pt x="289" y="167"/>
                      </a:cubicBezTo>
                      <a:cubicBezTo>
                        <a:pt x="289" y="232"/>
                        <a:pt x="249" y="277"/>
                        <a:pt x="159" y="277"/>
                      </a:cubicBezTo>
                      <a:close/>
                      <a:moveTo>
                        <a:pt x="156" y="611"/>
                      </a:moveTo>
                      <a:cubicBezTo>
                        <a:pt x="139" y="611"/>
                        <a:pt x="126" y="608"/>
                        <a:pt x="108" y="603"/>
                      </a:cubicBezTo>
                      <a:cubicBezTo>
                        <a:pt x="112" y="330"/>
                        <a:pt x="112" y="330"/>
                        <a:pt x="112" y="330"/>
                      </a:cubicBezTo>
                      <a:cubicBezTo>
                        <a:pt x="129" y="330"/>
                        <a:pt x="141" y="330"/>
                        <a:pt x="163" y="330"/>
                      </a:cubicBezTo>
                      <a:cubicBezTo>
                        <a:pt x="248" y="334"/>
                        <a:pt x="327" y="362"/>
                        <a:pt x="330" y="469"/>
                      </a:cubicBezTo>
                      <a:cubicBezTo>
                        <a:pt x="330" y="470"/>
                        <a:pt x="330" y="472"/>
                        <a:pt x="330" y="473"/>
                      </a:cubicBezTo>
                      <a:cubicBezTo>
                        <a:pt x="330" y="560"/>
                        <a:pt x="252" y="605"/>
                        <a:pt x="169" y="611"/>
                      </a:cubicBezTo>
                      <a:cubicBezTo>
                        <a:pt x="164" y="611"/>
                        <a:pt x="160" y="611"/>
                        <a:pt x="156" y="611"/>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39" name="Freeform 197"/>
                <p:cNvSpPr>
                  <a:spLocks noChangeAspect="1"/>
                </p:cNvSpPr>
                <p:nvPr userDrawn="1"/>
              </p:nvSpPr>
              <p:spPr bwMode="black">
                <a:xfrm>
                  <a:off x="5406" y="1174"/>
                  <a:ext cx="54" cy="61"/>
                </a:xfrm>
                <a:custGeom>
                  <a:avLst/>
                  <a:gdLst/>
                  <a:ahLst/>
                  <a:cxnLst>
                    <a:cxn ang="0">
                      <a:pos x="484" y="336"/>
                    </a:cxn>
                    <a:cxn ang="0">
                      <a:pos x="493" y="345"/>
                    </a:cxn>
                    <a:cxn ang="0">
                      <a:pos x="512" y="374"/>
                    </a:cxn>
                    <a:cxn ang="0">
                      <a:pos x="518" y="426"/>
                    </a:cxn>
                    <a:cxn ang="0">
                      <a:pos x="518" y="449"/>
                    </a:cxn>
                    <a:cxn ang="0">
                      <a:pos x="518" y="574"/>
                    </a:cxn>
                    <a:cxn ang="0">
                      <a:pos x="377" y="609"/>
                    </a:cxn>
                    <a:cxn ang="0">
                      <a:pos x="362" y="609"/>
                    </a:cxn>
                    <a:cxn ang="0">
                      <a:pos x="82" y="340"/>
                    </a:cxn>
                    <a:cxn ang="0">
                      <a:pos x="82" y="333"/>
                    </a:cxn>
                    <a:cxn ang="0">
                      <a:pos x="346" y="63"/>
                    </a:cxn>
                    <a:cxn ang="0">
                      <a:pos x="525" y="105"/>
                    </a:cxn>
                    <a:cxn ang="0">
                      <a:pos x="533" y="111"/>
                    </a:cxn>
                    <a:cxn ang="0">
                      <a:pos x="533" y="34"/>
                    </a:cxn>
                    <a:cxn ang="0">
                      <a:pos x="359" y="1"/>
                    </a:cxn>
                    <a:cxn ang="0">
                      <a:pos x="355" y="1"/>
                    </a:cxn>
                    <a:cxn ang="0">
                      <a:pos x="0" y="341"/>
                    </a:cxn>
                    <a:cxn ang="0">
                      <a:pos x="0" y="346"/>
                    </a:cxn>
                    <a:cxn ang="0">
                      <a:pos x="357" y="678"/>
                    </a:cxn>
                    <a:cxn ang="0">
                      <a:pos x="375" y="678"/>
                    </a:cxn>
                    <a:cxn ang="0">
                      <a:pos x="594" y="612"/>
                    </a:cxn>
                    <a:cxn ang="0">
                      <a:pos x="596" y="391"/>
                    </a:cxn>
                    <a:cxn ang="0">
                      <a:pos x="595" y="381"/>
                    </a:cxn>
                    <a:cxn ang="0">
                      <a:pos x="598" y="366"/>
                    </a:cxn>
                    <a:cxn ang="0">
                      <a:pos x="593" y="364"/>
                    </a:cxn>
                    <a:cxn ang="0">
                      <a:pos x="598" y="365"/>
                    </a:cxn>
                    <a:cxn ang="0">
                      <a:pos x="609" y="345"/>
                    </a:cxn>
                    <a:cxn ang="0">
                      <a:pos x="616" y="336"/>
                    </a:cxn>
                    <a:cxn ang="0">
                      <a:pos x="497" y="336"/>
                    </a:cxn>
                    <a:cxn ang="0">
                      <a:pos x="484" y="336"/>
                    </a:cxn>
                  </a:cxnLst>
                  <a:rect l="0" t="0" r="r" b="b"/>
                  <a:pathLst>
                    <a:path w="616" h="678">
                      <a:moveTo>
                        <a:pt x="484" y="336"/>
                      </a:moveTo>
                      <a:cubicBezTo>
                        <a:pt x="493" y="345"/>
                        <a:pt x="493" y="345"/>
                        <a:pt x="493" y="345"/>
                      </a:cubicBezTo>
                      <a:cubicBezTo>
                        <a:pt x="503" y="356"/>
                        <a:pt x="508" y="361"/>
                        <a:pt x="512" y="374"/>
                      </a:cubicBezTo>
                      <a:cubicBezTo>
                        <a:pt x="517" y="393"/>
                        <a:pt x="518" y="408"/>
                        <a:pt x="518" y="426"/>
                      </a:cubicBezTo>
                      <a:cubicBezTo>
                        <a:pt x="518" y="433"/>
                        <a:pt x="518" y="441"/>
                        <a:pt x="518" y="449"/>
                      </a:cubicBezTo>
                      <a:cubicBezTo>
                        <a:pt x="518" y="574"/>
                        <a:pt x="518" y="574"/>
                        <a:pt x="518" y="574"/>
                      </a:cubicBezTo>
                      <a:cubicBezTo>
                        <a:pt x="470" y="598"/>
                        <a:pt x="431" y="606"/>
                        <a:pt x="377" y="609"/>
                      </a:cubicBezTo>
                      <a:cubicBezTo>
                        <a:pt x="372" y="609"/>
                        <a:pt x="366" y="609"/>
                        <a:pt x="362" y="609"/>
                      </a:cubicBezTo>
                      <a:cubicBezTo>
                        <a:pt x="202" y="609"/>
                        <a:pt x="87" y="493"/>
                        <a:pt x="82" y="340"/>
                      </a:cubicBezTo>
                      <a:cubicBezTo>
                        <a:pt x="82" y="338"/>
                        <a:pt x="82" y="335"/>
                        <a:pt x="82" y="333"/>
                      </a:cubicBezTo>
                      <a:cubicBezTo>
                        <a:pt x="82" y="200"/>
                        <a:pt x="169" y="66"/>
                        <a:pt x="346" y="63"/>
                      </a:cubicBezTo>
                      <a:cubicBezTo>
                        <a:pt x="400" y="63"/>
                        <a:pt x="464" y="69"/>
                        <a:pt x="525" y="105"/>
                      </a:cubicBezTo>
                      <a:cubicBezTo>
                        <a:pt x="533" y="111"/>
                        <a:pt x="533" y="111"/>
                        <a:pt x="533" y="111"/>
                      </a:cubicBezTo>
                      <a:cubicBezTo>
                        <a:pt x="533" y="34"/>
                        <a:pt x="533" y="34"/>
                        <a:pt x="533" y="34"/>
                      </a:cubicBezTo>
                      <a:cubicBezTo>
                        <a:pt x="468" y="4"/>
                        <a:pt x="425" y="2"/>
                        <a:pt x="359" y="1"/>
                      </a:cubicBezTo>
                      <a:cubicBezTo>
                        <a:pt x="357" y="1"/>
                        <a:pt x="356" y="1"/>
                        <a:pt x="355" y="1"/>
                      </a:cubicBezTo>
                      <a:cubicBezTo>
                        <a:pt x="155" y="0"/>
                        <a:pt x="3" y="126"/>
                        <a:pt x="0" y="341"/>
                      </a:cubicBezTo>
                      <a:cubicBezTo>
                        <a:pt x="0" y="343"/>
                        <a:pt x="0" y="344"/>
                        <a:pt x="0" y="346"/>
                      </a:cubicBezTo>
                      <a:cubicBezTo>
                        <a:pt x="0" y="531"/>
                        <a:pt x="157" y="678"/>
                        <a:pt x="357" y="678"/>
                      </a:cubicBezTo>
                      <a:cubicBezTo>
                        <a:pt x="363" y="678"/>
                        <a:pt x="369" y="678"/>
                        <a:pt x="375" y="678"/>
                      </a:cubicBezTo>
                      <a:cubicBezTo>
                        <a:pt x="463" y="674"/>
                        <a:pt x="547" y="643"/>
                        <a:pt x="594" y="612"/>
                      </a:cubicBezTo>
                      <a:cubicBezTo>
                        <a:pt x="596" y="391"/>
                        <a:pt x="596" y="391"/>
                        <a:pt x="596" y="391"/>
                      </a:cubicBezTo>
                      <a:cubicBezTo>
                        <a:pt x="596" y="387"/>
                        <a:pt x="595" y="384"/>
                        <a:pt x="595" y="381"/>
                      </a:cubicBezTo>
                      <a:cubicBezTo>
                        <a:pt x="595" y="376"/>
                        <a:pt x="596" y="372"/>
                        <a:pt x="598" y="366"/>
                      </a:cubicBezTo>
                      <a:cubicBezTo>
                        <a:pt x="593" y="364"/>
                        <a:pt x="593" y="364"/>
                        <a:pt x="593" y="364"/>
                      </a:cubicBezTo>
                      <a:cubicBezTo>
                        <a:pt x="598" y="365"/>
                        <a:pt x="598" y="365"/>
                        <a:pt x="598" y="365"/>
                      </a:cubicBezTo>
                      <a:cubicBezTo>
                        <a:pt x="601" y="357"/>
                        <a:pt x="603" y="353"/>
                        <a:pt x="609" y="345"/>
                      </a:cubicBezTo>
                      <a:cubicBezTo>
                        <a:pt x="616" y="336"/>
                        <a:pt x="616" y="336"/>
                        <a:pt x="616" y="336"/>
                      </a:cubicBezTo>
                      <a:cubicBezTo>
                        <a:pt x="497" y="336"/>
                        <a:pt x="497" y="336"/>
                        <a:pt x="497" y="336"/>
                      </a:cubicBezTo>
                      <a:lnTo>
                        <a:pt x="484" y="336"/>
                      </a:ln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0" name="Freeform 198"/>
                <p:cNvSpPr>
                  <a:spLocks noChangeAspect="1"/>
                </p:cNvSpPr>
                <p:nvPr userDrawn="1"/>
              </p:nvSpPr>
              <p:spPr bwMode="black">
                <a:xfrm>
                  <a:off x="5148" y="976"/>
                  <a:ext cx="57" cy="62"/>
                </a:xfrm>
                <a:custGeom>
                  <a:avLst/>
                  <a:gdLst/>
                  <a:ahLst/>
                  <a:cxnLst>
                    <a:cxn ang="0">
                      <a:pos x="33" y="29"/>
                    </a:cxn>
                    <a:cxn ang="0">
                      <a:pos x="40" y="54"/>
                    </a:cxn>
                    <a:cxn ang="0">
                      <a:pos x="40" y="597"/>
                    </a:cxn>
                    <a:cxn ang="0">
                      <a:pos x="37" y="630"/>
                    </a:cxn>
                    <a:cxn ang="0">
                      <a:pos x="26" y="652"/>
                    </a:cxn>
                    <a:cxn ang="0">
                      <a:pos x="20" y="661"/>
                    </a:cxn>
                    <a:cxn ang="0">
                      <a:pos x="114" y="661"/>
                    </a:cxn>
                    <a:cxn ang="0">
                      <a:pos x="121" y="661"/>
                    </a:cxn>
                    <a:cxn ang="0">
                      <a:pos x="119" y="654"/>
                    </a:cxn>
                    <a:cxn ang="0">
                      <a:pos x="111" y="627"/>
                    </a:cxn>
                    <a:cxn ang="0">
                      <a:pos x="105" y="580"/>
                    </a:cxn>
                    <a:cxn ang="0">
                      <a:pos x="105" y="112"/>
                    </a:cxn>
                    <a:cxn ang="0">
                      <a:pos x="630" y="692"/>
                    </a:cxn>
                    <a:cxn ang="0">
                      <a:pos x="630" y="69"/>
                    </a:cxn>
                    <a:cxn ang="0">
                      <a:pos x="632" y="36"/>
                    </a:cxn>
                    <a:cxn ang="0">
                      <a:pos x="627" y="34"/>
                    </a:cxn>
                    <a:cxn ang="0">
                      <a:pos x="632" y="35"/>
                    </a:cxn>
                    <a:cxn ang="0">
                      <a:pos x="639" y="7"/>
                    </a:cxn>
                    <a:cxn ang="0">
                      <a:pos x="641" y="0"/>
                    </a:cxn>
                    <a:cxn ang="0">
                      <a:pos x="560" y="0"/>
                    </a:cxn>
                    <a:cxn ang="0">
                      <a:pos x="553" y="0"/>
                    </a:cxn>
                    <a:cxn ang="0">
                      <a:pos x="555" y="7"/>
                    </a:cxn>
                    <a:cxn ang="0">
                      <a:pos x="561" y="32"/>
                    </a:cxn>
                    <a:cxn ang="0">
                      <a:pos x="565" y="83"/>
                    </a:cxn>
                    <a:cxn ang="0">
                      <a:pos x="565" y="114"/>
                    </a:cxn>
                    <a:cxn ang="0">
                      <a:pos x="565" y="511"/>
                    </a:cxn>
                    <a:cxn ang="0">
                      <a:pos x="120" y="3"/>
                    </a:cxn>
                    <a:cxn ang="0">
                      <a:pos x="21" y="1"/>
                    </a:cxn>
                    <a:cxn ang="0">
                      <a:pos x="0" y="1"/>
                    </a:cxn>
                    <a:cxn ang="0">
                      <a:pos x="18" y="11"/>
                    </a:cxn>
                    <a:cxn ang="0">
                      <a:pos x="33" y="29"/>
                    </a:cxn>
                  </a:cxnLst>
                  <a:rect l="0" t="0" r="r" b="b"/>
                  <a:pathLst>
                    <a:path w="641" h="692">
                      <a:moveTo>
                        <a:pt x="33" y="29"/>
                      </a:moveTo>
                      <a:cubicBezTo>
                        <a:pt x="39" y="38"/>
                        <a:pt x="40" y="45"/>
                        <a:pt x="40" y="54"/>
                      </a:cubicBezTo>
                      <a:cubicBezTo>
                        <a:pt x="40" y="597"/>
                        <a:pt x="40" y="597"/>
                        <a:pt x="40" y="597"/>
                      </a:cubicBezTo>
                      <a:cubicBezTo>
                        <a:pt x="40" y="610"/>
                        <a:pt x="40" y="618"/>
                        <a:pt x="37" y="630"/>
                      </a:cubicBezTo>
                      <a:cubicBezTo>
                        <a:pt x="35" y="639"/>
                        <a:pt x="32" y="643"/>
                        <a:pt x="26" y="652"/>
                      </a:cubicBezTo>
                      <a:cubicBezTo>
                        <a:pt x="20" y="661"/>
                        <a:pt x="20" y="661"/>
                        <a:pt x="20" y="661"/>
                      </a:cubicBezTo>
                      <a:cubicBezTo>
                        <a:pt x="114" y="661"/>
                        <a:pt x="114" y="661"/>
                        <a:pt x="114" y="661"/>
                      </a:cubicBezTo>
                      <a:cubicBezTo>
                        <a:pt x="121" y="661"/>
                        <a:pt x="121" y="661"/>
                        <a:pt x="121" y="661"/>
                      </a:cubicBezTo>
                      <a:cubicBezTo>
                        <a:pt x="119" y="654"/>
                        <a:pt x="119" y="654"/>
                        <a:pt x="119" y="654"/>
                      </a:cubicBezTo>
                      <a:cubicBezTo>
                        <a:pt x="115" y="642"/>
                        <a:pt x="113" y="637"/>
                        <a:pt x="111" y="627"/>
                      </a:cubicBezTo>
                      <a:cubicBezTo>
                        <a:pt x="105" y="597"/>
                        <a:pt x="105" y="599"/>
                        <a:pt x="105" y="580"/>
                      </a:cubicBezTo>
                      <a:cubicBezTo>
                        <a:pt x="105" y="112"/>
                        <a:pt x="105" y="112"/>
                        <a:pt x="105" y="112"/>
                      </a:cubicBezTo>
                      <a:cubicBezTo>
                        <a:pt x="630" y="692"/>
                        <a:pt x="630" y="692"/>
                        <a:pt x="630" y="692"/>
                      </a:cubicBezTo>
                      <a:cubicBezTo>
                        <a:pt x="630" y="69"/>
                        <a:pt x="630" y="69"/>
                        <a:pt x="630" y="69"/>
                      </a:cubicBezTo>
                      <a:cubicBezTo>
                        <a:pt x="630" y="56"/>
                        <a:pt x="630" y="49"/>
                        <a:pt x="632" y="36"/>
                      </a:cubicBezTo>
                      <a:cubicBezTo>
                        <a:pt x="627" y="34"/>
                        <a:pt x="627" y="34"/>
                        <a:pt x="627" y="34"/>
                      </a:cubicBezTo>
                      <a:cubicBezTo>
                        <a:pt x="632" y="35"/>
                        <a:pt x="632" y="35"/>
                        <a:pt x="632" y="35"/>
                      </a:cubicBezTo>
                      <a:cubicBezTo>
                        <a:pt x="634" y="24"/>
                        <a:pt x="635" y="18"/>
                        <a:pt x="639" y="7"/>
                      </a:cubicBezTo>
                      <a:cubicBezTo>
                        <a:pt x="641" y="0"/>
                        <a:pt x="641" y="0"/>
                        <a:pt x="641" y="0"/>
                      </a:cubicBezTo>
                      <a:cubicBezTo>
                        <a:pt x="560" y="0"/>
                        <a:pt x="560" y="0"/>
                        <a:pt x="560" y="0"/>
                      </a:cubicBezTo>
                      <a:cubicBezTo>
                        <a:pt x="553" y="0"/>
                        <a:pt x="553" y="0"/>
                        <a:pt x="553" y="0"/>
                      </a:cubicBezTo>
                      <a:cubicBezTo>
                        <a:pt x="555" y="7"/>
                        <a:pt x="555" y="7"/>
                        <a:pt x="555" y="7"/>
                      </a:cubicBezTo>
                      <a:cubicBezTo>
                        <a:pt x="558" y="17"/>
                        <a:pt x="559" y="23"/>
                        <a:pt x="561" y="32"/>
                      </a:cubicBezTo>
                      <a:cubicBezTo>
                        <a:pt x="565" y="51"/>
                        <a:pt x="565" y="66"/>
                        <a:pt x="565" y="83"/>
                      </a:cubicBezTo>
                      <a:cubicBezTo>
                        <a:pt x="565" y="92"/>
                        <a:pt x="565" y="102"/>
                        <a:pt x="565" y="114"/>
                      </a:cubicBezTo>
                      <a:cubicBezTo>
                        <a:pt x="565" y="511"/>
                        <a:pt x="565" y="511"/>
                        <a:pt x="565" y="511"/>
                      </a:cubicBezTo>
                      <a:cubicBezTo>
                        <a:pt x="120" y="3"/>
                        <a:pt x="120" y="3"/>
                        <a:pt x="120" y="3"/>
                      </a:cubicBezTo>
                      <a:cubicBezTo>
                        <a:pt x="21" y="1"/>
                        <a:pt x="21" y="1"/>
                        <a:pt x="21" y="1"/>
                      </a:cubicBezTo>
                      <a:cubicBezTo>
                        <a:pt x="0" y="1"/>
                        <a:pt x="0" y="1"/>
                        <a:pt x="0" y="1"/>
                      </a:cubicBezTo>
                      <a:cubicBezTo>
                        <a:pt x="18" y="11"/>
                        <a:pt x="18" y="11"/>
                        <a:pt x="18" y="11"/>
                      </a:cubicBezTo>
                      <a:cubicBezTo>
                        <a:pt x="26" y="16"/>
                        <a:pt x="29" y="20"/>
                        <a:pt x="33" y="29"/>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1" name="Freeform 199"/>
                <p:cNvSpPr>
                  <a:spLocks noChangeAspect="1"/>
                </p:cNvSpPr>
                <p:nvPr userDrawn="1"/>
              </p:nvSpPr>
              <p:spPr bwMode="black">
                <a:xfrm>
                  <a:off x="5149" y="1076"/>
                  <a:ext cx="38" cy="58"/>
                </a:xfrm>
                <a:custGeom>
                  <a:avLst/>
                  <a:gdLst/>
                  <a:ahLst/>
                  <a:cxnLst>
                    <a:cxn ang="0">
                      <a:pos x="13" y="650"/>
                    </a:cxn>
                    <a:cxn ang="0">
                      <a:pos x="7" y="659"/>
                    </a:cxn>
                    <a:cxn ang="0">
                      <a:pos x="393" y="659"/>
                    </a:cxn>
                    <a:cxn ang="0">
                      <a:pos x="393" y="654"/>
                    </a:cxn>
                    <a:cxn ang="0">
                      <a:pos x="393" y="654"/>
                    </a:cxn>
                    <a:cxn ang="0">
                      <a:pos x="393" y="654"/>
                    </a:cxn>
                    <a:cxn ang="0">
                      <a:pos x="398" y="655"/>
                    </a:cxn>
                    <a:cxn ang="0">
                      <a:pos x="421" y="582"/>
                    </a:cxn>
                    <a:cxn ang="0">
                      <a:pos x="425" y="567"/>
                    </a:cxn>
                    <a:cxn ang="0">
                      <a:pos x="412" y="576"/>
                    </a:cxn>
                    <a:cxn ang="0">
                      <a:pos x="384" y="589"/>
                    </a:cxn>
                    <a:cxn ang="0">
                      <a:pos x="314" y="599"/>
                    </a:cxn>
                    <a:cxn ang="0">
                      <a:pos x="111" y="599"/>
                    </a:cxn>
                    <a:cxn ang="0">
                      <a:pos x="111" y="320"/>
                    </a:cxn>
                    <a:cxn ang="0">
                      <a:pos x="280" y="320"/>
                    </a:cxn>
                    <a:cxn ang="0">
                      <a:pos x="307" y="322"/>
                    </a:cxn>
                    <a:cxn ang="0">
                      <a:pos x="343" y="334"/>
                    </a:cxn>
                    <a:cxn ang="0">
                      <a:pos x="351" y="337"/>
                    </a:cxn>
                    <a:cxn ang="0">
                      <a:pos x="351" y="267"/>
                    </a:cxn>
                    <a:cxn ang="0">
                      <a:pos x="351" y="261"/>
                    </a:cxn>
                    <a:cxn ang="0">
                      <a:pos x="109" y="261"/>
                    </a:cxn>
                    <a:cxn ang="0">
                      <a:pos x="109" y="58"/>
                    </a:cxn>
                    <a:cxn ang="0">
                      <a:pos x="280" y="58"/>
                    </a:cxn>
                    <a:cxn ang="0">
                      <a:pos x="300" y="58"/>
                    </a:cxn>
                    <a:cxn ang="0">
                      <a:pos x="318" y="61"/>
                    </a:cxn>
                    <a:cxn ang="0">
                      <a:pos x="341" y="75"/>
                    </a:cxn>
                    <a:cxn ang="0">
                      <a:pos x="351" y="84"/>
                    </a:cxn>
                    <a:cxn ang="0">
                      <a:pos x="351" y="6"/>
                    </a:cxn>
                    <a:cxn ang="0">
                      <a:pos x="351" y="0"/>
                    </a:cxn>
                    <a:cxn ang="0">
                      <a:pos x="0" y="0"/>
                    </a:cxn>
                    <a:cxn ang="0">
                      <a:pos x="10" y="10"/>
                    </a:cxn>
                    <a:cxn ang="0">
                      <a:pos x="21" y="26"/>
                    </a:cxn>
                    <a:cxn ang="0">
                      <a:pos x="25" y="52"/>
                    </a:cxn>
                    <a:cxn ang="0">
                      <a:pos x="25" y="596"/>
                    </a:cxn>
                    <a:cxn ang="0">
                      <a:pos x="26" y="613"/>
                    </a:cxn>
                    <a:cxn ang="0">
                      <a:pos x="24" y="628"/>
                    </a:cxn>
                    <a:cxn ang="0">
                      <a:pos x="13" y="650"/>
                    </a:cxn>
                  </a:cxnLst>
                  <a:rect l="0" t="0" r="r" b="b"/>
                  <a:pathLst>
                    <a:path w="425" h="659">
                      <a:moveTo>
                        <a:pt x="13" y="650"/>
                      </a:moveTo>
                      <a:cubicBezTo>
                        <a:pt x="7" y="659"/>
                        <a:pt x="7" y="659"/>
                        <a:pt x="7" y="659"/>
                      </a:cubicBezTo>
                      <a:cubicBezTo>
                        <a:pt x="393" y="659"/>
                        <a:pt x="393" y="659"/>
                        <a:pt x="393" y="659"/>
                      </a:cubicBezTo>
                      <a:cubicBezTo>
                        <a:pt x="393" y="654"/>
                        <a:pt x="393" y="654"/>
                        <a:pt x="393" y="654"/>
                      </a:cubicBezTo>
                      <a:cubicBezTo>
                        <a:pt x="393" y="654"/>
                        <a:pt x="393" y="654"/>
                        <a:pt x="393" y="654"/>
                      </a:cubicBezTo>
                      <a:cubicBezTo>
                        <a:pt x="393" y="654"/>
                        <a:pt x="393" y="654"/>
                        <a:pt x="393" y="654"/>
                      </a:cubicBezTo>
                      <a:cubicBezTo>
                        <a:pt x="398" y="655"/>
                        <a:pt x="398" y="655"/>
                        <a:pt x="398" y="655"/>
                      </a:cubicBezTo>
                      <a:cubicBezTo>
                        <a:pt x="421" y="582"/>
                        <a:pt x="421" y="582"/>
                        <a:pt x="421" y="582"/>
                      </a:cubicBezTo>
                      <a:cubicBezTo>
                        <a:pt x="425" y="567"/>
                        <a:pt x="425" y="567"/>
                        <a:pt x="425" y="567"/>
                      </a:cubicBezTo>
                      <a:cubicBezTo>
                        <a:pt x="412" y="576"/>
                        <a:pt x="412" y="576"/>
                        <a:pt x="412" y="576"/>
                      </a:cubicBezTo>
                      <a:cubicBezTo>
                        <a:pt x="402" y="583"/>
                        <a:pt x="396" y="586"/>
                        <a:pt x="384" y="589"/>
                      </a:cubicBezTo>
                      <a:cubicBezTo>
                        <a:pt x="358" y="598"/>
                        <a:pt x="342" y="599"/>
                        <a:pt x="314" y="599"/>
                      </a:cubicBezTo>
                      <a:cubicBezTo>
                        <a:pt x="111" y="599"/>
                        <a:pt x="111" y="599"/>
                        <a:pt x="111" y="599"/>
                      </a:cubicBezTo>
                      <a:cubicBezTo>
                        <a:pt x="111" y="320"/>
                        <a:pt x="111" y="320"/>
                        <a:pt x="111" y="320"/>
                      </a:cubicBezTo>
                      <a:cubicBezTo>
                        <a:pt x="280" y="320"/>
                        <a:pt x="280" y="320"/>
                        <a:pt x="280" y="320"/>
                      </a:cubicBezTo>
                      <a:cubicBezTo>
                        <a:pt x="290" y="320"/>
                        <a:pt x="297" y="320"/>
                        <a:pt x="307" y="322"/>
                      </a:cubicBezTo>
                      <a:cubicBezTo>
                        <a:pt x="322" y="325"/>
                        <a:pt x="330" y="328"/>
                        <a:pt x="343" y="334"/>
                      </a:cubicBezTo>
                      <a:cubicBezTo>
                        <a:pt x="351" y="337"/>
                        <a:pt x="351" y="337"/>
                        <a:pt x="351" y="337"/>
                      </a:cubicBezTo>
                      <a:cubicBezTo>
                        <a:pt x="351" y="267"/>
                        <a:pt x="351" y="267"/>
                        <a:pt x="351" y="267"/>
                      </a:cubicBezTo>
                      <a:cubicBezTo>
                        <a:pt x="351" y="261"/>
                        <a:pt x="351" y="261"/>
                        <a:pt x="351" y="261"/>
                      </a:cubicBezTo>
                      <a:cubicBezTo>
                        <a:pt x="109" y="261"/>
                        <a:pt x="109" y="261"/>
                        <a:pt x="109" y="261"/>
                      </a:cubicBezTo>
                      <a:cubicBezTo>
                        <a:pt x="109" y="58"/>
                        <a:pt x="109" y="58"/>
                        <a:pt x="109" y="58"/>
                      </a:cubicBezTo>
                      <a:cubicBezTo>
                        <a:pt x="280" y="58"/>
                        <a:pt x="280" y="58"/>
                        <a:pt x="280" y="58"/>
                      </a:cubicBezTo>
                      <a:cubicBezTo>
                        <a:pt x="287" y="58"/>
                        <a:pt x="294" y="58"/>
                        <a:pt x="300" y="58"/>
                      </a:cubicBezTo>
                      <a:cubicBezTo>
                        <a:pt x="306" y="58"/>
                        <a:pt x="311" y="58"/>
                        <a:pt x="318" y="61"/>
                      </a:cubicBezTo>
                      <a:cubicBezTo>
                        <a:pt x="328" y="64"/>
                        <a:pt x="334" y="68"/>
                        <a:pt x="341" y="75"/>
                      </a:cubicBezTo>
                      <a:cubicBezTo>
                        <a:pt x="351" y="84"/>
                        <a:pt x="351" y="84"/>
                        <a:pt x="351" y="84"/>
                      </a:cubicBezTo>
                      <a:cubicBezTo>
                        <a:pt x="351" y="6"/>
                        <a:pt x="351" y="6"/>
                        <a:pt x="351" y="6"/>
                      </a:cubicBezTo>
                      <a:cubicBezTo>
                        <a:pt x="351" y="0"/>
                        <a:pt x="351" y="0"/>
                        <a:pt x="351" y="0"/>
                      </a:cubicBezTo>
                      <a:cubicBezTo>
                        <a:pt x="0" y="0"/>
                        <a:pt x="0" y="0"/>
                        <a:pt x="0" y="0"/>
                      </a:cubicBezTo>
                      <a:cubicBezTo>
                        <a:pt x="10" y="10"/>
                        <a:pt x="10" y="10"/>
                        <a:pt x="10" y="10"/>
                      </a:cubicBezTo>
                      <a:cubicBezTo>
                        <a:pt x="15" y="16"/>
                        <a:pt x="17" y="19"/>
                        <a:pt x="21" y="26"/>
                      </a:cubicBezTo>
                      <a:cubicBezTo>
                        <a:pt x="24" y="35"/>
                        <a:pt x="25" y="41"/>
                        <a:pt x="25" y="52"/>
                      </a:cubicBezTo>
                      <a:cubicBezTo>
                        <a:pt x="25" y="596"/>
                        <a:pt x="25" y="596"/>
                        <a:pt x="25" y="596"/>
                      </a:cubicBezTo>
                      <a:cubicBezTo>
                        <a:pt x="25" y="603"/>
                        <a:pt x="26" y="608"/>
                        <a:pt x="26" y="613"/>
                      </a:cubicBezTo>
                      <a:cubicBezTo>
                        <a:pt x="26" y="618"/>
                        <a:pt x="25" y="622"/>
                        <a:pt x="24" y="628"/>
                      </a:cubicBezTo>
                      <a:cubicBezTo>
                        <a:pt x="21" y="637"/>
                        <a:pt x="19" y="642"/>
                        <a:pt x="13" y="65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2" name="Freeform 200"/>
                <p:cNvSpPr>
                  <a:spLocks noChangeAspect="1" noEditPoints="1"/>
                </p:cNvSpPr>
                <p:nvPr userDrawn="1"/>
              </p:nvSpPr>
              <p:spPr bwMode="black">
                <a:xfrm>
                  <a:off x="5313" y="976"/>
                  <a:ext cx="45" cy="59"/>
                </a:xfrm>
                <a:custGeom>
                  <a:avLst/>
                  <a:gdLst/>
                  <a:ahLst/>
                  <a:cxnLst>
                    <a:cxn ang="0">
                      <a:pos x="17" y="34"/>
                    </a:cxn>
                    <a:cxn ang="0">
                      <a:pos x="22" y="95"/>
                    </a:cxn>
                    <a:cxn ang="0">
                      <a:pos x="22" y="561"/>
                    </a:cxn>
                    <a:cxn ang="0">
                      <a:pos x="19" y="626"/>
                    </a:cxn>
                    <a:cxn ang="0">
                      <a:pos x="9" y="652"/>
                    </a:cxn>
                    <a:cxn ang="0">
                      <a:pos x="5" y="660"/>
                    </a:cxn>
                    <a:cxn ang="0">
                      <a:pos x="110" y="660"/>
                    </a:cxn>
                    <a:cxn ang="0">
                      <a:pos x="118" y="660"/>
                    </a:cxn>
                    <a:cxn ang="0">
                      <a:pos x="115" y="653"/>
                    </a:cxn>
                    <a:cxn ang="0">
                      <a:pos x="106" y="622"/>
                    </a:cxn>
                    <a:cxn ang="0">
                      <a:pos x="103" y="600"/>
                    </a:cxn>
                    <a:cxn ang="0">
                      <a:pos x="103" y="588"/>
                    </a:cxn>
                    <a:cxn ang="0">
                      <a:pos x="103" y="299"/>
                    </a:cxn>
                    <a:cxn ang="0">
                      <a:pos x="105" y="301"/>
                    </a:cxn>
                    <a:cxn ang="0">
                      <a:pos x="122" y="322"/>
                    </a:cxn>
                    <a:cxn ang="0">
                      <a:pos x="383" y="661"/>
                    </a:cxn>
                    <a:cxn ang="0">
                      <a:pos x="387" y="657"/>
                    </a:cxn>
                    <a:cxn ang="0">
                      <a:pos x="387" y="657"/>
                    </a:cxn>
                    <a:cxn ang="0">
                      <a:pos x="387" y="663"/>
                    </a:cxn>
                    <a:cxn ang="0">
                      <a:pos x="490" y="663"/>
                    </a:cxn>
                    <a:cxn ang="0">
                      <a:pos x="507" y="663"/>
                    </a:cxn>
                    <a:cxn ang="0">
                      <a:pos x="493" y="653"/>
                    </a:cxn>
                    <a:cxn ang="0">
                      <a:pos x="460" y="627"/>
                    </a:cxn>
                    <a:cxn ang="0">
                      <a:pos x="406" y="563"/>
                    </a:cxn>
                    <a:cxn ang="0">
                      <a:pos x="251" y="367"/>
                    </a:cxn>
                    <a:cxn ang="0">
                      <a:pos x="205" y="316"/>
                    </a:cxn>
                    <a:cxn ang="0">
                      <a:pos x="204" y="316"/>
                    </a:cxn>
                    <a:cxn ang="0">
                      <a:pos x="211" y="316"/>
                    </a:cxn>
                    <a:cxn ang="0">
                      <a:pos x="370" y="155"/>
                    </a:cxn>
                    <a:cxn ang="0">
                      <a:pos x="370" y="151"/>
                    </a:cxn>
                    <a:cxn ang="0">
                      <a:pos x="206" y="0"/>
                    </a:cxn>
                    <a:cxn ang="0">
                      <a:pos x="0" y="0"/>
                    </a:cxn>
                    <a:cxn ang="0">
                      <a:pos x="5" y="8"/>
                    </a:cxn>
                    <a:cxn ang="0">
                      <a:pos x="17" y="34"/>
                    </a:cxn>
                    <a:cxn ang="0">
                      <a:pos x="138" y="278"/>
                    </a:cxn>
                    <a:cxn ang="0">
                      <a:pos x="104" y="276"/>
                    </a:cxn>
                    <a:cxn ang="0">
                      <a:pos x="104" y="57"/>
                    </a:cxn>
                    <a:cxn ang="0">
                      <a:pos x="167" y="50"/>
                    </a:cxn>
                    <a:cxn ang="0">
                      <a:pos x="288" y="158"/>
                    </a:cxn>
                    <a:cxn ang="0">
                      <a:pos x="288" y="166"/>
                    </a:cxn>
                    <a:cxn ang="0">
                      <a:pos x="155" y="277"/>
                    </a:cxn>
                    <a:cxn ang="0">
                      <a:pos x="138" y="278"/>
                    </a:cxn>
                  </a:cxnLst>
                  <a:rect l="0" t="0" r="r" b="b"/>
                  <a:pathLst>
                    <a:path w="507" h="663">
                      <a:moveTo>
                        <a:pt x="17" y="34"/>
                      </a:moveTo>
                      <a:cubicBezTo>
                        <a:pt x="21" y="58"/>
                        <a:pt x="22" y="71"/>
                        <a:pt x="22" y="95"/>
                      </a:cubicBezTo>
                      <a:cubicBezTo>
                        <a:pt x="22" y="561"/>
                        <a:pt x="22" y="561"/>
                        <a:pt x="22" y="561"/>
                      </a:cubicBezTo>
                      <a:cubicBezTo>
                        <a:pt x="22" y="586"/>
                        <a:pt x="22" y="615"/>
                        <a:pt x="19" y="626"/>
                      </a:cubicBezTo>
                      <a:cubicBezTo>
                        <a:pt x="18" y="636"/>
                        <a:pt x="15" y="641"/>
                        <a:pt x="9" y="652"/>
                      </a:cubicBezTo>
                      <a:cubicBezTo>
                        <a:pt x="5" y="660"/>
                        <a:pt x="5" y="660"/>
                        <a:pt x="5" y="660"/>
                      </a:cubicBezTo>
                      <a:cubicBezTo>
                        <a:pt x="110" y="660"/>
                        <a:pt x="110" y="660"/>
                        <a:pt x="110" y="660"/>
                      </a:cubicBezTo>
                      <a:cubicBezTo>
                        <a:pt x="118" y="660"/>
                        <a:pt x="118" y="660"/>
                        <a:pt x="118" y="660"/>
                      </a:cubicBezTo>
                      <a:cubicBezTo>
                        <a:pt x="115" y="653"/>
                        <a:pt x="115" y="653"/>
                        <a:pt x="115" y="653"/>
                      </a:cubicBezTo>
                      <a:cubicBezTo>
                        <a:pt x="111" y="640"/>
                        <a:pt x="107" y="634"/>
                        <a:pt x="106" y="622"/>
                      </a:cubicBezTo>
                      <a:cubicBezTo>
                        <a:pt x="103" y="613"/>
                        <a:pt x="103" y="607"/>
                        <a:pt x="103" y="600"/>
                      </a:cubicBezTo>
                      <a:cubicBezTo>
                        <a:pt x="103" y="596"/>
                        <a:pt x="103" y="592"/>
                        <a:pt x="103" y="588"/>
                      </a:cubicBezTo>
                      <a:cubicBezTo>
                        <a:pt x="103" y="299"/>
                        <a:pt x="103" y="299"/>
                        <a:pt x="103" y="299"/>
                      </a:cubicBezTo>
                      <a:cubicBezTo>
                        <a:pt x="104" y="300"/>
                        <a:pt x="104" y="300"/>
                        <a:pt x="105" y="301"/>
                      </a:cubicBezTo>
                      <a:cubicBezTo>
                        <a:pt x="112" y="307"/>
                        <a:pt x="115" y="312"/>
                        <a:pt x="122" y="322"/>
                      </a:cubicBezTo>
                      <a:cubicBezTo>
                        <a:pt x="383" y="661"/>
                        <a:pt x="383" y="661"/>
                        <a:pt x="383" y="661"/>
                      </a:cubicBezTo>
                      <a:cubicBezTo>
                        <a:pt x="387" y="657"/>
                        <a:pt x="387" y="657"/>
                        <a:pt x="387" y="657"/>
                      </a:cubicBezTo>
                      <a:cubicBezTo>
                        <a:pt x="387" y="657"/>
                        <a:pt x="387" y="657"/>
                        <a:pt x="387" y="657"/>
                      </a:cubicBezTo>
                      <a:cubicBezTo>
                        <a:pt x="387" y="663"/>
                        <a:pt x="387" y="663"/>
                        <a:pt x="387" y="663"/>
                      </a:cubicBezTo>
                      <a:cubicBezTo>
                        <a:pt x="490" y="663"/>
                        <a:pt x="490" y="663"/>
                        <a:pt x="490" y="663"/>
                      </a:cubicBezTo>
                      <a:cubicBezTo>
                        <a:pt x="507" y="663"/>
                        <a:pt x="507" y="663"/>
                        <a:pt x="507" y="663"/>
                      </a:cubicBezTo>
                      <a:cubicBezTo>
                        <a:pt x="493" y="653"/>
                        <a:pt x="493" y="653"/>
                        <a:pt x="493" y="653"/>
                      </a:cubicBezTo>
                      <a:cubicBezTo>
                        <a:pt x="480" y="643"/>
                        <a:pt x="473" y="637"/>
                        <a:pt x="460" y="627"/>
                      </a:cubicBezTo>
                      <a:cubicBezTo>
                        <a:pt x="441" y="610"/>
                        <a:pt x="426" y="589"/>
                        <a:pt x="406" y="563"/>
                      </a:cubicBezTo>
                      <a:cubicBezTo>
                        <a:pt x="251" y="367"/>
                        <a:pt x="251" y="367"/>
                        <a:pt x="251" y="367"/>
                      </a:cubicBezTo>
                      <a:cubicBezTo>
                        <a:pt x="234" y="346"/>
                        <a:pt x="223" y="334"/>
                        <a:pt x="205" y="316"/>
                      </a:cubicBezTo>
                      <a:cubicBezTo>
                        <a:pt x="205" y="316"/>
                        <a:pt x="204" y="316"/>
                        <a:pt x="204" y="316"/>
                      </a:cubicBezTo>
                      <a:cubicBezTo>
                        <a:pt x="207" y="316"/>
                        <a:pt x="209" y="316"/>
                        <a:pt x="211" y="316"/>
                      </a:cubicBezTo>
                      <a:cubicBezTo>
                        <a:pt x="300" y="316"/>
                        <a:pt x="369" y="241"/>
                        <a:pt x="370" y="155"/>
                      </a:cubicBezTo>
                      <a:cubicBezTo>
                        <a:pt x="370" y="154"/>
                        <a:pt x="370" y="152"/>
                        <a:pt x="370" y="151"/>
                      </a:cubicBezTo>
                      <a:cubicBezTo>
                        <a:pt x="370" y="57"/>
                        <a:pt x="292" y="0"/>
                        <a:pt x="206" y="0"/>
                      </a:cubicBezTo>
                      <a:cubicBezTo>
                        <a:pt x="0" y="0"/>
                        <a:pt x="0" y="0"/>
                        <a:pt x="0" y="0"/>
                      </a:cubicBezTo>
                      <a:cubicBezTo>
                        <a:pt x="5" y="8"/>
                        <a:pt x="5" y="8"/>
                        <a:pt x="5" y="8"/>
                      </a:cubicBezTo>
                      <a:cubicBezTo>
                        <a:pt x="10" y="18"/>
                        <a:pt x="14" y="24"/>
                        <a:pt x="17" y="34"/>
                      </a:cubicBezTo>
                      <a:close/>
                      <a:moveTo>
                        <a:pt x="138" y="278"/>
                      </a:moveTo>
                      <a:cubicBezTo>
                        <a:pt x="125" y="278"/>
                        <a:pt x="113" y="277"/>
                        <a:pt x="104" y="276"/>
                      </a:cubicBezTo>
                      <a:cubicBezTo>
                        <a:pt x="104" y="57"/>
                        <a:pt x="104" y="57"/>
                        <a:pt x="104" y="57"/>
                      </a:cubicBezTo>
                      <a:cubicBezTo>
                        <a:pt x="125" y="51"/>
                        <a:pt x="140" y="51"/>
                        <a:pt x="167" y="50"/>
                      </a:cubicBezTo>
                      <a:cubicBezTo>
                        <a:pt x="270" y="56"/>
                        <a:pt x="283" y="106"/>
                        <a:pt x="288" y="158"/>
                      </a:cubicBezTo>
                      <a:cubicBezTo>
                        <a:pt x="288" y="160"/>
                        <a:pt x="288" y="164"/>
                        <a:pt x="288" y="166"/>
                      </a:cubicBezTo>
                      <a:cubicBezTo>
                        <a:pt x="288" y="230"/>
                        <a:pt x="239" y="271"/>
                        <a:pt x="155" y="277"/>
                      </a:cubicBezTo>
                      <a:cubicBezTo>
                        <a:pt x="149" y="278"/>
                        <a:pt x="143" y="278"/>
                        <a:pt x="138" y="27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3" name="Freeform 201"/>
                <p:cNvSpPr>
                  <a:spLocks noChangeAspect="1"/>
                </p:cNvSpPr>
                <p:nvPr userDrawn="1"/>
              </p:nvSpPr>
              <p:spPr bwMode="black">
                <a:xfrm>
                  <a:off x="5258" y="976"/>
                  <a:ext cx="47" cy="60"/>
                </a:xfrm>
                <a:custGeom>
                  <a:avLst/>
                  <a:gdLst/>
                  <a:ahLst/>
                  <a:cxnLst>
                    <a:cxn ang="0">
                      <a:pos x="11" y="40"/>
                    </a:cxn>
                    <a:cxn ang="0">
                      <a:pos x="12" y="54"/>
                    </a:cxn>
                    <a:cxn ang="0">
                      <a:pos x="11" y="69"/>
                    </a:cxn>
                    <a:cxn ang="0">
                      <a:pos x="11" y="442"/>
                    </a:cxn>
                    <a:cxn ang="0">
                      <a:pos x="273" y="670"/>
                    </a:cxn>
                    <a:cxn ang="0">
                      <a:pos x="277" y="670"/>
                    </a:cxn>
                    <a:cxn ang="0">
                      <a:pos x="524" y="446"/>
                    </a:cxn>
                    <a:cxn ang="0">
                      <a:pos x="524" y="66"/>
                    </a:cxn>
                    <a:cxn ang="0">
                      <a:pos x="523" y="50"/>
                    </a:cxn>
                    <a:cxn ang="0">
                      <a:pos x="525" y="35"/>
                    </a:cxn>
                    <a:cxn ang="0">
                      <a:pos x="519" y="34"/>
                    </a:cxn>
                    <a:cxn ang="0">
                      <a:pos x="525" y="35"/>
                    </a:cxn>
                    <a:cxn ang="0">
                      <a:pos x="531" y="7"/>
                    </a:cxn>
                    <a:cxn ang="0">
                      <a:pos x="534" y="0"/>
                    </a:cxn>
                    <a:cxn ang="0">
                      <a:pos x="436" y="0"/>
                    </a:cxn>
                    <a:cxn ang="0">
                      <a:pos x="427" y="0"/>
                    </a:cxn>
                    <a:cxn ang="0">
                      <a:pos x="430" y="8"/>
                    </a:cxn>
                    <a:cxn ang="0">
                      <a:pos x="439" y="36"/>
                    </a:cxn>
                    <a:cxn ang="0">
                      <a:pos x="440" y="67"/>
                    </a:cxn>
                    <a:cxn ang="0">
                      <a:pos x="440" y="440"/>
                    </a:cxn>
                    <a:cxn ang="0">
                      <a:pos x="277" y="603"/>
                    </a:cxn>
                    <a:cxn ang="0">
                      <a:pos x="271" y="603"/>
                    </a:cxn>
                    <a:cxn ang="0">
                      <a:pos x="93" y="434"/>
                    </a:cxn>
                    <a:cxn ang="0">
                      <a:pos x="93" y="63"/>
                    </a:cxn>
                    <a:cxn ang="0">
                      <a:pos x="93" y="51"/>
                    </a:cxn>
                    <a:cxn ang="0">
                      <a:pos x="95" y="34"/>
                    </a:cxn>
                    <a:cxn ang="0">
                      <a:pos x="102" y="8"/>
                    </a:cxn>
                    <a:cxn ang="0">
                      <a:pos x="106" y="0"/>
                    </a:cxn>
                    <a:cxn ang="0">
                      <a:pos x="9" y="0"/>
                    </a:cxn>
                    <a:cxn ang="0">
                      <a:pos x="0" y="0"/>
                    </a:cxn>
                    <a:cxn ang="0">
                      <a:pos x="3" y="8"/>
                    </a:cxn>
                    <a:cxn ang="0">
                      <a:pos x="11" y="40"/>
                    </a:cxn>
                  </a:cxnLst>
                  <a:rect l="0" t="0" r="r" b="b"/>
                  <a:pathLst>
                    <a:path w="534" h="670">
                      <a:moveTo>
                        <a:pt x="11" y="40"/>
                      </a:moveTo>
                      <a:cubicBezTo>
                        <a:pt x="11" y="46"/>
                        <a:pt x="12" y="50"/>
                        <a:pt x="12" y="54"/>
                      </a:cubicBezTo>
                      <a:cubicBezTo>
                        <a:pt x="12" y="59"/>
                        <a:pt x="11" y="63"/>
                        <a:pt x="11" y="69"/>
                      </a:cubicBezTo>
                      <a:cubicBezTo>
                        <a:pt x="11" y="442"/>
                        <a:pt x="11" y="442"/>
                        <a:pt x="11" y="442"/>
                      </a:cubicBezTo>
                      <a:cubicBezTo>
                        <a:pt x="11" y="577"/>
                        <a:pt x="129" y="670"/>
                        <a:pt x="273" y="670"/>
                      </a:cubicBezTo>
                      <a:cubicBezTo>
                        <a:pt x="274" y="670"/>
                        <a:pt x="276" y="670"/>
                        <a:pt x="277" y="670"/>
                      </a:cubicBezTo>
                      <a:cubicBezTo>
                        <a:pt x="414" y="668"/>
                        <a:pt x="524" y="574"/>
                        <a:pt x="524" y="446"/>
                      </a:cubicBezTo>
                      <a:cubicBezTo>
                        <a:pt x="524" y="66"/>
                        <a:pt x="524" y="66"/>
                        <a:pt x="524" y="66"/>
                      </a:cubicBezTo>
                      <a:cubicBezTo>
                        <a:pt x="524" y="59"/>
                        <a:pt x="523" y="54"/>
                        <a:pt x="523" y="50"/>
                      </a:cubicBezTo>
                      <a:cubicBezTo>
                        <a:pt x="523" y="45"/>
                        <a:pt x="524" y="41"/>
                        <a:pt x="525" y="35"/>
                      </a:cubicBezTo>
                      <a:cubicBezTo>
                        <a:pt x="519" y="34"/>
                        <a:pt x="519" y="34"/>
                        <a:pt x="519" y="34"/>
                      </a:cubicBezTo>
                      <a:cubicBezTo>
                        <a:pt x="525" y="35"/>
                        <a:pt x="525" y="35"/>
                        <a:pt x="525" y="35"/>
                      </a:cubicBezTo>
                      <a:cubicBezTo>
                        <a:pt x="526" y="24"/>
                        <a:pt x="528" y="18"/>
                        <a:pt x="531" y="7"/>
                      </a:cubicBezTo>
                      <a:cubicBezTo>
                        <a:pt x="534" y="0"/>
                        <a:pt x="534" y="0"/>
                        <a:pt x="534" y="0"/>
                      </a:cubicBezTo>
                      <a:cubicBezTo>
                        <a:pt x="436" y="0"/>
                        <a:pt x="436" y="0"/>
                        <a:pt x="436" y="0"/>
                      </a:cubicBezTo>
                      <a:cubicBezTo>
                        <a:pt x="427" y="0"/>
                        <a:pt x="427" y="0"/>
                        <a:pt x="427" y="0"/>
                      </a:cubicBezTo>
                      <a:cubicBezTo>
                        <a:pt x="430" y="8"/>
                        <a:pt x="430" y="8"/>
                        <a:pt x="430" y="8"/>
                      </a:cubicBezTo>
                      <a:cubicBezTo>
                        <a:pt x="435" y="18"/>
                        <a:pt x="436" y="24"/>
                        <a:pt x="439" y="36"/>
                      </a:cubicBezTo>
                      <a:cubicBezTo>
                        <a:pt x="440" y="47"/>
                        <a:pt x="440" y="54"/>
                        <a:pt x="440" y="67"/>
                      </a:cubicBezTo>
                      <a:cubicBezTo>
                        <a:pt x="440" y="440"/>
                        <a:pt x="440" y="440"/>
                        <a:pt x="440" y="440"/>
                      </a:cubicBezTo>
                      <a:cubicBezTo>
                        <a:pt x="440" y="529"/>
                        <a:pt x="373" y="600"/>
                        <a:pt x="277" y="603"/>
                      </a:cubicBezTo>
                      <a:cubicBezTo>
                        <a:pt x="275" y="603"/>
                        <a:pt x="273" y="603"/>
                        <a:pt x="271" y="603"/>
                      </a:cubicBezTo>
                      <a:cubicBezTo>
                        <a:pt x="176" y="603"/>
                        <a:pt x="93" y="529"/>
                        <a:pt x="93" y="434"/>
                      </a:cubicBezTo>
                      <a:cubicBezTo>
                        <a:pt x="93" y="63"/>
                        <a:pt x="93" y="63"/>
                        <a:pt x="93" y="63"/>
                      </a:cubicBezTo>
                      <a:cubicBezTo>
                        <a:pt x="93" y="58"/>
                        <a:pt x="93" y="54"/>
                        <a:pt x="93" y="51"/>
                      </a:cubicBezTo>
                      <a:cubicBezTo>
                        <a:pt x="93" y="45"/>
                        <a:pt x="93" y="40"/>
                        <a:pt x="95" y="34"/>
                      </a:cubicBezTo>
                      <a:cubicBezTo>
                        <a:pt x="97" y="22"/>
                        <a:pt x="98" y="17"/>
                        <a:pt x="102" y="8"/>
                      </a:cubicBezTo>
                      <a:cubicBezTo>
                        <a:pt x="106" y="0"/>
                        <a:pt x="106" y="0"/>
                        <a:pt x="106" y="0"/>
                      </a:cubicBezTo>
                      <a:cubicBezTo>
                        <a:pt x="9" y="0"/>
                        <a:pt x="9" y="0"/>
                        <a:pt x="9" y="0"/>
                      </a:cubicBezTo>
                      <a:cubicBezTo>
                        <a:pt x="0" y="0"/>
                        <a:pt x="0" y="0"/>
                        <a:pt x="0" y="0"/>
                      </a:cubicBezTo>
                      <a:cubicBezTo>
                        <a:pt x="3" y="8"/>
                        <a:pt x="3" y="8"/>
                        <a:pt x="3" y="8"/>
                      </a:cubicBezTo>
                      <a:cubicBezTo>
                        <a:pt x="7" y="20"/>
                        <a:pt x="9" y="26"/>
                        <a:pt x="11" y="40"/>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sp>
              <p:nvSpPr>
                <p:cNvPr id="44" name="Freeform 202"/>
                <p:cNvSpPr>
                  <a:spLocks noChangeAspect="1"/>
                </p:cNvSpPr>
                <p:nvPr userDrawn="1"/>
              </p:nvSpPr>
              <p:spPr bwMode="black">
                <a:xfrm>
                  <a:off x="5237" y="1075"/>
                  <a:ext cx="37" cy="60"/>
                </a:xfrm>
                <a:custGeom>
                  <a:avLst/>
                  <a:gdLst/>
                  <a:ahLst/>
                  <a:cxnLst>
                    <a:cxn ang="0">
                      <a:pos x="0" y="165"/>
                    </a:cxn>
                    <a:cxn ang="0">
                      <a:pos x="1" y="167"/>
                    </a:cxn>
                    <a:cxn ang="0">
                      <a:pos x="105" y="321"/>
                    </a:cxn>
                    <a:cxn ang="0">
                      <a:pos x="223" y="389"/>
                    </a:cxn>
                    <a:cxn ang="0">
                      <a:pos x="320" y="508"/>
                    </a:cxn>
                    <a:cxn ang="0">
                      <a:pos x="171" y="626"/>
                    </a:cxn>
                    <a:cxn ang="0">
                      <a:pos x="161" y="626"/>
                    </a:cxn>
                    <a:cxn ang="0">
                      <a:pos x="12" y="583"/>
                    </a:cxn>
                    <a:cxn ang="0">
                      <a:pos x="3" y="576"/>
                    </a:cxn>
                    <a:cxn ang="0">
                      <a:pos x="3" y="656"/>
                    </a:cxn>
                    <a:cxn ang="0">
                      <a:pos x="154" y="681"/>
                    </a:cxn>
                    <a:cxn ang="0">
                      <a:pos x="154" y="675"/>
                    </a:cxn>
                    <a:cxn ang="0">
                      <a:pos x="154" y="675"/>
                    </a:cxn>
                    <a:cxn ang="0">
                      <a:pos x="154" y="681"/>
                    </a:cxn>
                    <a:cxn ang="0">
                      <a:pos x="165" y="681"/>
                    </a:cxn>
                    <a:cxn ang="0">
                      <a:pos x="413" y="505"/>
                    </a:cxn>
                    <a:cxn ang="0">
                      <a:pos x="413" y="497"/>
                    </a:cxn>
                    <a:cxn ang="0">
                      <a:pos x="262" y="313"/>
                    </a:cxn>
                    <a:cxn ang="0">
                      <a:pos x="159" y="253"/>
                    </a:cxn>
                    <a:cxn ang="0">
                      <a:pos x="85" y="162"/>
                    </a:cxn>
                    <a:cxn ang="0">
                      <a:pos x="84" y="155"/>
                    </a:cxn>
                    <a:cxn ang="0">
                      <a:pos x="214" y="53"/>
                    </a:cxn>
                    <a:cxn ang="0">
                      <a:pos x="222" y="54"/>
                    </a:cxn>
                    <a:cxn ang="0">
                      <a:pos x="342" y="96"/>
                    </a:cxn>
                    <a:cxn ang="0">
                      <a:pos x="352" y="105"/>
                    </a:cxn>
                    <a:cxn ang="0">
                      <a:pos x="352" y="25"/>
                    </a:cxn>
                    <a:cxn ang="0">
                      <a:pos x="216" y="1"/>
                    </a:cxn>
                    <a:cxn ang="0">
                      <a:pos x="207" y="0"/>
                    </a:cxn>
                    <a:cxn ang="0">
                      <a:pos x="0" y="165"/>
                    </a:cxn>
                  </a:cxnLst>
                  <a:rect l="0" t="0" r="r" b="b"/>
                  <a:pathLst>
                    <a:path w="413" h="682">
                      <a:moveTo>
                        <a:pt x="0" y="165"/>
                      </a:moveTo>
                      <a:cubicBezTo>
                        <a:pt x="0" y="166"/>
                        <a:pt x="1" y="167"/>
                        <a:pt x="1" y="167"/>
                      </a:cubicBezTo>
                      <a:cubicBezTo>
                        <a:pt x="1" y="238"/>
                        <a:pt x="41" y="283"/>
                        <a:pt x="105" y="321"/>
                      </a:cubicBezTo>
                      <a:cubicBezTo>
                        <a:pt x="223" y="389"/>
                        <a:pt x="223" y="389"/>
                        <a:pt x="223" y="389"/>
                      </a:cubicBezTo>
                      <a:cubicBezTo>
                        <a:pt x="277" y="419"/>
                        <a:pt x="320" y="450"/>
                        <a:pt x="320" y="508"/>
                      </a:cubicBezTo>
                      <a:cubicBezTo>
                        <a:pt x="320" y="583"/>
                        <a:pt x="266" y="626"/>
                        <a:pt x="171" y="626"/>
                      </a:cubicBezTo>
                      <a:cubicBezTo>
                        <a:pt x="168" y="626"/>
                        <a:pt x="165" y="626"/>
                        <a:pt x="161" y="626"/>
                      </a:cubicBezTo>
                      <a:cubicBezTo>
                        <a:pt x="99" y="625"/>
                        <a:pt x="59" y="621"/>
                        <a:pt x="12" y="583"/>
                      </a:cubicBezTo>
                      <a:cubicBezTo>
                        <a:pt x="3" y="576"/>
                        <a:pt x="3" y="576"/>
                        <a:pt x="3" y="576"/>
                      </a:cubicBezTo>
                      <a:cubicBezTo>
                        <a:pt x="3" y="656"/>
                        <a:pt x="3" y="656"/>
                        <a:pt x="3" y="656"/>
                      </a:cubicBezTo>
                      <a:cubicBezTo>
                        <a:pt x="61" y="682"/>
                        <a:pt x="98" y="680"/>
                        <a:pt x="154" y="681"/>
                      </a:cubicBezTo>
                      <a:cubicBezTo>
                        <a:pt x="154" y="675"/>
                        <a:pt x="154" y="675"/>
                        <a:pt x="154" y="675"/>
                      </a:cubicBezTo>
                      <a:cubicBezTo>
                        <a:pt x="154" y="675"/>
                        <a:pt x="154" y="675"/>
                        <a:pt x="154" y="675"/>
                      </a:cubicBezTo>
                      <a:cubicBezTo>
                        <a:pt x="154" y="681"/>
                        <a:pt x="154" y="681"/>
                        <a:pt x="154" y="681"/>
                      </a:cubicBezTo>
                      <a:cubicBezTo>
                        <a:pt x="157" y="681"/>
                        <a:pt x="161" y="681"/>
                        <a:pt x="165" y="681"/>
                      </a:cubicBezTo>
                      <a:cubicBezTo>
                        <a:pt x="278" y="680"/>
                        <a:pt x="412" y="643"/>
                        <a:pt x="413" y="505"/>
                      </a:cubicBezTo>
                      <a:cubicBezTo>
                        <a:pt x="413" y="503"/>
                        <a:pt x="413" y="500"/>
                        <a:pt x="413" y="497"/>
                      </a:cubicBezTo>
                      <a:cubicBezTo>
                        <a:pt x="408" y="384"/>
                        <a:pt x="339" y="357"/>
                        <a:pt x="262" y="313"/>
                      </a:cubicBezTo>
                      <a:cubicBezTo>
                        <a:pt x="159" y="253"/>
                        <a:pt x="159" y="253"/>
                        <a:pt x="159" y="253"/>
                      </a:cubicBezTo>
                      <a:cubicBezTo>
                        <a:pt x="118" y="229"/>
                        <a:pt x="89" y="206"/>
                        <a:pt x="85" y="162"/>
                      </a:cubicBezTo>
                      <a:cubicBezTo>
                        <a:pt x="84" y="160"/>
                        <a:pt x="84" y="158"/>
                        <a:pt x="84" y="155"/>
                      </a:cubicBezTo>
                      <a:cubicBezTo>
                        <a:pt x="84" y="95"/>
                        <a:pt x="149" y="53"/>
                        <a:pt x="214" y="53"/>
                      </a:cubicBezTo>
                      <a:cubicBezTo>
                        <a:pt x="216" y="53"/>
                        <a:pt x="219" y="53"/>
                        <a:pt x="222" y="54"/>
                      </a:cubicBezTo>
                      <a:cubicBezTo>
                        <a:pt x="273" y="55"/>
                        <a:pt x="307" y="63"/>
                        <a:pt x="342" y="96"/>
                      </a:cubicBezTo>
                      <a:cubicBezTo>
                        <a:pt x="352" y="105"/>
                        <a:pt x="352" y="105"/>
                        <a:pt x="352" y="105"/>
                      </a:cubicBezTo>
                      <a:cubicBezTo>
                        <a:pt x="352" y="25"/>
                        <a:pt x="352" y="25"/>
                        <a:pt x="352" y="25"/>
                      </a:cubicBezTo>
                      <a:cubicBezTo>
                        <a:pt x="300" y="1"/>
                        <a:pt x="267" y="2"/>
                        <a:pt x="216" y="1"/>
                      </a:cubicBezTo>
                      <a:cubicBezTo>
                        <a:pt x="213" y="0"/>
                        <a:pt x="209" y="0"/>
                        <a:pt x="207" y="0"/>
                      </a:cubicBezTo>
                      <a:cubicBezTo>
                        <a:pt x="99" y="1"/>
                        <a:pt x="1" y="62"/>
                        <a:pt x="0" y="165"/>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sp>
            <p:nvSpPr>
              <p:cNvPr id="12" name="Rectangle 203"/>
              <p:cNvSpPr>
                <a:spLocks noChangeAspect="1" noChangeArrowheads="1"/>
              </p:cNvSpPr>
              <p:nvPr userDrawn="1"/>
            </p:nvSpPr>
            <p:spPr bwMode="auto">
              <a:xfrm>
                <a:off x="4858" y="0"/>
                <a:ext cx="756" cy="756"/>
              </a:xfrm>
              <a:prstGeom prst="rect">
                <a:avLst/>
              </a:prstGeom>
              <a:solidFill>
                <a:srgbClr val="000000"/>
              </a:solidFill>
              <a:ln w="9525">
                <a:noFill/>
                <a:miter lim="800000"/>
                <a:headEnd/>
                <a:tailEnd/>
              </a:ln>
            </p:spPr>
            <p:txBody>
              <a:bodyPr/>
              <a:lstStyle/>
              <a:p>
                <a:pPr>
                  <a:defRPr/>
                </a:pPr>
                <a:endParaRPr lang="en-AU" sz="3200">
                  <a:solidFill>
                    <a:srgbClr val="FFFFFF"/>
                  </a:solidFill>
                  <a:ea typeface="+mn-ea"/>
                  <a:cs typeface="+mn-cs"/>
                </a:endParaRPr>
              </a:p>
            </p:txBody>
          </p:sp>
          <p:sp>
            <p:nvSpPr>
              <p:cNvPr id="13" name="Freeform 204"/>
              <p:cNvSpPr>
                <a:spLocks noChangeAspect="1" noEditPoints="1"/>
              </p:cNvSpPr>
              <p:nvPr userDrawn="1"/>
            </p:nvSpPr>
            <p:spPr bwMode="white">
              <a:xfrm>
                <a:off x="4936" y="53"/>
                <a:ext cx="587" cy="637"/>
              </a:xfrm>
              <a:custGeom>
                <a:avLst/>
                <a:gdLst/>
                <a:ahLst/>
                <a:cxnLst>
                  <a:cxn ang="0">
                    <a:pos x="743" y="1280"/>
                  </a:cxn>
                  <a:cxn ang="0">
                    <a:pos x="731" y="152"/>
                  </a:cxn>
                  <a:cxn ang="0">
                    <a:pos x="4037" y="252"/>
                  </a:cxn>
                  <a:cxn ang="0">
                    <a:pos x="1456" y="222"/>
                  </a:cxn>
                  <a:cxn ang="0">
                    <a:pos x="2677" y="560"/>
                  </a:cxn>
                  <a:cxn ang="0">
                    <a:pos x="2824" y="308"/>
                  </a:cxn>
                  <a:cxn ang="0">
                    <a:pos x="4037" y="252"/>
                  </a:cxn>
                  <a:cxn ang="0">
                    <a:pos x="4146" y="906"/>
                  </a:cxn>
                  <a:cxn ang="0">
                    <a:pos x="4105" y="2222"/>
                  </a:cxn>
                  <a:cxn ang="0">
                    <a:pos x="4326" y="2160"/>
                  </a:cxn>
                  <a:cxn ang="0">
                    <a:pos x="4350" y="756"/>
                  </a:cxn>
                  <a:cxn ang="0">
                    <a:pos x="4920" y="2133"/>
                  </a:cxn>
                  <a:cxn ang="0">
                    <a:pos x="4707" y="219"/>
                  </a:cxn>
                  <a:cxn ang="0">
                    <a:pos x="6369" y="153"/>
                  </a:cxn>
                  <a:cxn ang="0">
                    <a:pos x="965" y="4496"/>
                  </a:cxn>
                  <a:cxn ang="0">
                    <a:pos x="1785" y="3476"/>
                  </a:cxn>
                  <a:cxn ang="0">
                    <a:pos x="1184" y="2731"/>
                  </a:cxn>
                  <a:cxn ang="0">
                    <a:pos x="1195" y="3626"/>
                  </a:cxn>
                  <a:cxn ang="0">
                    <a:pos x="4080" y="2784"/>
                  </a:cxn>
                  <a:cxn ang="0">
                    <a:pos x="2457" y="2593"/>
                  </a:cxn>
                  <a:cxn ang="0">
                    <a:pos x="3850" y="3975"/>
                  </a:cxn>
                  <a:cxn ang="0">
                    <a:pos x="5713" y="4665"/>
                  </a:cxn>
                  <a:cxn ang="0">
                    <a:pos x="4830" y="4656"/>
                  </a:cxn>
                  <a:cxn ang="0">
                    <a:pos x="4511" y="2590"/>
                  </a:cxn>
                  <a:cxn ang="0">
                    <a:pos x="5758" y="4377"/>
                  </a:cxn>
                  <a:cxn ang="0">
                    <a:pos x="4794" y="3468"/>
                  </a:cxn>
                  <a:cxn ang="0">
                    <a:pos x="3545" y="7166"/>
                  </a:cxn>
                  <a:cxn ang="0">
                    <a:pos x="1689" y="7022"/>
                  </a:cxn>
                  <a:cxn ang="0">
                    <a:pos x="3374" y="6684"/>
                  </a:cxn>
                  <a:cxn ang="0">
                    <a:pos x="5212" y="7097"/>
                  </a:cxn>
                  <a:cxn ang="0">
                    <a:pos x="4005" y="5033"/>
                  </a:cxn>
                  <a:cxn ang="0">
                    <a:pos x="4290" y="5864"/>
                  </a:cxn>
                  <a:cxn ang="0">
                    <a:pos x="4298" y="6942"/>
                  </a:cxn>
                  <a:cxn ang="0">
                    <a:pos x="334" y="5755"/>
                  </a:cxn>
                  <a:cxn ang="0">
                    <a:pos x="484" y="5969"/>
                  </a:cxn>
                  <a:cxn ang="0">
                    <a:pos x="371" y="5959"/>
                  </a:cxn>
                  <a:cxn ang="0">
                    <a:pos x="228" y="6106"/>
                  </a:cxn>
                  <a:cxn ang="0">
                    <a:pos x="450" y="6090"/>
                  </a:cxn>
                  <a:cxn ang="0">
                    <a:pos x="454" y="6205"/>
                  </a:cxn>
                  <a:cxn ang="0">
                    <a:pos x="655" y="6210"/>
                  </a:cxn>
                  <a:cxn ang="0">
                    <a:pos x="587" y="6053"/>
                  </a:cxn>
                  <a:cxn ang="0">
                    <a:pos x="877" y="6081"/>
                  </a:cxn>
                  <a:cxn ang="0">
                    <a:pos x="713" y="5963"/>
                  </a:cxn>
                  <a:cxn ang="0">
                    <a:pos x="764" y="5880"/>
                  </a:cxn>
                  <a:cxn ang="0">
                    <a:pos x="671" y="5717"/>
                  </a:cxn>
                  <a:cxn ang="0">
                    <a:pos x="528" y="5859"/>
                  </a:cxn>
                  <a:cxn ang="0">
                    <a:pos x="388" y="5708"/>
                  </a:cxn>
                  <a:cxn ang="0">
                    <a:pos x="6357" y="5708"/>
                  </a:cxn>
                  <a:cxn ang="0">
                    <a:pos x="6217" y="5859"/>
                  </a:cxn>
                  <a:cxn ang="0">
                    <a:pos x="6073" y="5717"/>
                  </a:cxn>
                  <a:cxn ang="0">
                    <a:pos x="5981" y="5880"/>
                  </a:cxn>
                  <a:cxn ang="0">
                    <a:pos x="6032" y="5963"/>
                  </a:cxn>
                  <a:cxn ang="0">
                    <a:pos x="5867" y="6081"/>
                  </a:cxn>
                  <a:cxn ang="0">
                    <a:pos x="6157" y="6053"/>
                  </a:cxn>
                  <a:cxn ang="0">
                    <a:pos x="6090" y="6210"/>
                  </a:cxn>
                  <a:cxn ang="0">
                    <a:pos x="6291" y="6205"/>
                  </a:cxn>
                  <a:cxn ang="0">
                    <a:pos x="6294" y="6090"/>
                  </a:cxn>
                  <a:cxn ang="0">
                    <a:pos x="6516" y="6106"/>
                  </a:cxn>
                  <a:cxn ang="0">
                    <a:pos x="6374" y="5959"/>
                  </a:cxn>
                  <a:cxn ang="0">
                    <a:pos x="6261" y="5969"/>
                  </a:cxn>
                  <a:cxn ang="0">
                    <a:pos x="6410" y="5755"/>
                  </a:cxn>
                </a:cxnLst>
                <a:rect l="0" t="0" r="r" b="b"/>
                <a:pathLst>
                  <a:path w="6602" h="7166">
                    <a:moveTo>
                      <a:pt x="500" y="2260"/>
                    </a:moveTo>
                    <a:cubicBezTo>
                      <a:pt x="310" y="2257"/>
                      <a:pt x="190" y="2263"/>
                      <a:pt x="12" y="2195"/>
                    </a:cubicBezTo>
                    <a:cubicBezTo>
                      <a:pt x="12" y="1965"/>
                      <a:pt x="12" y="1965"/>
                      <a:pt x="12" y="1965"/>
                    </a:cubicBezTo>
                    <a:cubicBezTo>
                      <a:pt x="172" y="2096"/>
                      <a:pt x="316" y="2111"/>
                      <a:pt x="523" y="2114"/>
                    </a:cubicBezTo>
                    <a:cubicBezTo>
                      <a:pt x="868" y="2125"/>
                      <a:pt x="1079" y="1970"/>
                      <a:pt x="1079" y="1698"/>
                    </a:cubicBezTo>
                    <a:cubicBezTo>
                      <a:pt x="1079" y="1491"/>
                      <a:pt x="924" y="1383"/>
                      <a:pt x="743" y="1280"/>
                    </a:cubicBezTo>
                    <a:cubicBezTo>
                      <a:pt x="345" y="1052"/>
                      <a:pt x="345" y="1052"/>
                      <a:pt x="345" y="1052"/>
                    </a:cubicBezTo>
                    <a:cubicBezTo>
                      <a:pt x="131" y="927"/>
                      <a:pt x="6" y="783"/>
                      <a:pt x="3" y="550"/>
                    </a:cubicBezTo>
                    <a:cubicBezTo>
                      <a:pt x="0" y="205"/>
                      <a:pt x="339" y="0"/>
                      <a:pt x="707" y="12"/>
                    </a:cubicBezTo>
                    <a:cubicBezTo>
                      <a:pt x="880" y="17"/>
                      <a:pt x="988" y="12"/>
                      <a:pt x="1146" y="76"/>
                    </a:cubicBezTo>
                    <a:cubicBezTo>
                      <a:pt x="1146" y="301"/>
                      <a:pt x="1146" y="301"/>
                      <a:pt x="1146" y="301"/>
                    </a:cubicBezTo>
                    <a:cubicBezTo>
                      <a:pt x="1023" y="184"/>
                      <a:pt x="900" y="158"/>
                      <a:pt x="731" y="152"/>
                    </a:cubicBezTo>
                    <a:cubicBezTo>
                      <a:pt x="491" y="137"/>
                      <a:pt x="228" y="298"/>
                      <a:pt x="248" y="538"/>
                    </a:cubicBezTo>
                    <a:cubicBezTo>
                      <a:pt x="263" y="693"/>
                      <a:pt x="368" y="778"/>
                      <a:pt x="506" y="856"/>
                    </a:cubicBezTo>
                    <a:cubicBezTo>
                      <a:pt x="854" y="1058"/>
                      <a:pt x="854" y="1058"/>
                      <a:pt x="854" y="1058"/>
                    </a:cubicBezTo>
                    <a:cubicBezTo>
                      <a:pt x="1117" y="1210"/>
                      <a:pt x="1336" y="1292"/>
                      <a:pt x="1351" y="1663"/>
                    </a:cubicBezTo>
                    <a:cubicBezTo>
                      <a:pt x="1368" y="2146"/>
                      <a:pt x="895" y="2269"/>
                      <a:pt x="500" y="2260"/>
                    </a:cubicBezTo>
                    <a:close/>
                    <a:moveTo>
                      <a:pt x="4037" y="252"/>
                    </a:moveTo>
                    <a:cubicBezTo>
                      <a:pt x="4020" y="283"/>
                      <a:pt x="4007" y="302"/>
                      <a:pt x="3996" y="335"/>
                    </a:cubicBezTo>
                    <a:cubicBezTo>
                      <a:pt x="3306" y="2258"/>
                      <a:pt x="3306" y="2258"/>
                      <a:pt x="3306" y="2258"/>
                    </a:cubicBezTo>
                    <a:cubicBezTo>
                      <a:pt x="2760" y="795"/>
                      <a:pt x="2760" y="795"/>
                      <a:pt x="2760" y="795"/>
                    </a:cubicBezTo>
                    <a:cubicBezTo>
                      <a:pt x="2226" y="2269"/>
                      <a:pt x="2226" y="2269"/>
                      <a:pt x="2226" y="2269"/>
                    </a:cubicBezTo>
                    <a:cubicBezTo>
                      <a:pt x="1494" y="299"/>
                      <a:pt x="1494" y="299"/>
                      <a:pt x="1494" y="299"/>
                    </a:cubicBezTo>
                    <a:cubicBezTo>
                      <a:pt x="1486" y="269"/>
                      <a:pt x="1478" y="250"/>
                      <a:pt x="1456" y="222"/>
                    </a:cubicBezTo>
                    <a:cubicBezTo>
                      <a:pt x="1431" y="191"/>
                      <a:pt x="1414" y="175"/>
                      <a:pt x="1381" y="155"/>
                    </a:cubicBezTo>
                    <a:cubicBezTo>
                      <a:pt x="1760" y="155"/>
                      <a:pt x="1760" y="155"/>
                      <a:pt x="1760" y="155"/>
                    </a:cubicBezTo>
                    <a:cubicBezTo>
                      <a:pt x="1746" y="177"/>
                      <a:pt x="1738" y="191"/>
                      <a:pt x="1735" y="216"/>
                    </a:cubicBezTo>
                    <a:cubicBezTo>
                      <a:pt x="1730" y="238"/>
                      <a:pt x="1727" y="255"/>
                      <a:pt x="1735" y="277"/>
                    </a:cubicBezTo>
                    <a:cubicBezTo>
                      <a:pt x="2242" y="1717"/>
                      <a:pt x="2242" y="1717"/>
                      <a:pt x="2242" y="1717"/>
                    </a:cubicBezTo>
                    <a:cubicBezTo>
                      <a:pt x="2677" y="560"/>
                      <a:pt x="2677" y="560"/>
                      <a:pt x="2677" y="560"/>
                    </a:cubicBezTo>
                    <a:cubicBezTo>
                      <a:pt x="2575" y="299"/>
                      <a:pt x="2575" y="299"/>
                      <a:pt x="2575" y="299"/>
                    </a:cubicBezTo>
                    <a:cubicBezTo>
                      <a:pt x="2561" y="263"/>
                      <a:pt x="2541" y="247"/>
                      <a:pt x="2519" y="219"/>
                    </a:cubicBezTo>
                    <a:cubicBezTo>
                      <a:pt x="2500" y="194"/>
                      <a:pt x="2483" y="177"/>
                      <a:pt x="2461" y="155"/>
                    </a:cubicBezTo>
                    <a:cubicBezTo>
                      <a:pt x="2838" y="155"/>
                      <a:pt x="2838" y="155"/>
                      <a:pt x="2838" y="155"/>
                    </a:cubicBezTo>
                    <a:cubicBezTo>
                      <a:pt x="2827" y="175"/>
                      <a:pt x="2821" y="186"/>
                      <a:pt x="2816" y="208"/>
                    </a:cubicBezTo>
                    <a:cubicBezTo>
                      <a:pt x="2807" y="247"/>
                      <a:pt x="2813" y="272"/>
                      <a:pt x="2824" y="308"/>
                    </a:cubicBezTo>
                    <a:cubicBezTo>
                      <a:pt x="3334" y="1723"/>
                      <a:pt x="3334" y="1723"/>
                      <a:pt x="3334" y="1723"/>
                    </a:cubicBezTo>
                    <a:cubicBezTo>
                      <a:pt x="3804" y="324"/>
                      <a:pt x="3804" y="324"/>
                      <a:pt x="3804" y="324"/>
                    </a:cubicBezTo>
                    <a:cubicBezTo>
                      <a:pt x="3821" y="288"/>
                      <a:pt x="3832" y="263"/>
                      <a:pt x="3829" y="227"/>
                    </a:cubicBezTo>
                    <a:cubicBezTo>
                      <a:pt x="3827" y="197"/>
                      <a:pt x="3821" y="177"/>
                      <a:pt x="3804" y="153"/>
                    </a:cubicBezTo>
                    <a:cubicBezTo>
                      <a:pt x="4109" y="153"/>
                      <a:pt x="4109" y="153"/>
                      <a:pt x="4109" y="153"/>
                    </a:cubicBezTo>
                    <a:cubicBezTo>
                      <a:pt x="4079" y="189"/>
                      <a:pt x="4062" y="213"/>
                      <a:pt x="4037" y="252"/>
                    </a:cubicBezTo>
                    <a:close/>
                    <a:moveTo>
                      <a:pt x="4350" y="756"/>
                    </a:moveTo>
                    <a:cubicBezTo>
                      <a:pt x="4110" y="756"/>
                      <a:pt x="4110" y="756"/>
                      <a:pt x="4110" y="756"/>
                    </a:cubicBezTo>
                    <a:cubicBezTo>
                      <a:pt x="4097" y="756"/>
                      <a:pt x="4097" y="756"/>
                      <a:pt x="4097" y="756"/>
                    </a:cubicBezTo>
                    <a:cubicBezTo>
                      <a:pt x="4104" y="767"/>
                      <a:pt x="4104" y="767"/>
                      <a:pt x="4104" y="767"/>
                    </a:cubicBezTo>
                    <a:cubicBezTo>
                      <a:pt x="4119" y="789"/>
                      <a:pt x="4127" y="806"/>
                      <a:pt x="4135" y="832"/>
                    </a:cubicBezTo>
                    <a:cubicBezTo>
                      <a:pt x="4145" y="861"/>
                      <a:pt x="4146" y="878"/>
                      <a:pt x="4146" y="906"/>
                    </a:cubicBezTo>
                    <a:cubicBezTo>
                      <a:pt x="4146" y="2091"/>
                      <a:pt x="4146" y="2091"/>
                      <a:pt x="4146" y="2091"/>
                    </a:cubicBezTo>
                    <a:cubicBezTo>
                      <a:pt x="4146" y="2119"/>
                      <a:pt x="4146" y="2138"/>
                      <a:pt x="4135" y="2164"/>
                    </a:cubicBezTo>
                    <a:cubicBezTo>
                      <a:pt x="4135" y="2164"/>
                      <a:pt x="4135" y="2164"/>
                      <a:pt x="4135" y="2164"/>
                    </a:cubicBezTo>
                    <a:cubicBezTo>
                      <a:pt x="4135" y="2165"/>
                      <a:pt x="4135" y="2165"/>
                      <a:pt x="4135" y="2165"/>
                    </a:cubicBezTo>
                    <a:cubicBezTo>
                      <a:pt x="4129" y="2183"/>
                      <a:pt x="4124" y="2194"/>
                      <a:pt x="4112" y="2211"/>
                    </a:cubicBezTo>
                    <a:cubicBezTo>
                      <a:pt x="4105" y="2222"/>
                      <a:pt x="4105" y="2222"/>
                      <a:pt x="4105" y="2222"/>
                    </a:cubicBezTo>
                    <a:cubicBezTo>
                      <a:pt x="4118" y="2222"/>
                      <a:pt x="4118" y="2222"/>
                      <a:pt x="4118" y="2222"/>
                    </a:cubicBezTo>
                    <a:cubicBezTo>
                      <a:pt x="4346" y="2222"/>
                      <a:pt x="4346" y="2222"/>
                      <a:pt x="4346" y="2222"/>
                    </a:cubicBezTo>
                    <a:cubicBezTo>
                      <a:pt x="4359" y="2222"/>
                      <a:pt x="4359" y="2222"/>
                      <a:pt x="4359" y="2222"/>
                    </a:cubicBezTo>
                    <a:cubicBezTo>
                      <a:pt x="4352" y="2212"/>
                      <a:pt x="4352" y="2212"/>
                      <a:pt x="4352" y="2212"/>
                    </a:cubicBezTo>
                    <a:cubicBezTo>
                      <a:pt x="4349" y="2207"/>
                      <a:pt x="4346" y="2202"/>
                      <a:pt x="4343" y="2198"/>
                    </a:cubicBezTo>
                    <a:cubicBezTo>
                      <a:pt x="4335" y="2185"/>
                      <a:pt x="4328" y="2176"/>
                      <a:pt x="4326" y="2160"/>
                    </a:cubicBezTo>
                    <a:cubicBezTo>
                      <a:pt x="4320" y="2112"/>
                      <a:pt x="4320" y="2047"/>
                      <a:pt x="4320" y="1972"/>
                    </a:cubicBezTo>
                    <a:cubicBezTo>
                      <a:pt x="4320" y="902"/>
                      <a:pt x="4320" y="902"/>
                      <a:pt x="4320" y="902"/>
                    </a:cubicBezTo>
                    <a:cubicBezTo>
                      <a:pt x="4320" y="880"/>
                      <a:pt x="4320" y="868"/>
                      <a:pt x="4333" y="822"/>
                    </a:cubicBezTo>
                    <a:cubicBezTo>
                      <a:pt x="4341" y="801"/>
                      <a:pt x="4347" y="786"/>
                      <a:pt x="4356" y="766"/>
                    </a:cubicBezTo>
                    <a:cubicBezTo>
                      <a:pt x="4361" y="756"/>
                      <a:pt x="4361" y="756"/>
                      <a:pt x="4361" y="756"/>
                    </a:cubicBezTo>
                    <a:lnTo>
                      <a:pt x="4350" y="756"/>
                    </a:lnTo>
                    <a:close/>
                    <a:moveTo>
                      <a:pt x="6579" y="244"/>
                    </a:moveTo>
                    <a:cubicBezTo>
                      <a:pt x="6571" y="288"/>
                      <a:pt x="6571" y="313"/>
                      <a:pt x="6571" y="355"/>
                    </a:cubicBezTo>
                    <a:cubicBezTo>
                      <a:pt x="6574" y="2291"/>
                      <a:pt x="6574" y="2291"/>
                      <a:pt x="6574" y="2291"/>
                    </a:cubicBezTo>
                    <a:cubicBezTo>
                      <a:pt x="4901" y="443"/>
                      <a:pt x="4901" y="443"/>
                      <a:pt x="4901" y="443"/>
                    </a:cubicBezTo>
                    <a:cubicBezTo>
                      <a:pt x="4901" y="1981"/>
                      <a:pt x="4901" y="1981"/>
                      <a:pt x="4901" y="1981"/>
                    </a:cubicBezTo>
                    <a:cubicBezTo>
                      <a:pt x="4901" y="2042"/>
                      <a:pt x="4901" y="2042"/>
                      <a:pt x="4920" y="2133"/>
                    </a:cubicBezTo>
                    <a:cubicBezTo>
                      <a:pt x="4926" y="2166"/>
                      <a:pt x="4934" y="2186"/>
                      <a:pt x="4945" y="2222"/>
                    </a:cubicBezTo>
                    <a:cubicBezTo>
                      <a:pt x="4682" y="2222"/>
                      <a:pt x="4682" y="2222"/>
                      <a:pt x="4682" y="2222"/>
                    </a:cubicBezTo>
                    <a:cubicBezTo>
                      <a:pt x="4702" y="2194"/>
                      <a:pt x="4713" y="2177"/>
                      <a:pt x="4718" y="2147"/>
                    </a:cubicBezTo>
                    <a:cubicBezTo>
                      <a:pt x="4729" y="2105"/>
                      <a:pt x="4729" y="2078"/>
                      <a:pt x="4729" y="2036"/>
                    </a:cubicBezTo>
                    <a:cubicBezTo>
                      <a:pt x="4729" y="308"/>
                      <a:pt x="4729" y="308"/>
                      <a:pt x="4729" y="308"/>
                    </a:cubicBezTo>
                    <a:cubicBezTo>
                      <a:pt x="4729" y="274"/>
                      <a:pt x="4724" y="250"/>
                      <a:pt x="4707" y="219"/>
                    </a:cubicBezTo>
                    <a:cubicBezTo>
                      <a:pt x="4693" y="189"/>
                      <a:pt x="4677" y="172"/>
                      <a:pt x="4649" y="155"/>
                    </a:cubicBezTo>
                    <a:cubicBezTo>
                      <a:pt x="4954" y="155"/>
                      <a:pt x="4954" y="155"/>
                      <a:pt x="4954" y="155"/>
                    </a:cubicBezTo>
                    <a:cubicBezTo>
                      <a:pt x="6402" y="1809"/>
                      <a:pt x="6402" y="1809"/>
                      <a:pt x="6402" y="1809"/>
                    </a:cubicBezTo>
                    <a:cubicBezTo>
                      <a:pt x="6402" y="496"/>
                      <a:pt x="6402" y="496"/>
                      <a:pt x="6402" y="496"/>
                    </a:cubicBezTo>
                    <a:cubicBezTo>
                      <a:pt x="6402" y="396"/>
                      <a:pt x="6408" y="333"/>
                      <a:pt x="6388" y="233"/>
                    </a:cubicBezTo>
                    <a:cubicBezTo>
                      <a:pt x="6383" y="202"/>
                      <a:pt x="6377" y="183"/>
                      <a:pt x="6369" y="153"/>
                    </a:cubicBezTo>
                    <a:cubicBezTo>
                      <a:pt x="6602" y="153"/>
                      <a:pt x="6602" y="153"/>
                      <a:pt x="6602" y="153"/>
                    </a:cubicBezTo>
                    <a:cubicBezTo>
                      <a:pt x="6591" y="186"/>
                      <a:pt x="6585" y="208"/>
                      <a:pt x="6579" y="244"/>
                    </a:cubicBezTo>
                    <a:close/>
                    <a:moveTo>
                      <a:pt x="1464" y="4662"/>
                    </a:moveTo>
                    <a:cubicBezTo>
                      <a:pt x="913" y="4662"/>
                      <a:pt x="913" y="4662"/>
                      <a:pt x="913" y="4662"/>
                    </a:cubicBezTo>
                    <a:cubicBezTo>
                      <a:pt x="929" y="4640"/>
                      <a:pt x="935" y="4626"/>
                      <a:pt x="946" y="4604"/>
                    </a:cubicBezTo>
                    <a:cubicBezTo>
                      <a:pt x="960" y="4565"/>
                      <a:pt x="965" y="4537"/>
                      <a:pt x="965" y="4496"/>
                    </a:cubicBezTo>
                    <a:cubicBezTo>
                      <a:pt x="965" y="2792"/>
                      <a:pt x="965" y="2792"/>
                      <a:pt x="965" y="2792"/>
                    </a:cubicBezTo>
                    <a:cubicBezTo>
                      <a:pt x="965" y="2745"/>
                      <a:pt x="957" y="2715"/>
                      <a:pt x="938" y="2670"/>
                    </a:cubicBezTo>
                    <a:cubicBezTo>
                      <a:pt x="924" y="2640"/>
                      <a:pt x="913" y="2621"/>
                      <a:pt x="893" y="2593"/>
                    </a:cubicBezTo>
                    <a:cubicBezTo>
                      <a:pt x="1519" y="2593"/>
                      <a:pt x="1519" y="2593"/>
                      <a:pt x="1519" y="2593"/>
                    </a:cubicBezTo>
                    <a:cubicBezTo>
                      <a:pt x="1788" y="2593"/>
                      <a:pt x="1996" y="2820"/>
                      <a:pt x="2010" y="3089"/>
                    </a:cubicBezTo>
                    <a:cubicBezTo>
                      <a:pt x="2015" y="3285"/>
                      <a:pt x="1935" y="3391"/>
                      <a:pt x="1785" y="3476"/>
                    </a:cubicBezTo>
                    <a:cubicBezTo>
                      <a:pt x="1708" y="3524"/>
                      <a:pt x="1708" y="3524"/>
                      <a:pt x="1708" y="3524"/>
                    </a:cubicBezTo>
                    <a:cubicBezTo>
                      <a:pt x="1791" y="3554"/>
                      <a:pt x="1791" y="3554"/>
                      <a:pt x="1791" y="3554"/>
                    </a:cubicBezTo>
                    <a:cubicBezTo>
                      <a:pt x="2021" y="3632"/>
                      <a:pt x="2148" y="3801"/>
                      <a:pt x="2148" y="4072"/>
                    </a:cubicBezTo>
                    <a:cubicBezTo>
                      <a:pt x="2145" y="4438"/>
                      <a:pt x="1885" y="4662"/>
                      <a:pt x="1464" y="4662"/>
                    </a:cubicBezTo>
                    <a:close/>
                    <a:moveTo>
                      <a:pt x="1386" y="2731"/>
                    </a:moveTo>
                    <a:cubicBezTo>
                      <a:pt x="1184" y="2731"/>
                      <a:pt x="1184" y="2731"/>
                      <a:pt x="1184" y="2731"/>
                    </a:cubicBezTo>
                    <a:cubicBezTo>
                      <a:pt x="1184" y="3476"/>
                      <a:pt x="1184" y="3476"/>
                      <a:pt x="1184" y="3476"/>
                    </a:cubicBezTo>
                    <a:cubicBezTo>
                      <a:pt x="1364" y="3476"/>
                      <a:pt x="1364" y="3476"/>
                      <a:pt x="1364" y="3476"/>
                    </a:cubicBezTo>
                    <a:cubicBezTo>
                      <a:pt x="1666" y="3476"/>
                      <a:pt x="1805" y="3313"/>
                      <a:pt x="1796" y="3089"/>
                    </a:cubicBezTo>
                    <a:cubicBezTo>
                      <a:pt x="1785" y="2881"/>
                      <a:pt x="1644" y="2731"/>
                      <a:pt x="1386" y="2731"/>
                    </a:cubicBezTo>
                    <a:close/>
                    <a:moveTo>
                      <a:pt x="1375" y="3609"/>
                    </a:moveTo>
                    <a:cubicBezTo>
                      <a:pt x="1306" y="3609"/>
                      <a:pt x="1264" y="3609"/>
                      <a:pt x="1195" y="3626"/>
                    </a:cubicBezTo>
                    <a:cubicBezTo>
                      <a:pt x="1195" y="4512"/>
                      <a:pt x="1195" y="4512"/>
                      <a:pt x="1195" y="4512"/>
                    </a:cubicBezTo>
                    <a:cubicBezTo>
                      <a:pt x="1270" y="4534"/>
                      <a:pt x="1320" y="4543"/>
                      <a:pt x="1397" y="4537"/>
                    </a:cubicBezTo>
                    <a:cubicBezTo>
                      <a:pt x="1669" y="4521"/>
                      <a:pt x="1935" y="4368"/>
                      <a:pt x="1926" y="4069"/>
                    </a:cubicBezTo>
                    <a:cubicBezTo>
                      <a:pt x="1918" y="3715"/>
                      <a:pt x="1649" y="3618"/>
                      <a:pt x="1375" y="3609"/>
                    </a:cubicBezTo>
                    <a:close/>
                    <a:moveTo>
                      <a:pt x="4083" y="2684"/>
                    </a:moveTo>
                    <a:cubicBezTo>
                      <a:pt x="4077" y="2723"/>
                      <a:pt x="4080" y="2745"/>
                      <a:pt x="4080" y="2784"/>
                    </a:cubicBezTo>
                    <a:cubicBezTo>
                      <a:pt x="4080" y="3994"/>
                      <a:pt x="4080" y="3994"/>
                      <a:pt x="4080" y="3994"/>
                    </a:cubicBezTo>
                    <a:cubicBezTo>
                      <a:pt x="4080" y="4393"/>
                      <a:pt x="3739" y="4684"/>
                      <a:pt x="3313" y="4692"/>
                    </a:cubicBezTo>
                    <a:cubicBezTo>
                      <a:pt x="2856" y="4698"/>
                      <a:pt x="2485" y="4404"/>
                      <a:pt x="2485" y="3983"/>
                    </a:cubicBezTo>
                    <a:cubicBezTo>
                      <a:pt x="2485" y="2795"/>
                      <a:pt x="2485" y="2795"/>
                      <a:pt x="2485" y="2795"/>
                    </a:cubicBezTo>
                    <a:cubicBezTo>
                      <a:pt x="2485" y="2759"/>
                      <a:pt x="2487" y="2737"/>
                      <a:pt x="2482" y="2701"/>
                    </a:cubicBezTo>
                    <a:cubicBezTo>
                      <a:pt x="2476" y="2657"/>
                      <a:pt x="2471" y="2632"/>
                      <a:pt x="2457" y="2593"/>
                    </a:cubicBezTo>
                    <a:cubicBezTo>
                      <a:pt x="2740" y="2593"/>
                      <a:pt x="2740" y="2593"/>
                      <a:pt x="2740" y="2593"/>
                    </a:cubicBezTo>
                    <a:cubicBezTo>
                      <a:pt x="2726" y="2623"/>
                      <a:pt x="2720" y="2643"/>
                      <a:pt x="2715" y="2679"/>
                    </a:cubicBezTo>
                    <a:cubicBezTo>
                      <a:pt x="2706" y="2715"/>
                      <a:pt x="2709" y="2740"/>
                      <a:pt x="2709" y="2776"/>
                    </a:cubicBezTo>
                    <a:cubicBezTo>
                      <a:pt x="2709" y="3958"/>
                      <a:pt x="2709" y="3958"/>
                      <a:pt x="2709" y="3958"/>
                    </a:cubicBezTo>
                    <a:cubicBezTo>
                      <a:pt x="2709" y="4277"/>
                      <a:pt x="2994" y="4523"/>
                      <a:pt x="3313" y="4512"/>
                    </a:cubicBezTo>
                    <a:cubicBezTo>
                      <a:pt x="3629" y="4504"/>
                      <a:pt x="3850" y="4269"/>
                      <a:pt x="3850" y="3975"/>
                    </a:cubicBezTo>
                    <a:cubicBezTo>
                      <a:pt x="3850" y="2789"/>
                      <a:pt x="3850" y="2789"/>
                      <a:pt x="3850" y="2789"/>
                    </a:cubicBezTo>
                    <a:cubicBezTo>
                      <a:pt x="3850" y="2748"/>
                      <a:pt x="3850" y="2723"/>
                      <a:pt x="3845" y="2684"/>
                    </a:cubicBezTo>
                    <a:cubicBezTo>
                      <a:pt x="3836" y="2648"/>
                      <a:pt x="3831" y="2626"/>
                      <a:pt x="3817" y="2593"/>
                    </a:cubicBezTo>
                    <a:cubicBezTo>
                      <a:pt x="4105" y="2593"/>
                      <a:pt x="4105" y="2593"/>
                      <a:pt x="4105" y="2593"/>
                    </a:cubicBezTo>
                    <a:cubicBezTo>
                      <a:pt x="4094" y="2626"/>
                      <a:pt x="4088" y="2648"/>
                      <a:pt x="4083" y="2684"/>
                    </a:cubicBezTo>
                    <a:close/>
                    <a:moveTo>
                      <a:pt x="5713" y="4665"/>
                    </a:moveTo>
                    <a:cubicBezTo>
                      <a:pt x="4882" y="3584"/>
                      <a:pt x="4882" y="3584"/>
                      <a:pt x="4882" y="3584"/>
                    </a:cubicBezTo>
                    <a:cubicBezTo>
                      <a:pt x="4860" y="3557"/>
                      <a:pt x="4852" y="3537"/>
                      <a:pt x="4827" y="3518"/>
                    </a:cubicBezTo>
                    <a:cubicBezTo>
                      <a:pt x="4816" y="3507"/>
                      <a:pt x="4805" y="3501"/>
                      <a:pt x="4791" y="3493"/>
                    </a:cubicBezTo>
                    <a:cubicBezTo>
                      <a:pt x="4791" y="4443"/>
                      <a:pt x="4791" y="4443"/>
                      <a:pt x="4791" y="4443"/>
                    </a:cubicBezTo>
                    <a:cubicBezTo>
                      <a:pt x="4791" y="4487"/>
                      <a:pt x="4788" y="4512"/>
                      <a:pt x="4799" y="4557"/>
                    </a:cubicBezTo>
                    <a:cubicBezTo>
                      <a:pt x="4805" y="4595"/>
                      <a:pt x="4816" y="4618"/>
                      <a:pt x="4830" y="4656"/>
                    </a:cubicBezTo>
                    <a:cubicBezTo>
                      <a:pt x="4525" y="4656"/>
                      <a:pt x="4525" y="4656"/>
                      <a:pt x="4525" y="4656"/>
                    </a:cubicBezTo>
                    <a:cubicBezTo>
                      <a:pt x="4542" y="4623"/>
                      <a:pt x="4555" y="4604"/>
                      <a:pt x="4558" y="4570"/>
                    </a:cubicBezTo>
                    <a:cubicBezTo>
                      <a:pt x="4567" y="4529"/>
                      <a:pt x="4567" y="4438"/>
                      <a:pt x="4567" y="4360"/>
                    </a:cubicBezTo>
                    <a:cubicBezTo>
                      <a:pt x="4567" y="2875"/>
                      <a:pt x="4567" y="2875"/>
                      <a:pt x="4567" y="2875"/>
                    </a:cubicBezTo>
                    <a:cubicBezTo>
                      <a:pt x="4567" y="2798"/>
                      <a:pt x="4564" y="2754"/>
                      <a:pt x="4550" y="2676"/>
                    </a:cubicBezTo>
                    <a:cubicBezTo>
                      <a:pt x="4542" y="2640"/>
                      <a:pt x="4528" y="2621"/>
                      <a:pt x="4511" y="2590"/>
                    </a:cubicBezTo>
                    <a:cubicBezTo>
                      <a:pt x="5134" y="2590"/>
                      <a:pt x="5134" y="2590"/>
                      <a:pt x="5134" y="2590"/>
                    </a:cubicBezTo>
                    <a:cubicBezTo>
                      <a:pt x="5406" y="2590"/>
                      <a:pt x="5650" y="2770"/>
                      <a:pt x="5641" y="3066"/>
                    </a:cubicBezTo>
                    <a:cubicBezTo>
                      <a:pt x="5636" y="3355"/>
                      <a:pt x="5384" y="3601"/>
                      <a:pt x="5079" y="3554"/>
                    </a:cubicBezTo>
                    <a:cubicBezTo>
                      <a:pt x="5096" y="3568"/>
                      <a:pt x="5104" y="3579"/>
                      <a:pt x="5121" y="3593"/>
                    </a:cubicBezTo>
                    <a:cubicBezTo>
                      <a:pt x="5179" y="3648"/>
                      <a:pt x="5212" y="3684"/>
                      <a:pt x="5265" y="3751"/>
                    </a:cubicBezTo>
                    <a:cubicBezTo>
                      <a:pt x="5758" y="4377"/>
                      <a:pt x="5758" y="4377"/>
                      <a:pt x="5758" y="4377"/>
                    </a:cubicBezTo>
                    <a:cubicBezTo>
                      <a:pt x="5821" y="4460"/>
                      <a:pt x="5871" y="4526"/>
                      <a:pt x="5935" y="4582"/>
                    </a:cubicBezTo>
                    <a:cubicBezTo>
                      <a:pt x="5974" y="4615"/>
                      <a:pt x="5999" y="4634"/>
                      <a:pt x="6040" y="4665"/>
                    </a:cubicBezTo>
                    <a:lnTo>
                      <a:pt x="5713" y="4665"/>
                    </a:lnTo>
                    <a:close/>
                    <a:moveTo>
                      <a:pt x="5013" y="2715"/>
                    </a:moveTo>
                    <a:cubicBezTo>
                      <a:pt x="4927" y="2715"/>
                      <a:pt x="4874" y="2718"/>
                      <a:pt x="4794" y="2754"/>
                    </a:cubicBezTo>
                    <a:cubicBezTo>
                      <a:pt x="4794" y="3468"/>
                      <a:pt x="4794" y="3468"/>
                      <a:pt x="4794" y="3468"/>
                    </a:cubicBezTo>
                    <a:cubicBezTo>
                      <a:pt x="4833" y="3474"/>
                      <a:pt x="4907" y="3476"/>
                      <a:pt x="4974" y="3474"/>
                    </a:cubicBezTo>
                    <a:cubicBezTo>
                      <a:pt x="5259" y="3451"/>
                      <a:pt x="5431" y="3302"/>
                      <a:pt x="5414" y="3072"/>
                    </a:cubicBezTo>
                    <a:cubicBezTo>
                      <a:pt x="5403" y="2906"/>
                      <a:pt x="5348" y="2729"/>
                      <a:pt x="5013" y="2715"/>
                    </a:cubicBezTo>
                    <a:close/>
                    <a:moveTo>
                      <a:pt x="3551" y="5119"/>
                    </a:moveTo>
                    <a:cubicBezTo>
                      <a:pt x="3542" y="5163"/>
                      <a:pt x="3542" y="5188"/>
                      <a:pt x="3542" y="5230"/>
                    </a:cubicBezTo>
                    <a:cubicBezTo>
                      <a:pt x="3545" y="7166"/>
                      <a:pt x="3545" y="7166"/>
                      <a:pt x="3545" y="7166"/>
                    </a:cubicBezTo>
                    <a:cubicBezTo>
                      <a:pt x="1872" y="5318"/>
                      <a:pt x="1872" y="5318"/>
                      <a:pt x="1872" y="5318"/>
                    </a:cubicBezTo>
                    <a:cubicBezTo>
                      <a:pt x="1872" y="6856"/>
                      <a:pt x="1872" y="6856"/>
                      <a:pt x="1872" y="6856"/>
                    </a:cubicBezTo>
                    <a:cubicBezTo>
                      <a:pt x="1872" y="6917"/>
                      <a:pt x="1872" y="6917"/>
                      <a:pt x="1892" y="7008"/>
                    </a:cubicBezTo>
                    <a:cubicBezTo>
                      <a:pt x="1897" y="7041"/>
                      <a:pt x="1905" y="7061"/>
                      <a:pt x="1917" y="7097"/>
                    </a:cubicBezTo>
                    <a:cubicBezTo>
                      <a:pt x="1654" y="7097"/>
                      <a:pt x="1654" y="7097"/>
                      <a:pt x="1654" y="7097"/>
                    </a:cubicBezTo>
                    <a:cubicBezTo>
                      <a:pt x="1673" y="7069"/>
                      <a:pt x="1684" y="7052"/>
                      <a:pt x="1689" y="7022"/>
                    </a:cubicBezTo>
                    <a:cubicBezTo>
                      <a:pt x="1701" y="6980"/>
                      <a:pt x="1701" y="6953"/>
                      <a:pt x="1701" y="6911"/>
                    </a:cubicBezTo>
                    <a:cubicBezTo>
                      <a:pt x="1701" y="5183"/>
                      <a:pt x="1701" y="5183"/>
                      <a:pt x="1701" y="5183"/>
                    </a:cubicBezTo>
                    <a:cubicBezTo>
                      <a:pt x="1701" y="5150"/>
                      <a:pt x="1695" y="5125"/>
                      <a:pt x="1678" y="5094"/>
                    </a:cubicBezTo>
                    <a:cubicBezTo>
                      <a:pt x="1665" y="5064"/>
                      <a:pt x="1648" y="5047"/>
                      <a:pt x="1620" y="5030"/>
                    </a:cubicBezTo>
                    <a:cubicBezTo>
                      <a:pt x="1925" y="5030"/>
                      <a:pt x="1925" y="5030"/>
                      <a:pt x="1925" y="5030"/>
                    </a:cubicBezTo>
                    <a:cubicBezTo>
                      <a:pt x="3374" y="6684"/>
                      <a:pt x="3374" y="6684"/>
                      <a:pt x="3374" y="6684"/>
                    </a:cubicBezTo>
                    <a:cubicBezTo>
                      <a:pt x="3374" y="5371"/>
                      <a:pt x="3374" y="5371"/>
                      <a:pt x="3374" y="5371"/>
                    </a:cubicBezTo>
                    <a:cubicBezTo>
                      <a:pt x="3374" y="5271"/>
                      <a:pt x="3379" y="5208"/>
                      <a:pt x="3360" y="5108"/>
                    </a:cubicBezTo>
                    <a:cubicBezTo>
                      <a:pt x="3354" y="5077"/>
                      <a:pt x="3349" y="5058"/>
                      <a:pt x="3340" y="5028"/>
                    </a:cubicBezTo>
                    <a:cubicBezTo>
                      <a:pt x="3573" y="5028"/>
                      <a:pt x="3573" y="5028"/>
                      <a:pt x="3573" y="5028"/>
                    </a:cubicBezTo>
                    <a:cubicBezTo>
                      <a:pt x="3562" y="5061"/>
                      <a:pt x="3556" y="5083"/>
                      <a:pt x="3551" y="5119"/>
                    </a:cubicBezTo>
                    <a:close/>
                    <a:moveTo>
                      <a:pt x="5212" y="7097"/>
                    </a:moveTo>
                    <a:cubicBezTo>
                      <a:pt x="4019" y="7097"/>
                      <a:pt x="4019" y="7097"/>
                      <a:pt x="4019" y="7097"/>
                    </a:cubicBezTo>
                    <a:cubicBezTo>
                      <a:pt x="4038" y="7069"/>
                      <a:pt x="4046" y="7050"/>
                      <a:pt x="4055" y="7019"/>
                    </a:cubicBezTo>
                    <a:cubicBezTo>
                      <a:pt x="4066" y="6980"/>
                      <a:pt x="4060" y="6953"/>
                      <a:pt x="4060" y="6914"/>
                    </a:cubicBezTo>
                    <a:cubicBezTo>
                      <a:pt x="4060" y="5180"/>
                      <a:pt x="4060" y="5180"/>
                      <a:pt x="4060" y="5180"/>
                    </a:cubicBezTo>
                    <a:cubicBezTo>
                      <a:pt x="4060" y="5144"/>
                      <a:pt x="4055" y="5122"/>
                      <a:pt x="4044" y="5091"/>
                    </a:cubicBezTo>
                    <a:cubicBezTo>
                      <a:pt x="4032" y="5066"/>
                      <a:pt x="4024" y="5053"/>
                      <a:pt x="4005" y="5033"/>
                    </a:cubicBezTo>
                    <a:cubicBezTo>
                      <a:pt x="5060" y="5033"/>
                      <a:pt x="5060" y="5033"/>
                      <a:pt x="5060" y="5033"/>
                    </a:cubicBezTo>
                    <a:cubicBezTo>
                      <a:pt x="5060" y="5241"/>
                      <a:pt x="5060" y="5241"/>
                      <a:pt x="5060" y="5241"/>
                    </a:cubicBezTo>
                    <a:cubicBezTo>
                      <a:pt x="5035" y="5216"/>
                      <a:pt x="5013" y="5202"/>
                      <a:pt x="4980" y="5191"/>
                    </a:cubicBezTo>
                    <a:cubicBezTo>
                      <a:pt x="4933" y="5174"/>
                      <a:pt x="4899" y="5183"/>
                      <a:pt x="4852" y="5183"/>
                    </a:cubicBezTo>
                    <a:cubicBezTo>
                      <a:pt x="4290" y="5183"/>
                      <a:pt x="4290" y="5183"/>
                      <a:pt x="4290" y="5183"/>
                    </a:cubicBezTo>
                    <a:cubicBezTo>
                      <a:pt x="4290" y="5864"/>
                      <a:pt x="4290" y="5864"/>
                      <a:pt x="4290" y="5864"/>
                    </a:cubicBezTo>
                    <a:cubicBezTo>
                      <a:pt x="5060" y="5864"/>
                      <a:pt x="5060" y="5864"/>
                      <a:pt x="5060" y="5864"/>
                    </a:cubicBezTo>
                    <a:cubicBezTo>
                      <a:pt x="5060" y="6061"/>
                      <a:pt x="5060" y="6061"/>
                      <a:pt x="5060" y="6061"/>
                    </a:cubicBezTo>
                    <a:cubicBezTo>
                      <a:pt x="5019" y="6041"/>
                      <a:pt x="4991" y="6033"/>
                      <a:pt x="4944" y="6022"/>
                    </a:cubicBezTo>
                    <a:cubicBezTo>
                      <a:pt x="4911" y="6016"/>
                      <a:pt x="4886" y="6016"/>
                      <a:pt x="4852" y="6016"/>
                    </a:cubicBezTo>
                    <a:cubicBezTo>
                      <a:pt x="4298" y="6016"/>
                      <a:pt x="4298" y="6016"/>
                      <a:pt x="4298" y="6016"/>
                    </a:cubicBezTo>
                    <a:cubicBezTo>
                      <a:pt x="4298" y="6942"/>
                      <a:pt x="4298" y="6942"/>
                      <a:pt x="4298" y="6942"/>
                    </a:cubicBezTo>
                    <a:cubicBezTo>
                      <a:pt x="4960" y="6942"/>
                      <a:pt x="4960" y="6942"/>
                      <a:pt x="4960" y="6942"/>
                    </a:cubicBezTo>
                    <a:cubicBezTo>
                      <a:pt x="5052" y="6942"/>
                      <a:pt x="5104" y="6936"/>
                      <a:pt x="5190" y="6908"/>
                    </a:cubicBezTo>
                    <a:cubicBezTo>
                      <a:pt x="5229" y="6897"/>
                      <a:pt x="5251" y="6886"/>
                      <a:pt x="5284" y="6864"/>
                    </a:cubicBezTo>
                    <a:lnTo>
                      <a:pt x="5212" y="7097"/>
                    </a:lnTo>
                    <a:close/>
                    <a:moveTo>
                      <a:pt x="326" y="5704"/>
                    </a:moveTo>
                    <a:cubicBezTo>
                      <a:pt x="327" y="5723"/>
                      <a:pt x="339" y="5734"/>
                      <a:pt x="334" y="5755"/>
                    </a:cubicBezTo>
                    <a:cubicBezTo>
                      <a:pt x="329" y="5776"/>
                      <a:pt x="317" y="5800"/>
                      <a:pt x="317" y="5823"/>
                    </a:cubicBezTo>
                    <a:cubicBezTo>
                      <a:pt x="317" y="5853"/>
                      <a:pt x="343" y="5892"/>
                      <a:pt x="369" y="5910"/>
                    </a:cubicBezTo>
                    <a:cubicBezTo>
                      <a:pt x="374" y="5913"/>
                      <a:pt x="384" y="5915"/>
                      <a:pt x="389" y="5917"/>
                    </a:cubicBezTo>
                    <a:cubicBezTo>
                      <a:pt x="398" y="5922"/>
                      <a:pt x="402" y="5929"/>
                      <a:pt x="410" y="5931"/>
                    </a:cubicBezTo>
                    <a:cubicBezTo>
                      <a:pt x="415" y="5933"/>
                      <a:pt x="424" y="5930"/>
                      <a:pt x="428" y="5931"/>
                    </a:cubicBezTo>
                    <a:cubicBezTo>
                      <a:pt x="431" y="5932"/>
                      <a:pt x="482" y="5965"/>
                      <a:pt x="484" y="5969"/>
                    </a:cubicBezTo>
                    <a:cubicBezTo>
                      <a:pt x="486" y="5974"/>
                      <a:pt x="482" y="5986"/>
                      <a:pt x="478" y="5990"/>
                    </a:cubicBezTo>
                    <a:cubicBezTo>
                      <a:pt x="468" y="6003"/>
                      <a:pt x="454" y="6003"/>
                      <a:pt x="442" y="6001"/>
                    </a:cubicBezTo>
                    <a:cubicBezTo>
                      <a:pt x="438" y="6004"/>
                      <a:pt x="438" y="6004"/>
                      <a:pt x="438" y="6004"/>
                    </a:cubicBezTo>
                    <a:cubicBezTo>
                      <a:pt x="432" y="6001"/>
                      <a:pt x="424" y="5997"/>
                      <a:pt x="422" y="5994"/>
                    </a:cubicBezTo>
                    <a:cubicBezTo>
                      <a:pt x="417" y="5990"/>
                      <a:pt x="415" y="5982"/>
                      <a:pt x="411" y="5978"/>
                    </a:cubicBezTo>
                    <a:cubicBezTo>
                      <a:pt x="407" y="5975"/>
                      <a:pt x="378" y="5962"/>
                      <a:pt x="371" y="5959"/>
                    </a:cubicBezTo>
                    <a:cubicBezTo>
                      <a:pt x="357" y="5954"/>
                      <a:pt x="323" y="5954"/>
                      <a:pt x="308" y="5962"/>
                    </a:cubicBezTo>
                    <a:cubicBezTo>
                      <a:pt x="299" y="5966"/>
                      <a:pt x="285" y="5982"/>
                      <a:pt x="279" y="5988"/>
                    </a:cubicBezTo>
                    <a:cubicBezTo>
                      <a:pt x="275" y="5991"/>
                      <a:pt x="270" y="5993"/>
                      <a:pt x="267" y="5996"/>
                    </a:cubicBezTo>
                    <a:cubicBezTo>
                      <a:pt x="255" y="6011"/>
                      <a:pt x="251" y="6036"/>
                      <a:pt x="243" y="6051"/>
                    </a:cubicBezTo>
                    <a:cubicBezTo>
                      <a:pt x="237" y="6062"/>
                      <a:pt x="226" y="6069"/>
                      <a:pt x="222" y="6080"/>
                    </a:cubicBezTo>
                    <a:cubicBezTo>
                      <a:pt x="219" y="6091"/>
                      <a:pt x="223" y="6093"/>
                      <a:pt x="228" y="6106"/>
                    </a:cubicBezTo>
                    <a:cubicBezTo>
                      <a:pt x="229" y="6106"/>
                      <a:pt x="233" y="6105"/>
                      <a:pt x="233" y="6105"/>
                    </a:cubicBezTo>
                    <a:cubicBezTo>
                      <a:pt x="233" y="6105"/>
                      <a:pt x="262" y="6125"/>
                      <a:pt x="274" y="6138"/>
                    </a:cubicBezTo>
                    <a:cubicBezTo>
                      <a:pt x="287" y="6152"/>
                      <a:pt x="322" y="6169"/>
                      <a:pt x="337" y="6169"/>
                    </a:cubicBezTo>
                    <a:cubicBezTo>
                      <a:pt x="344" y="6168"/>
                      <a:pt x="370" y="6164"/>
                      <a:pt x="374" y="6163"/>
                    </a:cubicBezTo>
                    <a:cubicBezTo>
                      <a:pt x="386" y="6161"/>
                      <a:pt x="405" y="6152"/>
                      <a:pt x="416" y="6143"/>
                    </a:cubicBezTo>
                    <a:cubicBezTo>
                      <a:pt x="420" y="6139"/>
                      <a:pt x="448" y="6094"/>
                      <a:pt x="450" y="6090"/>
                    </a:cubicBezTo>
                    <a:cubicBezTo>
                      <a:pt x="451" y="6087"/>
                      <a:pt x="484" y="6048"/>
                      <a:pt x="498" y="6057"/>
                    </a:cubicBezTo>
                    <a:cubicBezTo>
                      <a:pt x="499" y="6057"/>
                      <a:pt x="518" y="6074"/>
                      <a:pt x="521" y="6082"/>
                    </a:cubicBezTo>
                    <a:cubicBezTo>
                      <a:pt x="523" y="6086"/>
                      <a:pt x="520" y="6102"/>
                      <a:pt x="518" y="6107"/>
                    </a:cubicBezTo>
                    <a:cubicBezTo>
                      <a:pt x="512" y="6120"/>
                      <a:pt x="494" y="6125"/>
                      <a:pt x="481" y="6139"/>
                    </a:cubicBezTo>
                    <a:cubicBezTo>
                      <a:pt x="478" y="6143"/>
                      <a:pt x="458" y="6171"/>
                      <a:pt x="455" y="6181"/>
                    </a:cubicBezTo>
                    <a:cubicBezTo>
                      <a:pt x="452" y="6188"/>
                      <a:pt x="454" y="6197"/>
                      <a:pt x="454" y="6205"/>
                    </a:cubicBezTo>
                    <a:cubicBezTo>
                      <a:pt x="453" y="6227"/>
                      <a:pt x="455" y="6253"/>
                      <a:pt x="479" y="6279"/>
                    </a:cubicBezTo>
                    <a:cubicBezTo>
                      <a:pt x="483" y="6283"/>
                      <a:pt x="495" y="6291"/>
                      <a:pt x="499" y="6295"/>
                    </a:cubicBezTo>
                    <a:cubicBezTo>
                      <a:pt x="515" y="6311"/>
                      <a:pt x="533" y="6341"/>
                      <a:pt x="552" y="6337"/>
                    </a:cubicBezTo>
                    <a:cubicBezTo>
                      <a:pt x="570" y="6334"/>
                      <a:pt x="580" y="6313"/>
                      <a:pt x="600" y="6301"/>
                    </a:cubicBezTo>
                    <a:cubicBezTo>
                      <a:pt x="621" y="6288"/>
                      <a:pt x="643" y="6268"/>
                      <a:pt x="651" y="6247"/>
                    </a:cubicBezTo>
                    <a:cubicBezTo>
                      <a:pt x="655" y="6238"/>
                      <a:pt x="654" y="6220"/>
                      <a:pt x="655" y="6210"/>
                    </a:cubicBezTo>
                    <a:cubicBezTo>
                      <a:pt x="655" y="6208"/>
                      <a:pt x="648" y="6179"/>
                      <a:pt x="643" y="6168"/>
                    </a:cubicBezTo>
                    <a:cubicBezTo>
                      <a:pt x="639" y="6159"/>
                      <a:pt x="635" y="6146"/>
                      <a:pt x="626" y="6135"/>
                    </a:cubicBezTo>
                    <a:cubicBezTo>
                      <a:pt x="615" y="6122"/>
                      <a:pt x="587" y="6115"/>
                      <a:pt x="581" y="6099"/>
                    </a:cubicBezTo>
                    <a:cubicBezTo>
                      <a:pt x="580" y="6098"/>
                      <a:pt x="584" y="6092"/>
                      <a:pt x="584" y="6091"/>
                    </a:cubicBezTo>
                    <a:cubicBezTo>
                      <a:pt x="583" y="6086"/>
                      <a:pt x="579" y="6085"/>
                      <a:pt x="579" y="6080"/>
                    </a:cubicBezTo>
                    <a:cubicBezTo>
                      <a:pt x="578" y="6076"/>
                      <a:pt x="585" y="6056"/>
                      <a:pt x="587" y="6053"/>
                    </a:cubicBezTo>
                    <a:cubicBezTo>
                      <a:pt x="603" y="6036"/>
                      <a:pt x="635" y="6042"/>
                      <a:pt x="646" y="6053"/>
                    </a:cubicBezTo>
                    <a:cubicBezTo>
                      <a:pt x="661" y="6069"/>
                      <a:pt x="658" y="6089"/>
                      <a:pt x="667" y="6104"/>
                    </a:cubicBezTo>
                    <a:cubicBezTo>
                      <a:pt x="686" y="6139"/>
                      <a:pt x="737" y="6162"/>
                      <a:pt x="763" y="6158"/>
                    </a:cubicBezTo>
                    <a:cubicBezTo>
                      <a:pt x="769" y="6157"/>
                      <a:pt x="788" y="6154"/>
                      <a:pt x="794" y="6151"/>
                    </a:cubicBezTo>
                    <a:cubicBezTo>
                      <a:pt x="810" y="6143"/>
                      <a:pt x="822" y="6128"/>
                      <a:pt x="831" y="6119"/>
                    </a:cubicBezTo>
                    <a:cubicBezTo>
                      <a:pt x="843" y="6107"/>
                      <a:pt x="870" y="6095"/>
                      <a:pt x="877" y="6081"/>
                    </a:cubicBezTo>
                    <a:cubicBezTo>
                      <a:pt x="884" y="6069"/>
                      <a:pt x="865" y="6036"/>
                      <a:pt x="860" y="6022"/>
                    </a:cubicBezTo>
                    <a:cubicBezTo>
                      <a:pt x="854" y="6006"/>
                      <a:pt x="839" y="5970"/>
                      <a:pt x="821" y="5958"/>
                    </a:cubicBezTo>
                    <a:cubicBezTo>
                      <a:pt x="819" y="5956"/>
                      <a:pt x="798" y="5950"/>
                      <a:pt x="791" y="5949"/>
                    </a:cubicBezTo>
                    <a:cubicBezTo>
                      <a:pt x="787" y="5948"/>
                      <a:pt x="778" y="5952"/>
                      <a:pt x="774" y="5949"/>
                    </a:cubicBezTo>
                    <a:cubicBezTo>
                      <a:pt x="771" y="5945"/>
                      <a:pt x="771" y="5945"/>
                      <a:pt x="771" y="5945"/>
                    </a:cubicBezTo>
                    <a:cubicBezTo>
                      <a:pt x="759" y="5946"/>
                      <a:pt x="724" y="5957"/>
                      <a:pt x="713" y="5963"/>
                    </a:cubicBezTo>
                    <a:cubicBezTo>
                      <a:pt x="686" y="5977"/>
                      <a:pt x="675" y="5991"/>
                      <a:pt x="651" y="5994"/>
                    </a:cubicBezTo>
                    <a:cubicBezTo>
                      <a:pt x="651" y="5994"/>
                      <a:pt x="647" y="5994"/>
                      <a:pt x="646" y="5994"/>
                    </a:cubicBezTo>
                    <a:cubicBezTo>
                      <a:pt x="643" y="5994"/>
                      <a:pt x="624" y="5981"/>
                      <a:pt x="621" y="5976"/>
                    </a:cubicBezTo>
                    <a:cubicBezTo>
                      <a:pt x="619" y="5972"/>
                      <a:pt x="622" y="5962"/>
                      <a:pt x="623" y="5957"/>
                    </a:cubicBezTo>
                    <a:cubicBezTo>
                      <a:pt x="633" y="5910"/>
                      <a:pt x="703" y="5925"/>
                      <a:pt x="730" y="5912"/>
                    </a:cubicBezTo>
                    <a:cubicBezTo>
                      <a:pt x="746" y="5905"/>
                      <a:pt x="757" y="5890"/>
                      <a:pt x="764" y="5880"/>
                    </a:cubicBezTo>
                    <a:cubicBezTo>
                      <a:pt x="771" y="5868"/>
                      <a:pt x="782" y="5821"/>
                      <a:pt x="778" y="5808"/>
                    </a:cubicBezTo>
                    <a:cubicBezTo>
                      <a:pt x="777" y="5804"/>
                      <a:pt x="761" y="5754"/>
                      <a:pt x="767" y="5733"/>
                    </a:cubicBezTo>
                    <a:cubicBezTo>
                      <a:pt x="769" y="5727"/>
                      <a:pt x="774" y="5715"/>
                      <a:pt x="772" y="5709"/>
                    </a:cubicBezTo>
                    <a:cubicBezTo>
                      <a:pt x="770" y="5706"/>
                      <a:pt x="761" y="5699"/>
                      <a:pt x="761" y="5699"/>
                    </a:cubicBezTo>
                    <a:cubicBezTo>
                      <a:pt x="747" y="5704"/>
                      <a:pt x="735" y="5713"/>
                      <a:pt x="720" y="5716"/>
                    </a:cubicBezTo>
                    <a:cubicBezTo>
                      <a:pt x="704" y="5719"/>
                      <a:pt x="686" y="5715"/>
                      <a:pt x="671" y="5717"/>
                    </a:cubicBezTo>
                    <a:cubicBezTo>
                      <a:pt x="642" y="5721"/>
                      <a:pt x="605" y="5739"/>
                      <a:pt x="590" y="5771"/>
                    </a:cubicBezTo>
                    <a:cubicBezTo>
                      <a:pt x="561" y="5834"/>
                      <a:pt x="591" y="5873"/>
                      <a:pt x="593" y="5884"/>
                    </a:cubicBezTo>
                    <a:cubicBezTo>
                      <a:pt x="593" y="5889"/>
                      <a:pt x="596" y="5888"/>
                      <a:pt x="596" y="5893"/>
                    </a:cubicBezTo>
                    <a:cubicBezTo>
                      <a:pt x="597" y="5908"/>
                      <a:pt x="568" y="5928"/>
                      <a:pt x="554" y="5926"/>
                    </a:cubicBezTo>
                    <a:cubicBezTo>
                      <a:pt x="544" y="5924"/>
                      <a:pt x="525" y="5905"/>
                      <a:pt x="524" y="5891"/>
                    </a:cubicBezTo>
                    <a:cubicBezTo>
                      <a:pt x="524" y="5890"/>
                      <a:pt x="525" y="5865"/>
                      <a:pt x="528" y="5859"/>
                    </a:cubicBezTo>
                    <a:cubicBezTo>
                      <a:pt x="529" y="5854"/>
                      <a:pt x="532" y="5839"/>
                      <a:pt x="532" y="5835"/>
                    </a:cubicBezTo>
                    <a:cubicBezTo>
                      <a:pt x="531" y="5821"/>
                      <a:pt x="535" y="5798"/>
                      <a:pt x="529" y="5784"/>
                    </a:cubicBezTo>
                    <a:cubicBezTo>
                      <a:pt x="526" y="5778"/>
                      <a:pt x="513" y="5751"/>
                      <a:pt x="508" y="5746"/>
                    </a:cubicBezTo>
                    <a:cubicBezTo>
                      <a:pt x="506" y="5744"/>
                      <a:pt x="459" y="5714"/>
                      <a:pt x="456" y="5714"/>
                    </a:cubicBezTo>
                    <a:cubicBezTo>
                      <a:pt x="453" y="5713"/>
                      <a:pt x="434" y="5711"/>
                      <a:pt x="431" y="5711"/>
                    </a:cubicBezTo>
                    <a:cubicBezTo>
                      <a:pt x="421" y="5710"/>
                      <a:pt x="388" y="5708"/>
                      <a:pt x="388" y="5708"/>
                    </a:cubicBezTo>
                    <a:cubicBezTo>
                      <a:pt x="388" y="5708"/>
                      <a:pt x="351" y="5687"/>
                      <a:pt x="348" y="5686"/>
                    </a:cubicBezTo>
                    <a:cubicBezTo>
                      <a:pt x="346" y="5684"/>
                      <a:pt x="333" y="5688"/>
                      <a:pt x="332" y="5688"/>
                    </a:cubicBezTo>
                    <a:cubicBezTo>
                      <a:pt x="330" y="5693"/>
                      <a:pt x="325" y="5699"/>
                      <a:pt x="326" y="5704"/>
                    </a:cubicBezTo>
                    <a:close/>
                    <a:moveTo>
                      <a:pt x="6412" y="5688"/>
                    </a:moveTo>
                    <a:cubicBezTo>
                      <a:pt x="6411" y="5688"/>
                      <a:pt x="6399" y="5684"/>
                      <a:pt x="6396" y="5686"/>
                    </a:cubicBezTo>
                    <a:cubicBezTo>
                      <a:pt x="6394" y="5687"/>
                      <a:pt x="6357" y="5708"/>
                      <a:pt x="6357" y="5708"/>
                    </a:cubicBezTo>
                    <a:cubicBezTo>
                      <a:pt x="6356" y="5708"/>
                      <a:pt x="6323" y="5710"/>
                      <a:pt x="6314" y="5711"/>
                    </a:cubicBezTo>
                    <a:cubicBezTo>
                      <a:pt x="6311" y="5711"/>
                      <a:pt x="6291" y="5713"/>
                      <a:pt x="6288" y="5714"/>
                    </a:cubicBezTo>
                    <a:cubicBezTo>
                      <a:pt x="6285" y="5714"/>
                      <a:pt x="6238" y="5744"/>
                      <a:pt x="6237" y="5746"/>
                    </a:cubicBezTo>
                    <a:cubicBezTo>
                      <a:pt x="6232" y="5751"/>
                      <a:pt x="6218" y="5778"/>
                      <a:pt x="6216" y="5784"/>
                    </a:cubicBezTo>
                    <a:cubicBezTo>
                      <a:pt x="6209" y="5798"/>
                      <a:pt x="6213" y="5821"/>
                      <a:pt x="6212" y="5835"/>
                    </a:cubicBezTo>
                    <a:cubicBezTo>
                      <a:pt x="6212" y="5840"/>
                      <a:pt x="6215" y="5854"/>
                      <a:pt x="6217" y="5859"/>
                    </a:cubicBezTo>
                    <a:cubicBezTo>
                      <a:pt x="6219" y="5865"/>
                      <a:pt x="6221" y="5890"/>
                      <a:pt x="6221" y="5891"/>
                    </a:cubicBezTo>
                    <a:cubicBezTo>
                      <a:pt x="6220" y="5905"/>
                      <a:pt x="6201" y="5924"/>
                      <a:pt x="6190" y="5926"/>
                    </a:cubicBezTo>
                    <a:cubicBezTo>
                      <a:pt x="6176" y="5928"/>
                      <a:pt x="6147" y="5908"/>
                      <a:pt x="6148" y="5893"/>
                    </a:cubicBezTo>
                    <a:cubicBezTo>
                      <a:pt x="6148" y="5888"/>
                      <a:pt x="6151" y="5889"/>
                      <a:pt x="6152" y="5884"/>
                    </a:cubicBezTo>
                    <a:cubicBezTo>
                      <a:pt x="6153" y="5873"/>
                      <a:pt x="6183" y="5834"/>
                      <a:pt x="6154" y="5771"/>
                    </a:cubicBezTo>
                    <a:cubicBezTo>
                      <a:pt x="6139" y="5739"/>
                      <a:pt x="6102" y="5721"/>
                      <a:pt x="6073" y="5717"/>
                    </a:cubicBezTo>
                    <a:cubicBezTo>
                      <a:pt x="6058" y="5715"/>
                      <a:pt x="6040" y="5719"/>
                      <a:pt x="6024" y="5716"/>
                    </a:cubicBezTo>
                    <a:cubicBezTo>
                      <a:pt x="6010" y="5713"/>
                      <a:pt x="5998" y="5704"/>
                      <a:pt x="5983" y="5699"/>
                    </a:cubicBezTo>
                    <a:cubicBezTo>
                      <a:pt x="5983" y="5699"/>
                      <a:pt x="5974" y="5706"/>
                      <a:pt x="5973" y="5709"/>
                    </a:cubicBezTo>
                    <a:cubicBezTo>
                      <a:pt x="5971" y="5715"/>
                      <a:pt x="5975" y="5727"/>
                      <a:pt x="5977" y="5733"/>
                    </a:cubicBezTo>
                    <a:cubicBezTo>
                      <a:pt x="5984" y="5754"/>
                      <a:pt x="5967" y="5804"/>
                      <a:pt x="5966" y="5808"/>
                    </a:cubicBezTo>
                    <a:cubicBezTo>
                      <a:pt x="5962" y="5821"/>
                      <a:pt x="5973" y="5868"/>
                      <a:pt x="5981" y="5880"/>
                    </a:cubicBezTo>
                    <a:cubicBezTo>
                      <a:pt x="5987" y="5890"/>
                      <a:pt x="5998" y="5905"/>
                      <a:pt x="6014" y="5912"/>
                    </a:cubicBezTo>
                    <a:cubicBezTo>
                      <a:pt x="6042" y="5925"/>
                      <a:pt x="6111" y="5910"/>
                      <a:pt x="6121" y="5957"/>
                    </a:cubicBezTo>
                    <a:cubicBezTo>
                      <a:pt x="6122" y="5962"/>
                      <a:pt x="6125" y="5972"/>
                      <a:pt x="6123" y="5976"/>
                    </a:cubicBezTo>
                    <a:cubicBezTo>
                      <a:pt x="6121" y="5981"/>
                      <a:pt x="6101" y="5994"/>
                      <a:pt x="6098" y="5994"/>
                    </a:cubicBezTo>
                    <a:cubicBezTo>
                      <a:pt x="6098" y="5994"/>
                      <a:pt x="6093" y="5994"/>
                      <a:pt x="6093" y="5994"/>
                    </a:cubicBezTo>
                    <a:cubicBezTo>
                      <a:pt x="6069" y="5991"/>
                      <a:pt x="6059" y="5977"/>
                      <a:pt x="6032" y="5963"/>
                    </a:cubicBezTo>
                    <a:cubicBezTo>
                      <a:pt x="6021" y="5957"/>
                      <a:pt x="5985" y="5946"/>
                      <a:pt x="5973" y="5945"/>
                    </a:cubicBezTo>
                    <a:cubicBezTo>
                      <a:pt x="5970" y="5949"/>
                      <a:pt x="5970" y="5949"/>
                      <a:pt x="5970" y="5949"/>
                    </a:cubicBezTo>
                    <a:cubicBezTo>
                      <a:pt x="5967" y="5952"/>
                      <a:pt x="5957" y="5948"/>
                      <a:pt x="5953" y="5949"/>
                    </a:cubicBezTo>
                    <a:cubicBezTo>
                      <a:pt x="5947" y="5950"/>
                      <a:pt x="5925" y="5956"/>
                      <a:pt x="5923" y="5958"/>
                    </a:cubicBezTo>
                    <a:cubicBezTo>
                      <a:pt x="5906" y="5970"/>
                      <a:pt x="5891" y="6006"/>
                      <a:pt x="5884" y="6022"/>
                    </a:cubicBezTo>
                    <a:cubicBezTo>
                      <a:pt x="5879" y="6036"/>
                      <a:pt x="5861" y="6069"/>
                      <a:pt x="5867" y="6081"/>
                    </a:cubicBezTo>
                    <a:cubicBezTo>
                      <a:pt x="5875" y="6096"/>
                      <a:pt x="5902" y="6107"/>
                      <a:pt x="5914" y="6119"/>
                    </a:cubicBezTo>
                    <a:cubicBezTo>
                      <a:pt x="5922" y="6128"/>
                      <a:pt x="5935" y="6143"/>
                      <a:pt x="5951" y="6151"/>
                    </a:cubicBezTo>
                    <a:cubicBezTo>
                      <a:pt x="5956" y="6154"/>
                      <a:pt x="5976" y="6157"/>
                      <a:pt x="5981" y="6158"/>
                    </a:cubicBezTo>
                    <a:cubicBezTo>
                      <a:pt x="6008" y="6162"/>
                      <a:pt x="6058" y="6139"/>
                      <a:pt x="6078" y="6104"/>
                    </a:cubicBezTo>
                    <a:cubicBezTo>
                      <a:pt x="6087" y="6089"/>
                      <a:pt x="6083" y="6069"/>
                      <a:pt x="6098" y="6054"/>
                    </a:cubicBezTo>
                    <a:cubicBezTo>
                      <a:pt x="6109" y="6042"/>
                      <a:pt x="6142" y="6036"/>
                      <a:pt x="6157" y="6053"/>
                    </a:cubicBezTo>
                    <a:cubicBezTo>
                      <a:pt x="6160" y="6056"/>
                      <a:pt x="6166" y="6076"/>
                      <a:pt x="6166" y="6080"/>
                    </a:cubicBezTo>
                    <a:cubicBezTo>
                      <a:pt x="6165" y="6085"/>
                      <a:pt x="6161" y="6086"/>
                      <a:pt x="6161" y="6091"/>
                    </a:cubicBezTo>
                    <a:cubicBezTo>
                      <a:pt x="6161" y="6092"/>
                      <a:pt x="6164" y="6098"/>
                      <a:pt x="6164" y="6099"/>
                    </a:cubicBezTo>
                    <a:cubicBezTo>
                      <a:pt x="6157" y="6116"/>
                      <a:pt x="6130" y="6122"/>
                      <a:pt x="6118" y="6135"/>
                    </a:cubicBezTo>
                    <a:cubicBezTo>
                      <a:pt x="6109" y="6146"/>
                      <a:pt x="6106" y="6159"/>
                      <a:pt x="6101" y="6168"/>
                    </a:cubicBezTo>
                    <a:cubicBezTo>
                      <a:pt x="6096" y="6179"/>
                      <a:pt x="6090" y="6208"/>
                      <a:pt x="6090" y="6210"/>
                    </a:cubicBezTo>
                    <a:cubicBezTo>
                      <a:pt x="6091" y="6220"/>
                      <a:pt x="6089" y="6239"/>
                      <a:pt x="6093" y="6247"/>
                    </a:cubicBezTo>
                    <a:cubicBezTo>
                      <a:pt x="6101" y="6268"/>
                      <a:pt x="6123" y="6288"/>
                      <a:pt x="6144" y="6301"/>
                    </a:cubicBezTo>
                    <a:cubicBezTo>
                      <a:pt x="6164" y="6313"/>
                      <a:pt x="6174" y="6334"/>
                      <a:pt x="6193" y="6337"/>
                    </a:cubicBezTo>
                    <a:cubicBezTo>
                      <a:pt x="6212" y="6341"/>
                      <a:pt x="6230" y="6311"/>
                      <a:pt x="6246" y="6295"/>
                    </a:cubicBezTo>
                    <a:cubicBezTo>
                      <a:pt x="6250" y="6291"/>
                      <a:pt x="6262" y="6283"/>
                      <a:pt x="6266" y="6279"/>
                    </a:cubicBezTo>
                    <a:cubicBezTo>
                      <a:pt x="6289" y="6253"/>
                      <a:pt x="6291" y="6227"/>
                      <a:pt x="6291" y="6205"/>
                    </a:cubicBezTo>
                    <a:cubicBezTo>
                      <a:pt x="6291" y="6197"/>
                      <a:pt x="6293" y="6188"/>
                      <a:pt x="6290" y="6181"/>
                    </a:cubicBezTo>
                    <a:cubicBezTo>
                      <a:pt x="6286" y="6171"/>
                      <a:pt x="6267" y="6143"/>
                      <a:pt x="6263" y="6139"/>
                    </a:cubicBezTo>
                    <a:cubicBezTo>
                      <a:pt x="6250" y="6125"/>
                      <a:pt x="6232" y="6120"/>
                      <a:pt x="6226" y="6107"/>
                    </a:cubicBezTo>
                    <a:cubicBezTo>
                      <a:pt x="6224" y="6102"/>
                      <a:pt x="6221" y="6086"/>
                      <a:pt x="6223" y="6082"/>
                    </a:cubicBezTo>
                    <a:cubicBezTo>
                      <a:pt x="6227" y="6074"/>
                      <a:pt x="6246" y="6057"/>
                      <a:pt x="6247" y="6057"/>
                    </a:cubicBezTo>
                    <a:cubicBezTo>
                      <a:pt x="6261" y="6048"/>
                      <a:pt x="6294" y="6087"/>
                      <a:pt x="6294" y="6090"/>
                    </a:cubicBezTo>
                    <a:cubicBezTo>
                      <a:pt x="6296" y="6094"/>
                      <a:pt x="6324" y="6139"/>
                      <a:pt x="6328" y="6143"/>
                    </a:cubicBezTo>
                    <a:cubicBezTo>
                      <a:pt x="6339" y="6152"/>
                      <a:pt x="6358" y="6161"/>
                      <a:pt x="6370" y="6163"/>
                    </a:cubicBezTo>
                    <a:cubicBezTo>
                      <a:pt x="6375" y="6164"/>
                      <a:pt x="6401" y="6168"/>
                      <a:pt x="6408" y="6169"/>
                    </a:cubicBezTo>
                    <a:cubicBezTo>
                      <a:pt x="6423" y="6169"/>
                      <a:pt x="6457" y="6152"/>
                      <a:pt x="6470" y="6139"/>
                    </a:cubicBezTo>
                    <a:cubicBezTo>
                      <a:pt x="6483" y="6125"/>
                      <a:pt x="6511" y="6105"/>
                      <a:pt x="6511" y="6105"/>
                    </a:cubicBezTo>
                    <a:cubicBezTo>
                      <a:pt x="6511" y="6105"/>
                      <a:pt x="6516" y="6106"/>
                      <a:pt x="6516" y="6106"/>
                    </a:cubicBezTo>
                    <a:cubicBezTo>
                      <a:pt x="6522" y="6093"/>
                      <a:pt x="6526" y="6091"/>
                      <a:pt x="6522" y="6080"/>
                    </a:cubicBezTo>
                    <a:cubicBezTo>
                      <a:pt x="6519" y="6069"/>
                      <a:pt x="6507" y="6062"/>
                      <a:pt x="6501" y="6051"/>
                    </a:cubicBezTo>
                    <a:cubicBezTo>
                      <a:pt x="6493" y="6036"/>
                      <a:pt x="6489" y="6011"/>
                      <a:pt x="6478" y="5996"/>
                    </a:cubicBezTo>
                    <a:cubicBezTo>
                      <a:pt x="6475" y="5993"/>
                      <a:pt x="6469" y="5991"/>
                      <a:pt x="6466" y="5988"/>
                    </a:cubicBezTo>
                    <a:cubicBezTo>
                      <a:pt x="6459" y="5982"/>
                      <a:pt x="6445" y="5966"/>
                      <a:pt x="6437" y="5962"/>
                    </a:cubicBezTo>
                    <a:cubicBezTo>
                      <a:pt x="6422" y="5954"/>
                      <a:pt x="6387" y="5954"/>
                      <a:pt x="6374" y="5959"/>
                    </a:cubicBezTo>
                    <a:cubicBezTo>
                      <a:pt x="6366" y="5962"/>
                      <a:pt x="6338" y="5975"/>
                      <a:pt x="6334" y="5979"/>
                    </a:cubicBezTo>
                    <a:cubicBezTo>
                      <a:pt x="6329" y="5982"/>
                      <a:pt x="6327" y="5990"/>
                      <a:pt x="6322" y="5994"/>
                    </a:cubicBezTo>
                    <a:cubicBezTo>
                      <a:pt x="6320" y="5997"/>
                      <a:pt x="6312" y="6001"/>
                      <a:pt x="6307" y="6004"/>
                    </a:cubicBezTo>
                    <a:cubicBezTo>
                      <a:pt x="6303" y="6001"/>
                      <a:pt x="6303" y="6001"/>
                      <a:pt x="6303" y="6001"/>
                    </a:cubicBezTo>
                    <a:cubicBezTo>
                      <a:pt x="6291" y="6003"/>
                      <a:pt x="6276" y="6003"/>
                      <a:pt x="6266" y="5991"/>
                    </a:cubicBezTo>
                    <a:cubicBezTo>
                      <a:pt x="6263" y="5986"/>
                      <a:pt x="6258" y="5974"/>
                      <a:pt x="6261" y="5969"/>
                    </a:cubicBezTo>
                    <a:cubicBezTo>
                      <a:pt x="6263" y="5965"/>
                      <a:pt x="6313" y="5932"/>
                      <a:pt x="6317" y="5931"/>
                    </a:cubicBezTo>
                    <a:cubicBezTo>
                      <a:pt x="6320" y="5930"/>
                      <a:pt x="6330" y="5933"/>
                      <a:pt x="6334" y="5932"/>
                    </a:cubicBezTo>
                    <a:cubicBezTo>
                      <a:pt x="6343" y="5929"/>
                      <a:pt x="6347" y="5922"/>
                      <a:pt x="6356" y="5917"/>
                    </a:cubicBezTo>
                    <a:cubicBezTo>
                      <a:pt x="6360" y="5915"/>
                      <a:pt x="6371" y="5913"/>
                      <a:pt x="6375" y="5910"/>
                    </a:cubicBezTo>
                    <a:cubicBezTo>
                      <a:pt x="6402" y="5892"/>
                      <a:pt x="6427" y="5853"/>
                      <a:pt x="6428" y="5823"/>
                    </a:cubicBezTo>
                    <a:cubicBezTo>
                      <a:pt x="6428" y="5800"/>
                      <a:pt x="6416" y="5776"/>
                      <a:pt x="6410" y="5755"/>
                    </a:cubicBezTo>
                    <a:cubicBezTo>
                      <a:pt x="6405" y="5734"/>
                      <a:pt x="6418" y="5723"/>
                      <a:pt x="6419" y="5704"/>
                    </a:cubicBezTo>
                    <a:cubicBezTo>
                      <a:pt x="6419" y="5699"/>
                      <a:pt x="6414" y="5693"/>
                      <a:pt x="6412" y="5688"/>
                    </a:cubicBezTo>
                    <a:close/>
                  </a:path>
                </a:pathLst>
              </a:custGeom>
              <a:solidFill>
                <a:srgbClr val="FFFFFF"/>
              </a:solidFill>
              <a:ln w="9525">
                <a:noFill/>
                <a:round/>
                <a:headEnd/>
                <a:tailEnd/>
              </a:ln>
            </p:spPr>
            <p:txBody>
              <a:bodyPr/>
              <a:lstStyle/>
              <a:p>
                <a:pPr>
                  <a:defRPr/>
                </a:pPr>
                <a:endParaRPr lang="en-AU" sz="3200">
                  <a:solidFill>
                    <a:srgbClr val="FFFFFF"/>
                  </a:solidFill>
                  <a:ea typeface="+mn-ea"/>
                  <a:cs typeface="+mn-cs"/>
                </a:endParaRPr>
              </a:p>
            </p:txBody>
          </p:sp>
        </p:grpSp>
      </p:grpSp>
      <p:sp>
        <p:nvSpPr>
          <p:cNvPr id="26627" name="Rectangle 3"/>
          <p:cNvSpPr>
            <a:spLocks noGrp="1" noChangeArrowheads="1"/>
          </p:cNvSpPr>
          <p:nvPr>
            <p:ph type="ctrTitle"/>
          </p:nvPr>
        </p:nvSpPr>
        <p:spPr>
          <a:xfrm>
            <a:off x="723900" y="668338"/>
            <a:ext cx="6907213" cy="2619375"/>
          </a:xfrm>
          <a:prstGeom prst="rect">
            <a:avLst/>
          </a:prstGeom>
        </p:spPr>
        <p:txBody>
          <a:bodyPr anchor="b"/>
          <a:lstStyle>
            <a:lvl1pPr>
              <a:defRPr/>
            </a:lvl1pPr>
          </a:lstStyle>
          <a:p>
            <a:r>
              <a:rPr lang="en-AU"/>
              <a:t>Click to edit Master title</a:t>
            </a:r>
          </a:p>
        </p:txBody>
      </p:sp>
      <p:sp>
        <p:nvSpPr>
          <p:cNvPr id="26628" name="Rectangle 4"/>
          <p:cNvSpPr>
            <a:spLocks noGrp="1" noChangeArrowheads="1"/>
          </p:cNvSpPr>
          <p:nvPr>
            <p:ph type="subTitle" idx="1"/>
          </p:nvPr>
        </p:nvSpPr>
        <p:spPr>
          <a:xfrm>
            <a:off x="725488" y="3262313"/>
            <a:ext cx="6907212" cy="2254250"/>
          </a:xfrm>
          <a:prstGeom prst="rect">
            <a:avLst/>
          </a:prstGeom>
        </p:spPr>
        <p:txBody>
          <a:bodyPr/>
          <a:lstStyle>
            <a:lvl1pPr marL="0" indent="0">
              <a:buFontTx/>
              <a:buNone/>
              <a:defRPr sz="3600">
                <a:solidFill>
                  <a:schemeClr val="tx1"/>
                </a:solidFill>
              </a:defRPr>
            </a:lvl1pPr>
          </a:lstStyle>
          <a:p>
            <a:r>
              <a:rPr lang="en-AU"/>
              <a:t>Click to edit Master subtitle style</a:t>
            </a:r>
          </a:p>
        </p:txBody>
      </p:sp>
      <p:sp>
        <p:nvSpPr>
          <p:cNvPr id="81" name="Rectangle 12"/>
          <p:cNvSpPr>
            <a:spLocks noGrp="1" noChangeArrowheads="1"/>
          </p:cNvSpPr>
          <p:nvPr>
            <p:ph type="sldNum" sz="quarter" idx="10"/>
          </p:nvPr>
        </p:nvSpPr>
        <p:spPr>
          <a:xfrm>
            <a:off x="6643688" y="6154738"/>
            <a:ext cx="1812925" cy="365125"/>
          </a:xfrm>
          <a:prstGeom prst="rect">
            <a:avLst/>
          </a:prstGeom>
        </p:spPr>
        <p:txBody>
          <a:bodyPr/>
          <a:lstStyle>
            <a:lvl1pPr>
              <a:defRPr sz="1600"/>
            </a:lvl1pPr>
          </a:lstStyle>
          <a:p>
            <a:pPr>
              <a:defRPr/>
            </a:pPr>
            <a:fld id="{E41005D5-2B64-425B-BC29-4B0E7B74FB0D}" type="slidenum">
              <a:rPr lang="en-AU">
                <a:solidFill>
                  <a:srgbClr val="FFFFFF"/>
                </a:solidFill>
                <a:latin typeface="Arial" pitchFamily="34" charset="0"/>
                <a:ea typeface="+mn-ea"/>
                <a:cs typeface="+mn-cs"/>
              </a:rPr>
              <a:pPr>
                <a:defRPr/>
              </a:pPr>
              <a:t>‹#›</a:t>
            </a:fld>
            <a:endParaRPr lang="en-AU"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1369588780"/>
      </p:ext>
    </p:extLst>
  </p:cSld>
  <p:clrMapOvr>
    <a:overrideClrMapping bg1="dk2" tx1="lt1" bg2="dk1" tx2="lt2" accent1="accent1" accent2="accent2" accent3="accent3" accent4="accent4" accent5="accent5" accent6="accent6" hlink="hlink" folHlink="folHlink"/>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655638"/>
            <a:ext cx="7932737" cy="792162"/>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722313" y="1663700"/>
            <a:ext cx="7986712" cy="43148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ftr" sz="quarter" idx="10"/>
          </p:nvPr>
        </p:nvSpPr>
        <p:spPr>
          <a:xfrm>
            <a:off x="715963" y="6173788"/>
            <a:ext cx="5353050" cy="336550"/>
          </a:xfrm>
          <a:prstGeom prst="rect">
            <a:avLst/>
          </a:prstGeom>
          <a:ln/>
        </p:spPr>
        <p:txBody>
          <a:bodyPr/>
          <a:lstStyle>
            <a:lvl1pPr>
              <a:defRPr/>
            </a:lvl1pPr>
          </a:lstStyle>
          <a:p>
            <a:pPr>
              <a:defRPr/>
            </a:pPr>
            <a:r>
              <a:rPr lang="en-AU" sz="3200">
                <a:solidFill>
                  <a:srgbClr val="FFFFFF"/>
                </a:solidFill>
                <a:latin typeface="Arial" pitchFamily="34" charset="0"/>
                <a:ea typeface="+mn-ea"/>
                <a:cs typeface="+mn-cs"/>
              </a:rPr>
              <a:t>Swinburne University of Technology, Melbourne Australia</a:t>
            </a:r>
          </a:p>
        </p:txBody>
      </p:sp>
      <p:sp>
        <p:nvSpPr>
          <p:cNvPr id="5" name="Rectangle 5"/>
          <p:cNvSpPr>
            <a:spLocks noGrp="1" noChangeArrowheads="1"/>
          </p:cNvSpPr>
          <p:nvPr>
            <p:ph type="sldNum" sz="quarter" idx="11"/>
          </p:nvPr>
        </p:nvSpPr>
        <p:spPr>
          <a:xfrm>
            <a:off x="6643688" y="6154738"/>
            <a:ext cx="1812925" cy="365125"/>
          </a:xfrm>
          <a:prstGeom prst="rect">
            <a:avLst/>
          </a:prstGeom>
          <a:ln/>
        </p:spPr>
        <p:txBody>
          <a:bodyPr/>
          <a:lstStyle>
            <a:lvl1pPr>
              <a:defRPr/>
            </a:lvl1pPr>
          </a:lstStyle>
          <a:p>
            <a:pPr>
              <a:defRPr/>
            </a:pPr>
            <a:fld id="{CBCE0258-842E-46B1-9A33-BE49FBBDD02A}" type="slidenum">
              <a:rPr lang="en-AU" sz="3200">
                <a:solidFill>
                  <a:srgbClr val="FFFFFF"/>
                </a:solidFill>
                <a:latin typeface="Arial" pitchFamily="34" charset="0"/>
                <a:ea typeface="+mn-ea"/>
                <a:cs typeface="+mn-cs"/>
              </a:rPr>
              <a:pPr>
                <a:defRPr/>
              </a:pPr>
              <a:t>‹#›</a:t>
            </a:fld>
            <a:endParaRPr lang="en-AU" sz="3200"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121752698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4"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rgbClr val="808080"/>
                </a:solidFill>
                <a:latin typeface="Arial"/>
                <a:ea typeface="ＭＳ Ｐゴシック" charset="-128"/>
                <a:cs typeface="Arial"/>
              </a:rPr>
              <a:t>Swinburne</a:t>
            </a:r>
          </a:p>
        </p:txBody>
      </p:sp>
      <p:sp>
        <p:nvSpPr>
          <p:cNvPr id="5"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rgbClr val="FFFFFF"/>
              </a:solidFill>
            </a:endParaRPr>
          </a:p>
        </p:txBody>
      </p:sp>
      <p:sp>
        <p:nvSpPr>
          <p:cNvPr id="6" name="Rectangle 8"/>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FFFFFF"/>
                </a:solidFill>
              </a:rPr>
              <a:t> </a:t>
            </a: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1"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1200"/>
              </a:spcBef>
              <a:spcAft>
                <a:spcPts val="600"/>
              </a:spcAft>
              <a:buClr>
                <a:schemeClr val="bg1"/>
              </a:buClr>
              <a:buFont typeface="Arial" pitchFamily="34" charset="0"/>
              <a:buChar char="-"/>
              <a:defRPr sz="2400">
                <a:solidFill>
                  <a:schemeClr val="bg1"/>
                </a:solidFill>
              </a:defRPr>
            </a:lvl1pPr>
            <a:lvl2pPr marL="720000" indent="-360000">
              <a:lnSpc>
                <a:spcPct val="100000"/>
              </a:lnSpc>
              <a:spcBef>
                <a:spcPts val="0"/>
              </a:spcBef>
              <a:buClr>
                <a:schemeClr val="bg1"/>
              </a:buClr>
              <a:buFont typeface="Arial" pitchFamily="34" charset="0"/>
              <a:buChar char="-"/>
              <a:defRPr sz="2400">
                <a:solidFill>
                  <a:schemeClr val="bg1"/>
                </a:solidFill>
              </a:defRPr>
            </a:lvl2pPr>
            <a:lvl3pPr marL="1080000" indent="-360000">
              <a:lnSpc>
                <a:spcPct val="100000"/>
              </a:lnSpc>
              <a:spcBef>
                <a:spcPts val="600"/>
              </a:spcBef>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a:solidFill>
                  <a:srgbClr val="808080"/>
                </a:solidFill>
                <a:latin typeface="Arial" pitchFamily="34" charset="0"/>
                <a:ea typeface="+mn-ea"/>
                <a:cs typeface="+mn-cs"/>
              </a:rPr>
              <a:pPr>
                <a:defRPr/>
              </a:pPr>
              <a:t>‹#›</a:t>
            </a:fld>
            <a:endParaRPr lang="en-US" dirty="0">
              <a:solidFill>
                <a:srgbClr val="808080"/>
              </a:solidFill>
              <a:latin typeface="Arial" pitchFamily="34" charset="0"/>
              <a:ea typeface="+mn-ea"/>
              <a:cs typeface="+mn-cs"/>
            </a:endParaRPr>
          </a:p>
        </p:txBody>
      </p:sp>
      <p:sp>
        <p:nvSpPr>
          <p:cNvPr id="13" name="Text Placeholder 9"/>
          <p:cNvSpPr>
            <a:spLocks noGrp="1"/>
          </p:cNvSpPr>
          <p:nvPr>
            <p:ph type="body" sz="quarter" idx="11" hasCustomPrompt="1"/>
          </p:nvPr>
        </p:nvSpPr>
        <p:spPr>
          <a:xfrm>
            <a:off x="376239" y="952500"/>
            <a:ext cx="8267700" cy="390525"/>
          </a:xfrm>
          <a:prstGeom prst="rect">
            <a:avLst/>
          </a:prstGeom>
        </p:spPr>
        <p:txBody>
          <a:bodyPr/>
          <a:lstStyle>
            <a:lvl1pPr>
              <a:defRPr>
                <a:solidFill>
                  <a:schemeClr val="bg1"/>
                </a:solidFill>
              </a:defRPr>
            </a:lvl1pPr>
          </a:lstStyle>
          <a:p>
            <a:pPr lvl="0"/>
            <a:r>
              <a:rPr lang="en-US" dirty="0" smtClean="0"/>
              <a:t>Slide title</a:t>
            </a:r>
            <a:endParaRPr lang="en-AU" dirty="0"/>
          </a:p>
        </p:txBody>
      </p:sp>
    </p:spTree>
    <p:extLst>
      <p:ext uri="{BB962C8B-B14F-4D97-AF65-F5344CB8AC3E}">
        <p14:creationId xmlns:p14="http://schemas.microsoft.com/office/powerpoint/2010/main" val="142351441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10.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16.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theme" Target="../theme/theme17.xml"/><Relationship Id="rId5" Type="http://schemas.openxmlformats.org/officeDocument/2006/relationships/slideLayout" Target="../slideLayouts/slideLayout118.xml"/><Relationship Id="rId4"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theme" Target="../theme/theme7.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9.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Subtitle 2"/>
          <p:cNvSpPr txBox="1">
            <a:spLocks/>
          </p:cNvSpPr>
          <p:nvPr/>
        </p:nvSpPr>
        <p:spPr bwMode="auto">
          <a:xfrm>
            <a:off x="228600" y="990600"/>
            <a:ext cx="8686800" cy="5715000"/>
          </a:xfrm>
          <a:prstGeom prst="rect">
            <a:avLst/>
          </a:prstGeom>
          <a:noFill/>
          <a:ln w="9525">
            <a:noFill/>
            <a:miter lim="800000"/>
            <a:headEnd/>
            <a:tailEnd/>
          </a:ln>
        </p:spPr>
        <p:txBody>
          <a:bodyPr/>
          <a:lstStyle/>
          <a:p>
            <a:pPr marL="266700" indent="-266700">
              <a:lnSpc>
                <a:spcPct val="90000"/>
              </a:lnSpc>
              <a:spcBef>
                <a:spcPts val="600"/>
              </a:spcBef>
              <a:spcAft>
                <a:spcPts val="600"/>
              </a:spcAft>
              <a:buClr>
                <a:schemeClr val="tx2"/>
              </a:buClr>
            </a:pPr>
            <a:r>
              <a:rPr lang="en-US" sz="2400">
                <a:solidFill>
                  <a:schemeClr val="bg1"/>
                </a:solidFill>
              </a:rPr>
              <a:t>Text line</a:t>
            </a:r>
          </a:p>
        </p:txBody>
      </p:sp>
    </p:spTree>
  </p:cSld>
  <p:clrMap bg1="dk2" tx1="lt1" bg2="dk1" tx2="lt2" accent1="accent1" accent2="accent2" accent3="accent3" accent4="accent4" accent5="accent5" accent6="accent6" hlink="hlink" folHlink="folHlink"/>
  <p:sldLayoutIdLst>
    <p:sldLayoutId id="2147485667" r:id="rId1"/>
    <p:sldLayoutId id="2147485668" r:id="rId2"/>
    <p:sldLayoutId id="2147485669" r:id="rId3"/>
    <p:sldLayoutId id="2147485670" r:id="rId4"/>
    <p:sldLayoutId id="2147485671" r:id="rId5"/>
  </p:sldLayoutIdLst>
  <p:transition/>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eaLnBrk="1" fontAlgn="base" hangingPunct="1">
        <a:lnSpc>
          <a:spcPct val="85000"/>
        </a:lnSpc>
        <a:spcBef>
          <a:spcPct val="0"/>
        </a:spcBef>
        <a:spcAft>
          <a:spcPct val="0"/>
        </a:spcAft>
        <a:defRPr sz="4400" b="1">
          <a:solidFill>
            <a:schemeClr val="tx2"/>
          </a:solidFill>
          <a:latin typeface="Arial" charset="0"/>
        </a:defRPr>
      </a:lvl6pPr>
      <a:lvl7pPr marL="914400" algn="l" rtl="0" eaLnBrk="1" fontAlgn="base" hangingPunct="1">
        <a:lnSpc>
          <a:spcPct val="85000"/>
        </a:lnSpc>
        <a:spcBef>
          <a:spcPct val="0"/>
        </a:spcBef>
        <a:spcAft>
          <a:spcPct val="0"/>
        </a:spcAft>
        <a:defRPr sz="4400" b="1">
          <a:solidFill>
            <a:schemeClr val="tx2"/>
          </a:solidFill>
          <a:latin typeface="Arial" charset="0"/>
        </a:defRPr>
      </a:lvl7pPr>
      <a:lvl8pPr marL="1371600" algn="l" rtl="0" eaLnBrk="1" fontAlgn="base" hangingPunct="1">
        <a:lnSpc>
          <a:spcPct val="85000"/>
        </a:lnSpc>
        <a:spcBef>
          <a:spcPct val="0"/>
        </a:spcBef>
        <a:spcAft>
          <a:spcPct val="0"/>
        </a:spcAft>
        <a:defRPr sz="4400" b="1">
          <a:solidFill>
            <a:schemeClr val="tx2"/>
          </a:solidFill>
          <a:latin typeface="Arial" charset="0"/>
        </a:defRPr>
      </a:lvl8pPr>
      <a:lvl9pPr marL="1828800" algn="l" rtl="0" eaLnBrk="1" fontAlgn="base" hangingPunct="1">
        <a:lnSpc>
          <a:spcPct val="85000"/>
        </a:lnSpc>
        <a:spcBef>
          <a:spcPct val="0"/>
        </a:spcBef>
        <a:spcAft>
          <a:spcPct val="0"/>
        </a:spcAft>
        <a:defRPr sz="4400" b="1">
          <a:solidFill>
            <a:schemeClr val="tx2"/>
          </a:solidFill>
          <a:latin typeface="Arial" charset="0"/>
        </a:defRPr>
      </a:lvl9pPr>
    </p:titleStyle>
    <p:bodyStyle>
      <a:lvl1pPr marL="266700" indent="-266700" algn="l" rtl="0" eaLnBrk="1" fontAlgn="base" hangingPunct="1">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1" fontAlgn="base" hangingPunct="1">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0000">
            <a:alpha val="8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274140"/>
      </p:ext>
    </p:extLst>
  </p:cSld>
  <p:clrMap bg1="dk2" tx1="lt1" bg2="dk1" tx2="lt2" accent1="accent1" accent2="accent2" accent3="accent3" accent4="accent4" accent5="accent5" accent6="accent6" hlink="hlink" folHlink="folHlink"/>
  <p:sldLayoutIdLst>
    <p:sldLayoutId id="2147485736" r:id="rId1"/>
    <p:sldLayoutId id="2147485737" r:id="rId2"/>
    <p:sldLayoutId id="2147485738" r:id="rId3"/>
    <p:sldLayoutId id="2147485739" r:id="rId4"/>
    <p:sldLayoutId id="2147485740" r:id="rId5"/>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637297"/>
      </p:ext>
    </p:extLst>
  </p:cSld>
  <p:clrMap bg1="dk2" tx1="lt1" bg2="dk1" tx2="lt2" accent1="accent1" accent2="accent2" accent3="accent3" accent4="accent4" accent5="accent5" accent6="accent6" hlink="hlink" folHlink="folHlink"/>
  <p:sldLayoutIdLst>
    <p:sldLayoutId id="2147485744" r:id="rId1"/>
    <p:sldLayoutId id="2147485745" r:id="rId2"/>
    <p:sldLayoutId id="2147485746" r:id="rId3"/>
    <p:sldLayoutId id="2147485747" r:id="rId4"/>
    <p:sldLayoutId id="2147485748" r:id="rId5"/>
    <p:sldLayoutId id="2147485749" r:id="rId6"/>
    <p:sldLayoutId id="2147485750" r:id="rId7"/>
    <p:sldLayoutId id="2147485751" r:id="rId8"/>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00000">
            <a:alpha val="8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601933"/>
      </p:ext>
    </p:extLst>
  </p:cSld>
  <p:clrMap bg1="dk2" tx1="lt1" bg2="dk1" tx2="lt2" accent1="accent1" accent2="accent2" accent3="accent3" accent4="accent4" accent5="accent5" accent6="accent6" hlink="hlink" folHlink="folHlink"/>
  <p:sldLayoutIdLst>
    <p:sldLayoutId id="2147485753" r:id="rId1"/>
    <p:sldLayoutId id="2147485754" r:id="rId2"/>
    <p:sldLayoutId id="2147485755" r:id="rId3"/>
    <p:sldLayoutId id="2147485756" r:id="rId4"/>
    <p:sldLayoutId id="2147485757" r:id="rId5"/>
    <p:sldLayoutId id="2147485758" r:id="rId6"/>
    <p:sldLayoutId id="2147485759" r:id="rId7"/>
    <p:sldLayoutId id="2147485760" r:id="rId8"/>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0000">
            <a:alpha val="8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347959"/>
      </p:ext>
    </p:extLst>
  </p:cSld>
  <p:clrMap bg1="dk2" tx1="lt1" bg2="dk1" tx2="lt2" accent1="accent1" accent2="accent2" accent3="accent3" accent4="accent4" accent5="accent5" accent6="accent6" hlink="hlink" folHlink="folHlink"/>
  <p:sldLayoutIdLst>
    <p:sldLayoutId id="2147485762" r:id="rId1"/>
    <p:sldLayoutId id="2147485763" r:id="rId2"/>
    <p:sldLayoutId id="2147485764" r:id="rId3"/>
    <p:sldLayoutId id="2147485765" r:id="rId4"/>
    <p:sldLayoutId id="2147485766" r:id="rId5"/>
    <p:sldLayoutId id="2147485767" r:id="rId6"/>
    <p:sldLayoutId id="2147485768" r:id="rId7"/>
    <p:sldLayoutId id="2147485769" r:id="rId8"/>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646354"/>
      </p:ext>
    </p:extLst>
  </p:cSld>
  <p:clrMap bg1="dk2" tx1="lt1" bg2="dk1" tx2="lt2" accent1="accent1" accent2="accent2" accent3="accent3" accent4="accent4" accent5="accent5" accent6="accent6" hlink="hlink" folHlink="folHlink"/>
  <p:sldLayoutIdLst>
    <p:sldLayoutId id="2147485771" r:id="rId1"/>
    <p:sldLayoutId id="2147485772" r:id="rId2"/>
    <p:sldLayoutId id="2147485773" r:id="rId3"/>
    <p:sldLayoutId id="2147485774" r:id="rId4"/>
    <p:sldLayoutId id="2147485775" r:id="rId5"/>
    <p:sldLayoutId id="2147485776" r:id="rId6"/>
    <p:sldLayoutId id="2147485777" r:id="rId7"/>
    <p:sldLayoutId id="2147485778" r:id="rId8"/>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257198"/>
      </p:ext>
    </p:extLst>
  </p:cSld>
  <p:clrMap bg1="dk2" tx1="lt1" bg2="dk1" tx2="lt2" accent1="accent1" accent2="accent2" accent3="accent3" accent4="accent4" accent5="accent5" accent6="accent6" hlink="hlink" folHlink="folHlink"/>
  <p:sldLayoutIdLst>
    <p:sldLayoutId id="2147485780" r:id="rId1"/>
    <p:sldLayoutId id="2147485781" r:id="rId2"/>
    <p:sldLayoutId id="2147485782" r:id="rId3"/>
    <p:sldLayoutId id="2147485783" r:id="rId4"/>
    <p:sldLayoutId id="2147485784" r:id="rId5"/>
    <p:sldLayoutId id="2147485785" r:id="rId6"/>
    <p:sldLayoutId id="2147485786" r:id="rId7"/>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075941"/>
      </p:ext>
    </p:extLst>
  </p:cSld>
  <p:clrMap bg1="dk2" tx1="lt1" bg2="dk1" tx2="lt2" accent1="accent1" accent2="accent2" accent3="accent3" accent4="accent4" accent5="accent5" accent6="accent6" hlink="hlink" folHlink="folHlink"/>
  <p:sldLayoutIdLst>
    <p:sldLayoutId id="2147485788" r:id="rId1"/>
    <p:sldLayoutId id="2147485789" r:id="rId2"/>
    <p:sldLayoutId id="2147485790" r:id="rId3"/>
    <p:sldLayoutId id="2147485791" r:id="rId4"/>
    <p:sldLayoutId id="2147485792" r:id="rId5"/>
    <p:sldLayoutId id="2147485793" r:id="rId6"/>
    <p:sldLayoutId id="2147485794" r:id="rId7"/>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Subtitle 2"/>
          <p:cNvSpPr txBox="1">
            <a:spLocks/>
          </p:cNvSpPr>
          <p:nvPr/>
        </p:nvSpPr>
        <p:spPr bwMode="auto">
          <a:xfrm>
            <a:off x="228600" y="990600"/>
            <a:ext cx="8686800" cy="5715000"/>
          </a:xfrm>
          <a:prstGeom prst="rect">
            <a:avLst/>
          </a:prstGeom>
          <a:noFill/>
          <a:ln w="9525">
            <a:noFill/>
            <a:miter lim="800000"/>
            <a:headEnd/>
            <a:tailEnd/>
          </a:ln>
        </p:spPr>
        <p:txBody>
          <a:bodyPr/>
          <a:lstStyle/>
          <a:p>
            <a:pPr marL="266700" indent="-266700">
              <a:lnSpc>
                <a:spcPct val="90000"/>
              </a:lnSpc>
              <a:spcBef>
                <a:spcPts val="600"/>
              </a:spcBef>
              <a:spcAft>
                <a:spcPts val="600"/>
              </a:spcAft>
              <a:buClr>
                <a:srgbClr val="FFFFFF"/>
              </a:buClr>
            </a:pPr>
            <a:r>
              <a:rPr lang="en-US" sz="2400" dirty="0">
                <a:solidFill>
                  <a:srgbClr val="000000"/>
                </a:solidFill>
                <a:latin typeface="Arial"/>
              </a:rPr>
              <a:t>Text line</a:t>
            </a:r>
          </a:p>
        </p:txBody>
      </p:sp>
    </p:spTree>
    <p:extLst>
      <p:ext uri="{BB962C8B-B14F-4D97-AF65-F5344CB8AC3E}">
        <p14:creationId xmlns:p14="http://schemas.microsoft.com/office/powerpoint/2010/main" val="4035055487"/>
      </p:ext>
    </p:extLst>
  </p:cSld>
  <p:clrMap bg1="dk2" tx1="lt1" bg2="dk1" tx2="lt2" accent1="accent1" accent2="accent2" accent3="accent3" accent4="accent4" accent5="accent5" accent6="accent6" hlink="hlink" folHlink="folHlink"/>
  <p:sldLayoutIdLst>
    <p:sldLayoutId id="2147485796" r:id="rId1"/>
    <p:sldLayoutId id="2147485797" r:id="rId2"/>
    <p:sldLayoutId id="2147485798" r:id="rId3"/>
    <p:sldLayoutId id="2147485799" r:id="rId4"/>
    <p:sldLayoutId id="2147485800" r:id="rId5"/>
  </p:sldLayoutIdLst>
  <p:transition/>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eaLnBrk="1" fontAlgn="base" hangingPunct="1">
        <a:lnSpc>
          <a:spcPct val="85000"/>
        </a:lnSpc>
        <a:spcBef>
          <a:spcPct val="0"/>
        </a:spcBef>
        <a:spcAft>
          <a:spcPct val="0"/>
        </a:spcAft>
        <a:defRPr sz="4400" b="1">
          <a:solidFill>
            <a:schemeClr val="tx2"/>
          </a:solidFill>
          <a:latin typeface="Arial" charset="0"/>
        </a:defRPr>
      </a:lvl6pPr>
      <a:lvl7pPr marL="914400" algn="l" rtl="0" eaLnBrk="1" fontAlgn="base" hangingPunct="1">
        <a:lnSpc>
          <a:spcPct val="85000"/>
        </a:lnSpc>
        <a:spcBef>
          <a:spcPct val="0"/>
        </a:spcBef>
        <a:spcAft>
          <a:spcPct val="0"/>
        </a:spcAft>
        <a:defRPr sz="4400" b="1">
          <a:solidFill>
            <a:schemeClr val="tx2"/>
          </a:solidFill>
          <a:latin typeface="Arial" charset="0"/>
        </a:defRPr>
      </a:lvl7pPr>
      <a:lvl8pPr marL="1371600" algn="l" rtl="0" eaLnBrk="1" fontAlgn="base" hangingPunct="1">
        <a:lnSpc>
          <a:spcPct val="85000"/>
        </a:lnSpc>
        <a:spcBef>
          <a:spcPct val="0"/>
        </a:spcBef>
        <a:spcAft>
          <a:spcPct val="0"/>
        </a:spcAft>
        <a:defRPr sz="4400" b="1">
          <a:solidFill>
            <a:schemeClr val="tx2"/>
          </a:solidFill>
          <a:latin typeface="Arial" charset="0"/>
        </a:defRPr>
      </a:lvl8pPr>
      <a:lvl9pPr marL="1828800" algn="l" rtl="0" eaLnBrk="1" fontAlgn="base" hangingPunct="1">
        <a:lnSpc>
          <a:spcPct val="85000"/>
        </a:lnSpc>
        <a:spcBef>
          <a:spcPct val="0"/>
        </a:spcBef>
        <a:spcAft>
          <a:spcPct val="0"/>
        </a:spcAft>
        <a:defRPr sz="4400" b="1">
          <a:solidFill>
            <a:schemeClr val="tx2"/>
          </a:solidFill>
          <a:latin typeface="Arial" charset="0"/>
        </a:defRPr>
      </a:lvl9pPr>
    </p:titleStyle>
    <p:bodyStyle>
      <a:lvl1pPr marL="266700" indent="-266700" algn="l" rtl="0" eaLnBrk="1" fontAlgn="base" hangingPunct="1">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1" fontAlgn="base" hangingPunct="1">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5673" r:id="rId1"/>
    <p:sldLayoutId id="2147485674" r:id="rId2"/>
    <p:sldLayoutId id="2147485675" r:id="rId3"/>
    <p:sldLayoutId id="2147485676" r:id="rId4"/>
    <p:sldLayoutId id="2147485677" r:id="rId5"/>
    <p:sldLayoutId id="2147485741" r:id="rId6"/>
    <p:sldLayoutId id="2147485742" r:id="rId7"/>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00">
            <a:alpha val="80000"/>
          </a:srgbClr>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5679" r:id="rId1"/>
    <p:sldLayoutId id="2147485680" r:id="rId2"/>
    <p:sldLayoutId id="2147485681" r:id="rId3"/>
    <p:sldLayoutId id="2147485682" r:id="rId4"/>
    <p:sldLayoutId id="2147485683" r:id="rId5"/>
    <p:sldLayoutId id="2147485727" r:id="rId6"/>
    <p:sldLayoutId id="2147485728" r:id="rId7"/>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Subtitle 2"/>
          <p:cNvSpPr txBox="1">
            <a:spLocks/>
          </p:cNvSpPr>
          <p:nvPr/>
        </p:nvSpPr>
        <p:spPr bwMode="auto">
          <a:xfrm>
            <a:off x="228600" y="990600"/>
            <a:ext cx="8686800" cy="5715000"/>
          </a:xfrm>
          <a:prstGeom prst="rect">
            <a:avLst/>
          </a:prstGeom>
          <a:noFill/>
          <a:ln w="9525">
            <a:noFill/>
            <a:miter lim="800000"/>
            <a:headEnd/>
            <a:tailEnd/>
          </a:ln>
        </p:spPr>
        <p:txBody>
          <a:bodyPr/>
          <a:lstStyle/>
          <a:p>
            <a:pPr marL="266700" indent="-266700">
              <a:lnSpc>
                <a:spcPct val="90000"/>
              </a:lnSpc>
              <a:spcBef>
                <a:spcPts val="600"/>
              </a:spcBef>
              <a:spcAft>
                <a:spcPts val="600"/>
              </a:spcAft>
              <a:buClr>
                <a:srgbClr val="FFFFFF"/>
              </a:buClr>
            </a:pPr>
            <a:r>
              <a:rPr lang="en-US" sz="2400">
                <a:solidFill>
                  <a:srgbClr val="000000"/>
                </a:solidFill>
                <a:cs typeface="+mn-cs"/>
              </a:rPr>
              <a:t>Text line</a:t>
            </a:r>
          </a:p>
        </p:txBody>
      </p:sp>
    </p:spTree>
    <p:extLst>
      <p:ext uri="{BB962C8B-B14F-4D97-AF65-F5344CB8AC3E}">
        <p14:creationId xmlns:p14="http://schemas.microsoft.com/office/powerpoint/2010/main" val="2480317508"/>
      </p:ext>
    </p:extLst>
  </p:cSld>
  <p:clrMap bg1="dk2" tx1="lt1" bg2="dk1" tx2="lt2" accent1="accent1" accent2="accent2" accent3="accent3" accent4="accent4" accent5="accent5" accent6="accent6" hlink="hlink" folHlink="folHlink"/>
  <p:sldLayoutIdLst>
    <p:sldLayoutId id="2147485685" r:id="rId1"/>
    <p:sldLayoutId id="2147485686" r:id="rId2"/>
    <p:sldLayoutId id="2147485687" r:id="rId3"/>
    <p:sldLayoutId id="2147485688" r:id="rId4"/>
    <p:sldLayoutId id="2147485689" r:id="rId5"/>
  </p:sldLayoutIdLst>
  <p:transition/>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eaLnBrk="1" fontAlgn="base" hangingPunct="1">
        <a:lnSpc>
          <a:spcPct val="85000"/>
        </a:lnSpc>
        <a:spcBef>
          <a:spcPct val="0"/>
        </a:spcBef>
        <a:spcAft>
          <a:spcPct val="0"/>
        </a:spcAft>
        <a:defRPr sz="4400" b="1">
          <a:solidFill>
            <a:schemeClr val="tx2"/>
          </a:solidFill>
          <a:latin typeface="Arial" charset="0"/>
        </a:defRPr>
      </a:lvl6pPr>
      <a:lvl7pPr marL="914400" algn="l" rtl="0" eaLnBrk="1" fontAlgn="base" hangingPunct="1">
        <a:lnSpc>
          <a:spcPct val="85000"/>
        </a:lnSpc>
        <a:spcBef>
          <a:spcPct val="0"/>
        </a:spcBef>
        <a:spcAft>
          <a:spcPct val="0"/>
        </a:spcAft>
        <a:defRPr sz="4400" b="1">
          <a:solidFill>
            <a:schemeClr val="tx2"/>
          </a:solidFill>
          <a:latin typeface="Arial" charset="0"/>
        </a:defRPr>
      </a:lvl7pPr>
      <a:lvl8pPr marL="1371600" algn="l" rtl="0" eaLnBrk="1" fontAlgn="base" hangingPunct="1">
        <a:lnSpc>
          <a:spcPct val="85000"/>
        </a:lnSpc>
        <a:spcBef>
          <a:spcPct val="0"/>
        </a:spcBef>
        <a:spcAft>
          <a:spcPct val="0"/>
        </a:spcAft>
        <a:defRPr sz="4400" b="1">
          <a:solidFill>
            <a:schemeClr val="tx2"/>
          </a:solidFill>
          <a:latin typeface="Arial" charset="0"/>
        </a:defRPr>
      </a:lvl8pPr>
      <a:lvl9pPr marL="1828800" algn="l" rtl="0" eaLnBrk="1" fontAlgn="base" hangingPunct="1">
        <a:lnSpc>
          <a:spcPct val="85000"/>
        </a:lnSpc>
        <a:spcBef>
          <a:spcPct val="0"/>
        </a:spcBef>
        <a:spcAft>
          <a:spcPct val="0"/>
        </a:spcAft>
        <a:defRPr sz="4400" b="1">
          <a:solidFill>
            <a:schemeClr val="tx2"/>
          </a:solidFill>
          <a:latin typeface="Arial" charset="0"/>
        </a:defRPr>
      </a:lvl9pPr>
    </p:titleStyle>
    <p:bodyStyle>
      <a:lvl1pPr marL="266700" indent="-266700" algn="l" rtl="0" eaLnBrk="1" fontAlgn="base" hangingPunct="1">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1" fontAlgn="base" hangingPunct="1">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453948"/>
      </p:ext>
    </p:extLst>
  </p:cSld>
  <p:clrMap bg1="dk2" tx1="lt1" bg2="dk1" tx2="lt2" accent1="accent1" accent2="accent2" accent3="accent3" accent4="accent4" accent5="accent5" accent6="accent6" hlink="hlink" folHlink="folHlink"/>
  <p:sldLayoutIdLst>
    <p:sldLayoutId id="2147485691" r:id="rId1"/>
    <p:sldLayoutId id="2147485692" r:id="rId2"/>
    <p:sldLayoutId id="2147485693" r:id="rId3"/>
    <p:sldLayoutId id="2147485694" r:id="rId4"/>
    <p:sldLayoutId id="2147485695" r:id="rId5"/>
    <p:sldLayoutId id="2147485696" r:id="rId6"/>
    <p:sldLayoutId id="2147485697" r:id="rId7"/>
    <p:sldLayoutId id="2147485698" r:id="rId8"/>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Subtitle 2"/>
          <p:cNvSpPr txBox="1">
            <a:spLocks/>
          </p:cNvSpPr>
          <p:nvPr/>
        </p:nvSpPr>
        <p:spPr bwMode="auto">
          <a:xfrm>
            <a:off x="228600" y="990600"/>
            <a:ext cx="8686800" cy="5715000"/>
          </a:xfrm>
          <a:prstGeom prst="rect">
            <a:avLst/>
          </a:prstGeom>
          <a:noFill/>
          <a:ln w="9525">
            <a:noFill/>
            <a:miter lim="800000"/>
            <a:headEnd/>
            <a:tailEnd/>
          </a:ln>
        </p:spPr>
        <p:txBody>
          <a:bodyPr/>
          <a:lstStyle/>
          <a:p>
            <a:pPr marL="266700" indent="-266700">
              <a:lnSpc>
                <a:spcPct val="90000"/>
              </a:lnSpc>
              <a:spcBef>
                <a:spcPts val="600"/>
              </a:spcBef>
              <a:spcAft>
                <a:spcPts val="600"/>
              </a:spcAft>
              <a:buClr>
                <a:srgbClr val="FFFFFF"/>
              </a:buClr>
            </a:pPr>
            <a:r>
              <a:rPr lang="en-US" sz="2400">
                <a:solidFill>
                  <a:srgbClr val="000000"/>
                </a:solidFill>
                <a:latin typeface="Arial" pitchFamily="34" charset="0"/>
                <a:ea typeface="+mn-ea"/>
                <a:cs typeface="+mn-cs"/>
              </a:rPr>
              <a:t>Text line</a:t>
            </a:r>
          </a:p>
        </p:txBody>
      </p:sp>
    </p:spTree>
    <p:extLst>
      <p:ext uri="{BB962C8B-B14F-4D97-AF65-F5344CB8AC3E}">
        <p14:creationId xmlns:p14="http://schemas.microsoft.com/office/powerpoint/2010/main" val="1925389322"/>
      </p:ext>
    </p:extLst>
  </p:cSld>
  <p:clrMap bg1="dk2" tx1="lt1" bg2="dk1" tx2="lt2" accent1="accent1" accent2="accent2" accent3="accent3" accent4="accent4" accent5="accent5" accent6="accent6" hlink="hlink" folHlink="folHlink"/>
  <p:sldLayoutIdLst>
    <p:sldLayoutId id="2147485700" r:id="rId1"/>
    <p:sldLayoutId id="2147485701" r:id="rId2"/>
    <p:sldLayoutId id="2147485702" r:id="rId3"/>
    <p:sldLayoutId id="2147485703" r:id="rId4"/>
    <p:sldLayoutId id="2147485704" r:id="rId5"/>
    <p:sldLayoutId id="2147485705" r:id="rId6"/>
    <p:sldLayoutId id="2147485706" r:id="rId7"/>
    <p:sldLayoutId id="2147485707" r:id="rId8"/>
  </p:sldLayoutIdLst>
  <p:transition/>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eaLnBrk="1" fontAlgn="base" hangingPunct="1">
        <a:lnSpc>
          <a:spcPct val="85000"/>
        </a:lnSpc>
        <a:spcBef>
          <a:spcPct val="0"/>
        </a:spcBef>
        <a:spcAft>
          <a:spcPct val="0"/>
        </a:spcAft>
        <a:defRPr sz="4400" b="1">
          <a:solidFill>
            <a:schemeClr val="tx2"/>
          </a:solidFill>
          <a:latin typeface="Arial" charset="0"/>
        </a:defRPr>
      </a:lvl6pPr>
      <a:lvl7pPr marL="914400" algn="l" rtl="0" eaLnBrk="1" fontAlgn="base" hangingPunct="1">
        <a:lnSpc>
          <a:spcPct val="85000"/>
        </a:lnSpc>
        <a:spcBef>
          <a:spcPct val="0"/>
        </a:spcBef>
        <a:spcAft>
          <a:spcPct val="0"/>
        </a:spcAft>
        <a:defRPr sz="4400" b="1">
          <a:solidFill>
            <a:schemeClr val="tx2"/>
          </a:solidFill>
          <a:latin typeface="Arial" charset="0"/>
        </a:defRPr>
      </a:lvl7pPr>
      <a:lvl8pPr marL="1371600" algn="l" rtl="0" eaLnBrk="1" fontAlgn="base" hangingPunct="1">
        <a:lnSpc>
          <a:spcPct val="85000"/>
        </a:lnSpc>
        <a:spcBef>
          <a:spcPct val="0"/>
        </a:spcBef>
        <a:spcAft>
          <a:spcPct val="0"/>
        </a:spcAft>
        <a:defRPr sz="4400" b="1">
          <a:solidFill>
            <a:schemeClr val="tx2"/>
          </a:solidFill>
          <a:latin typeface="Arial" charset="0"/>
        </a:defRPr>
      </a:lvl8pPr>
      <a:lvl9pPr marL="1828800" algn="l" rtl="0" eaLnBrk="1" fontAlgn="base" hangingPunct="1">
        <a:lnSpc>
          <a:spcPct val="85000"/>
        </a:lnSpc>
        <a:spcBef>
          <a:spcPct val="0"/>
        </a:spcBef>
        <a:spcAft>
          <a:spcPct val="0"/>
        </a:spcAft>
        <a:defRPr sz="4400" b="1">
          <a:solidFill>
            <a:schemeClr val="tx2"/>
          </a:solidFill>
          <a:latin typeface="Arial" charset="0"/>
        </a:defRPr>
      </a:lvl9pPr>
    </p:titleStyle>
    <p:bodyStyle>
      <a:lvl1pPr marL="266700" indent="-266700" algn="l" rtl="0" eaLnBrk="1" fontAlgn="base" hangingPunct="1">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1" fontAlgn="base" hangingPunct="1">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983817"/>
      </p:ext>
    </p:extLst>
  </p:cSld>
  <p:clrMap bg1="dk2" tx1="lt1" bg2="dk1" tx2="lt2" accent1="accent1" accent2="accent2" accent3="accent3" accent4="accent4" accent5="accent5" accent6="accent6" hlink="hlink" folHlink="folHlink"/>
  <p:sldLayoutIdLst>
    <p:sldLayoutId id="2147485709" r:id="rId1"/>
    <p:sldLayoutId id="2147485710" r:id="rId2"/>
    <p:sldLayoutId id="2147485711" r:id="rId3"/>
    <p:sldLayoutId id="2147485712" r:id="rId4"/>
    <p:sldLayoutId id="2147485713" r:id="rId5"/>
    <p:sldLayoutId id="2147485714" r:id="rId6"/>
    <p:sldLayoutId id="2147485715" r:id="rId7"/>
    <p:sldLayoutId id="2147485716" r:id="rId8"/>
    <p:sldLayoutId id="2147485717" r:id="rId9"/>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0000">
            <a:alpha val="8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771618"/>
      </p:ext>
    </p:extLst>
  </p:cSld>
  <p:clrMap bg1="dk2" tx1="lt1" bg2="dk1" tx2="lt2" accent1="accent1" accent2="accent2" accent3="accent3" accent4="accent4" accent5="accent5" accent6="accent6" hlink="hlink" folHlink="folHlink"/>
  <p:sldLayoutIdLst>
    <p:sldLayoutId id="2147485719" r:id="rId1"/>
    <p:sldLayoutId id="2147485720" r:id="rId2"/>
    <p:sldLayoutId id="2147485721" r:id="rId3"/>
    <p:sldLayoutId id="2147485722" r:id="rId4"/>
    <p:sldLayoutId id="2147485723" r:id="rId5"/>
    <p:sldLayoutId id="2147485724" r:id="rId6"/>
    <p:sldLayoutId id="2147485725" r:id="rId7"/>
    <p:sldLayoutId id="2147485726" r:id="rId8"/>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00">
            <a:alpha val="8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339056"/>
      </p:ext>
    </p:extLst>
  </p:cSld>
  <p:clrMap bg1="dk2" tx1="lt1" bg2="dk1" tx2="lt2" accent1="accent1" accent2="accent2" accent3="accent3" accent4="accent4" accent5="accent5" accent6="accent6" hlink="hlink" folHlink="folHlink"/>
  <p:sldLayoutIdLst>
    <p:sldLayoutId id="2147485730" r:id="rId1"/>
    <p:sldLayoutId id="2147485731" r:id="rId2"/>
    <p:sldLayoutId id="2147485732" r:id="rId3"/>
    <p:sldLayoutId id="2147485733" r:id="rId4"/>
    <p:sldLayoutId id="2147485734" r:id="rId5"/>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www.swin.edu.au/career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au/imgres?imgurl=http://www.blogosis.com/wp-content/uploads/2008/07/business_interview_reference_questions.jpg&amp;imgrefurl=http://www.employeerightspost.com/2009/07/articles/defamation/fear-of-defamation-lawsuits-for-employee-references-is-overblown/&amp;usg=__nJRoytBXdmug6ZlZVBuoRPSLlsc=&amp;h=396&amp;w=338&amp;sz=109&amp;hl=en&amp;start=11&amp;zoom=1&amp;itbs=1&amp;tbnid=tnRip5_dzFKGXM:&amp;tbnh=124&amp;tbnw=106&amp;prev=/images?q=employment+references&amp;hl=en&amp;gbv=2&amp;tbs=isch:1&amp;ei=WE4-Ta2hC8eVceDgwecB" TargetMode="External"/><Relationship Id="rId2" Type="http://schemas.openxmlformats.org/officeDocument/2006/relationships/notesSlide" Target="../notesSlides/notesSlide32.xml"/><Relationship Id="rId1" Type="http://schemas.openxmlformats.org/officeDocument/2006/relationships/slideLayout" Target="../slideLayouts/slideLayout9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93.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www.swin.edu.au/career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4294967295"/>
          </p:nvPr>
        </p:nvSpPr>
        <p:spPr>
          <a:xfrm>
            <a:off x="314325" y="3105150"/>
            <a:ext cx="4401691" cy="914400"/>
          </a:xfrm>
          <a:prstGeom prst="rect">
            <a:avLst/>
          </a:prstGeom>
        </p:spPr>
        <p:txBody>
          <a:bodyPr/>
          <a:lstStyle/>
          <a:p>
            <a:pPr marL="0" indent="0"/>
            <a:r>
              <a:rPr lang="en-AU" dirty="0" smtClean="0"/>
              <a:t>AUSTRALIAN RESUMES &amp;</a:t>
            </a:r>
          </a:p>
          <a:p>
            <a:pPr marL="0" indent="0"/>
            <a:r>
              <a:rPr lang="en-AU" dirty="0" smtClean="0"/>
              <a:t>COVER LETTERS</a:t>
            </a:r>
            <a:endParaRPr lang="en-AU" dirty="0"/>
          </a:p>
        </p:txBody>
      </p:sp>
      <p:sp>
        <p:nvSpPr>
          <p:cNvPr id="13" name="Text Placeholder 12"/>
          <p:cNvSpPr>
            <a:spLocks noGrp="1"/>
          </p:cNvSpPr>
          <p:nvPr>
            <p:ph type="body" sz="quarter" idx="4294967295"/>
          </p:nvPr>
        </p:nvSpPr>
        <p:spPr>
          <a:xfrm>
            <a:off x="304800" y="1295400"/>
            <a:ext cx="7233684" cy="1133475"/>
          </a:xfrm>
          <a:prstGeom prst="rect">
            <a:avLst/>
          </a:prstGeom>
        </p:spPr>
        <p:txBody>
          <a:bodyPr/>
          <a:lstStyle/>
          <a:p>
            <a:pPr marL="0" indent="0"/>
            <a:r>
              <a:rPr lang="en-AU" sz="3200" b="1" dirty="0" smtClean="0"/>
              <a:t>Employability: Professional Career Start Strategies &amp; Job Search</a:t>
            </a:r>
          </a:p>
          <a:p>
            <a:pPr lvl="0">
              <a:buClr>
                <a:srgbClr val="FFFFFF"/>
              </a:buClr>
            </a:pPr>
            <a:r>
              <a:rPr lang="en-AU" dirty="0">
                <a:solidFill>
                  <a:srgbClr val="FFFFFF"/>
                </a:solidFill>
              </a:rPr>
              <a:t>Olivia Doyle</a:t>
            </a:r>
          </a:p>
          <a:p>
            <a:endParaRPr lang="en-AU" sz="3200" b="1" dirty="0"/>
          </a:p>
        </p:txBody>
      </p:sp>
      <p:sp>
        <p:nvSpPr>
          <p:cNvPr id="3" name="TextBox 2"/>
          <p:cNvSpPr txBox="1"/>
          <p:nvPr/>
        </p:nvSpPr>
        <p:spPr>
          <a:xfrm>
            <a:off x="116958" y="4798091"/>
            <a:ext cx="4795283" cy="369332"/>
          </a:xfrm>
          <a:prstGeom prst="rect">
            <a:avLst/>
          </a:prstGeom>
          <a:noFill/>
        </p:spPr>
        <p:txBody>
          <a:bodyPr wrap="square" rtlCol="0">
            <a:spAutoFit/>
          </a:bodyPr>
          <a:lstStyle/>
          <a:p>
            <a:r>
              <a:rPr lang="en-AU" b="1" dirty="0" smtClean="0">
                <a:solidFill>
                  <a:srgbClr val="FFFFFF"/>
                </a:solidFill>
                <a:latin typeface="Arial"/>
              </a:rPr>
              <a:t>25 November 2015</a:t>
            </a:r>
            <a:endParaRPr lang="en-AU" b="1" dirty="0">
              <a:solidFill>
                <a:srgbClr val="FFFFFF"/>
              </a:solidFill>
              <a:latin typeface="Arial"/>
            </a:endParaRPr>
          </a:p>
        </p:txBody>
      </p:sp>
    </p:spTree>
    <p:extLst>
      <p:ext uri="{BB962C8B-B14F-4D97-AF65-F5344CB8AC3E}">
        <p14:creationId xmlns:p14="http://schemas.microsoft.com/office/powerpoint/2010/main" val="117207374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238" y="285751"/>
            <a:ext cx="7548561" cy="466724"/>
          </a:xfrm>
        </p:spPr>
        <p:txBody>
          <a:bodyPr/>
          <a:lstStyle/>
          <a:p>
            <a:pPr algn="ctr"/>
            <a:r>
              <a:rPr lang="en-US" b="1" dirty="0" smtClean="0">
                <a:solidFill>
                  <a:schemeClr val="bg1"/>
                </a:solidFill>
              </a:rPr>
              <a:t>Recruiters often short list job applications </a:t>
            </a:r>
            <a:br>
              <a:rPr lang="en-US" b="1" dirty="0" smtClean="0">
                <a:solidFill>
                  <a:schemeClr val="bg1"/>
                </a:solidFill>
              </a:rPr>
            </a:br>
            <a:r>
              <a:rPr lang="en-US" b="1" dirty="0" smtClean="0">
                <a:solidFill>
                  <a:schemeClr val="bg1"/>
                </a:solidFill>
              </a:rPr>
              <a:t>into three categories</a:t>
            </a:r>
            <a:br>
              <a:rPr lang="en-US" b="1" dirty="0" smtClean="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b="1" dirty="0" smtClean="0">
                <a:solidFill>
                  <a:srgbClr val="FF0000"/>
                </a:solidFill>
              </a:rPr>
              <a:t>             Which </a:t>
            </a:r>
            <a:r>
              <a:rPr lang="en-US" b="1" dirty="0">
                <a:solidFill>
                  <a:srgbClr val="FF0000"/>
                </a:solidFill>
              </a:rPr>
              <a:t>pile will your story end </a:t>
            </a:r>
            <a:r>
              <a:rPr lang="en-US" b="1" dirty="0" smtClean="0">
                <a:solidFill>
                  <a:srgbClr val="FF0000"/>
                </a:solidFill>
              </a:rPr>
              <a:t>up in</a:t>
            </a:r>
            <a:r>
              <a:rPr lang="en-US" b="1" dirty="0">
                <a:solidFill>
                  <a:srgbClr val="FF0000"/>
                </a:solidFill>
              </a:rPr>
              <a:t>?</a:t>
            </a:r>
            <a:br>
              <a:rPr lang="en-US" b="1" dirty="0">
                <a:solidFill>
                  <a:srgbClr val="FF0000"/>
                </a:solidFill>
              </a:rPr>
            </a:br>
            <a:endParaRPr lang="en-AU" b="1" dirty="0">
              <a:solidFill>
                <a:srgbClr val="FF0000"/>
              </a:solidFill>
            </a:endParaRPr>
          </a:p>
        </p:txBody>
      </p:sp>
      <p:sp>
        <p:nvSpPr>
          <p:cNvPr id="2" name="Slide Number Placeholder 1"/>
          <p:cNvSpPr>
            <a:spLocks noGrp="1"/>
          </p:cNvSpPr>
          <p:nvPr>
            <p:ph type="sldNum" sz="quarter" idx="10"/>
          </p:nvPr>
        </p:nvSpPr>
        <p:spPr/>
        <p:txBody>
          <a:bodyPr/>
          <a:lstStyle/>
          <a:p>
            <a:pPr>
              <a:defRPr/>
            </a:pPr>
            <a:fld id="{02AEB0F0-5540-4FE2-9628-2CB6653FEAB5}" type="slidenum">
              <a:rPr lang="en-US" smtClean="0"/>
              <a:pPr>
                <a:defRPr/>
              </a:pPr>
              <a:t>10</a:t>
            </a:fld>
            <a:endParaRPr lang="en-US" dirty="0"/>
          </a:p>
        </p:txBody>
      </p:sp>
      <p:sp>
        <p:nvSpPr>
          <p:cNvPr id="4" name="Text Placeholder 3"/>
          <p:cNvSpPr>
            <a:spLocks noGrp="1"/>
          </p:cNvSpPr>
          <p:nvPr>
            <p:ph type="body" sz="quarter" idx="11"/>
          </p:nvPr>
        </p:nvSpPr>
        <p:spPr/>
        <p:txBody>
          <a:bodyPr/>
          <a:lstStyle/>
          <a:p>
            <a:pPr marL="0" indent="0"/>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147" y="2342511"/>
            <a:ext cx="4042612" cy="261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32547" y="4058652"/>
            <a:ext cx="6063916" cy="2554545"/>
          </a:xfrm>
          <a:prstGeom prst="rect">
            <a:avLst/>
          </a:prstGeom>
          <a:noFill/>
        </p:spPr>
        <p:txBody>
          <a:bodyPr wrap="square" rtlCol="0">
            <a:spAutoFit/>
          </a:bodyPr>
          <a:lstStyle/>
          <a:p>
            <a:endParaRPr lang="en-AU" sz="4000" dirty="0" smtClean="0"/>
          </a:p>
          <a:p>
            <a:endParaRPr lang="en-AU" sz="4000" dirty="0"/>
          </a:p>
          <a:p>
            <a:r>
              <a:rPr lang="en-AU" sz="4000" dirty="0" smtClean="0">
                <a:solidFill>
                  <a:schemeClr val="bg1"/>
                </a:solidFill>
              </a:rPr>
              <a:t>YES	 MAYBE    NO</a:t>
            </a:r>
          </a:p>
          <a:p>
            <a:r>
              <a:rPr lang="en-AU" sz="4000" dirty="0"/>
              <a:t> </a:t>
            </a:r>
            <a:r>
              <a:rPr lang="en-AU" sz="4000" dirty="0" smtClean="0"/>
              <a:t>  </a:t>
            </a:r>
            <a:endParaRPr lang="en-AU" sz="40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441" y="5943263"/>
            <a:ext cx="473242" cy="44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1029" y="5943263"/>
            <a:ext cx="381275" cy="44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4114" y="5943263"/>
            <a:ext cx="539717" cy="53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5382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en-AU" sz="7200" dirty="0" smtClean="0">
                <a:solidFill>
                  <a:srgbClr val="FF0000"/>
                </a:solidFill>
                <a:latin typeface="Edwardian Script ITC" pitchFamily="66" charset="0"/>
              </a:rPr>
              <a:t>Resume Styles</a:t>
            </a:r>
          </a:p>
        </p:txBody>
      </p:sp>
      <p:sp>
        <p:nvSpPr>
          <p:cNvPr id="55299" name="Rectangle 3"/>
          <p:cNvSpPr>
            <a:spLocks noGrp="1" noChangeArrowheads="1"/>
          </p:cNvSpPr>
          <p:nvPr>
            <p:ph idx="1"/>
          </p:nvPr>
        </p:nvSpPr>
        <p:spPr>
          <a:xfrm>
            <a:off x="388938" y="1355464"/>
            <a:ext cx="8393112" cy="4623061"/>
          </a:xfrm>
        </p:spPr>
        <p:txBody>
          <a:bodyPr/>
          <a:lstStyle/>
          <a:p>
            <a:pPr marL="357188" indent="-357188">
              <a:buClr>
                <a:srgbClr val="FF0000"/>
              </a:buClr>
            </a:pPr>
            <a:r>
              <a:rPr lang="en-US" dirty="0" smtClean="0"/>
              <a:t>Reverse Chronological</a:t>
            </a:r>
          </a:p>
          <a:p>
            <a:pPr marL="357188" indent="-357188" eaLnBrk="1" hangingPunct="1">
              <a:buClr>
                <a:srgbClr val="FF0000"/>
              </a:buClr>
              <a:buNone/>
            </a:pPr>
            <a:r>
              <a:rPr lang="en-AU" sz="2000" dirty="0" smtClean="0"/>
              <a:t>	Arranges your experience and education in reverse chronological order (from most recent to least recent)</a:t>
            </a:r>
          </a:p>
          <a:p>
            <a:pPr marL="357188" indent="-357188" eaLnBrk="1" hangingPunct="1">
              <a:buClr>
                <a:srgbClr val="FF0000"/>
              </a:buClr>
              <a:buNone/>
            </a:pPr>
            <a:endParaRPr lang="en-US" sz="2000" dirty="0" smtClean="0"/>
          </a:p>
          <a:p>
            <a:pPr marL="357188" indent="-357188" eaLnBrk="1" hangingPunct="1">
              <a:buClr>
                <a:srgbClr val="FF0000"/>
              </a:buClr>
            </a:pPr>
            <a:r>
              <a:rPr lang="en-US" dirty="0" smtClean="0"/>
              <a:t>Functional</a:t>
            </a:r>
          </a:p>
          <a:p>
            <a:pPr marL="357188" indent="-357188" eaLnBrk="1" hangingPunct="1">
              <a:buClr>
                <a:srgbClr val="FF0000"/>
              </a:buClr>
              <a:buNone/>
            </a:pPr>
            <a:r>
              <a:rPr lang="en-AU" sz="2000" dirty="0" smtClean="0"/>
              <a:t>	Headings relate to your relevant skills and competencies rather than time-line order</a:t>
            </a:r>
          </a:p>
          <a:p>
            <a:pPr marL="357188" indent="-357188" eaLnBrk="1" hangingPunct="1">
              <a:buClr>
                <a:srgbClr val="FF0000"/>
              </a:buClr>
              <a:buNone/>
            </a:pPr>
            <a:endParaRPr lang="en-AU" sz="2000" dirty="0" smtClean="0"/>
          </a:p>
          <a:p>
            <a:pPr marL="357188" indent="-357188" eaLnBrk="1" hangingPunct="1">
              <a:buClr>
                <a:srgbClr val="FF0000"/>
              </a:buClr>
            </a:pPr>
            <a:r>
              <a:rPr lang="en-AU" dirty="0" smtClean="0"/>
              <a:t>Creative</a:t>
            </a:r>
            <a:endParaRPr lang="en-US" dirty="0" smtClean="0"/>
          </a:p>
          <a:p>
            <a:pPr marL="357188" indent="-357188" eaLnBrk="1" hangingPunct="1">
              <a:buClr>
                <a:srgbClr val="FF0000"/>
              </a:buClr>
              <a:buNone/>
            </a:pPr>
            <a:r>
              <a:rPr lang="en-AU" sz="2000" dirty="0" smtClean="0"/>
              <a:t>	Using the resume as a tool to demonstrate your design/creative skills using colour and images </a:t>
            </a:r>
            <a:r>
              <a:rPr lang="en-AU" sz="2000" dirty="0" err="1" smtClean="0"/>
              <a:t>etc</a:t>
            </a:r>
            <a:endParaRPr lang="en-US" sz="2000" dirty="0" smtClean="0"/>
          </a:p>
        </p:txBody>
      </p:sp>
    </p:spTree>
    <p:extLst>
      <p:ext uri="{BB962C8B-B14F-4D97-AF65-F5344CB8AC3E}">
        <p14:creationId xmlns:p14="http://schemas.microsoft.com/office/powerpoint/2010/main" val="360150622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b="1" dirty="0" smtClean="0">
                <a:solidFill>
                  <a:srgbClr val="FF0000"/>
                </a:solidFill>
              </a:rPr>
              <a:t>Being creative – what do you think?</a:t>
            </a:r>
            <a:endParaRPr lang="en-AU" b="1" dirty="0">
              <a:solidFill>
                <a:srgbClr val="FF0000"/>
              </a:solidFill>
            </a:endParaRPr>
          </a:p>
        </p:txBody>
      </p:sp>
      <p:sp>
        <p:nvSpPr>
          <p:cNvPr id="2" name="Slide Number Placeholder 1"/>
          <p:cNvSpPr>
            <a:spLocks noGrp="1"/>
          </p:cNvSpPr>
          <p:nvPr>
            <p:ph type="sldNum" sz="quarter" idx="10"/>
          </p:nvPr>
        </p:nvSpPr>
        <p:spPr/>
        <p:txBody>
          <a:bodyPr/>
          <a:lstStyle/>
          <a:p>
            <a:pPr>
              <a:defRPr/>
            </a:pPr>
            <a:fld id="{02AEB0F0-5540-4FE2-9628-2CB6653FEAB5}" type="slidenum">
              <a:rPr lang="en-US" smtClean="0"/>
              <a:pPr>
                <a:defRPr/>
              </a:pPr>
              <a:t>12</a:t>
            </a:fld>
            <a:endParaRPr lang="en-US" dirty="0"/>
          </a:p>
        </p:txBody>
      </p:sp>
      <p:pic>
        <p:nvPicPr>
          <p:cNvPr id="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2299" t="12305" r="15080" b="5707"/>
          <a:stretch>
            <a:fillRect/>
          </a:stretch>
        </p:blipFill>
        <p:spPr bwMode="auto">
          <a:xfrm>
            <a:off x="715691" y="1171378"/>
            <a:ext cx="4248000" cy="269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5434" y="2530745"/>
            <a:ext cx="2232000" cy="22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898" y="4521880"/>
            <a:ext cx="1579563"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47898" y="5745986"/>
            <a:ext cx="6683432" cy="369332"/>
          </a:xfrm>
          <a:prstGeom prst="rect">
            <a:avLst/>
          </a:prstGeom>
          <a:noFill/>
        </p:spPr>
        <p:txBody>
          <a:bodyPr wrap="square" rtlCol="0">
            <a:spAutoFit/>
          </a:bodyPr>
          <a:lstStyle/>
          <a:p>
            <a:r>
              <a:rPr lang="en-AU" b="1" dirty="0" smtClean="0"/>
              <a:t>What roles would this type of resume be best suited?</a:t>
            </a:r>
            <a:endParaRPr lang="en-AU" b="1"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404" y="3867756"/>
            <a:ext cx="35845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9222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b="1" dirty="0">
                <a:solidFill>
                  <a:srgbClr val="FF0000"/>
                </a:solidFill>
              </a:rPr>
              <a:t>Resume </a:t>
            </a:r>
            <a:r>
              <a:rPr lang="en-AU" b="1" dirty="0" smtClean="0">
                <a:solidFill>
                  <a:srgbClr val="FF0000"/>
                </a:solidFill>
              </a:rPr>
              <a:t>builder &amp; example resumes</a:t>
            </a:r>
            <a:r>
              <a:rPr lang="en-AU" dirty="0"/>
              <a:t/>
            </a:r>
            <a:br>
              <a:rPr lang="en-AU" dirty="0"/>
            </a:br>
            <a:endParaRPr lang="en-AU" dirty="0"/>
          </a:p>
        </p:txBody>
      </p:sp>
      <p:sp>
        <p:nvSpPr>
          <p:cNvPr id="2" name="Slide Number Placeholder 1"/>
          <p:cNvSpPr>
            <a:spLocks noGrp="1"/>
          </p:cNvSpPr>
          <p:nvPr>
            <p:ph type="sldNum" sz="quarter" idx="10"/>
          </p:nvPr>
        </p:nvSpPr>
        <p:spPr/>
        <p:txBody>
          <a:bodyPr/>
          <a:lstStyle/>
          <a:p>
            <a:pPr>
              <a:defRPr/>
            </a:pPr>
            <a:fld id="{02AEB0F0-5540-4FE2-9628-2CB6653FEAB5}" type="slidenum">
              <a:rPr lang="en-US" smtClean="0"/>
              <a:pPr>
                <a:defRPr/>
              </a:pPr>
              <a:t>13</a:t>
            </a:fld>
            <a:endParaRPr lang="en-US" dirty="0"/>
          </a:p>
        </p:txBody>
      </p:sp>
      <p:sp>
        <p:nvSpPr>
          <p:cNvPr id="4" name="Text Placeholder 3"/>
          <p:cNvSpPr>
            <a:spLocks noGrp="1"/>
          </p:cNvSpPr>
          <p:nvPr>
            <p:ph type="body" sz="quarter" idx="11"/>
          </p:nvPr>
        </p:nvSpPr>
        <p:spPr>
          <a:xfrm>
            <a:off x="79663" y="781396"/>
            <a:ext cx="8669051" cy="637830"/>
          </a:xfrm>
        </p:spPr>
        <p:txBody>
          <a:bodyPr/>
          <a:lstStyle/>
          <a:p>
            <a:pPr marL="342900" indent="-342900">
              <a:buFontTx/>
              <a:buChar char="-"/>
            </a:pPr>
            <a:r>
              <a:rPr lang="en-AU" sz="2000" dirty="0" smtClean="0"/>
              <a:t>Access </a:t>
            </a:r>
            <a:r>
              <a:rPr lang="en-AU" sz="2000" dirty="0" err="1" smtClean="0"/>
              <a:t>SwinEmploy</a:t>
            </a:r>
            <a:r>
              <a:rPr lang="en-AU" sz="2000" dirty="0" smtClean="0"/>
              <a:t> at </a:t>
            </a:r>
            <a:r>
              <a:rPr lang="en-AU" sz="2000" dirty="0" smtClean="0">
                <a:hlinkClick r:id="rId3"/>
              </a:rPr>
              <a:t>www.swin.edu.au/careers</a:t>
            </a:r>
            <a:endParaRPr lang="en-AU" sz="2000" dirty="0" smtClean="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911" y="1211283"/>
            <a:ext cx="5646123" cy="524889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93778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368968" y="466725"/>
            <a:ext cx="8775032" cy="522288"/>
          </a:xfrm>
          <a:prstGeom prst="rect">
            <a:avLst/>
          </a:prstGeom>
        </p:spPr>
        <p:txBody>
          <a:bodyPr/>
          <a:lstStyle/>
          <a:p>
            <a:pPr eaLnBrk="1" hangingPunct="1"/>
            <a:r>
              <a:rPr lang="en-AU" sz="2800" dirty="0">
                <a:solidFill>
                  <a:srgbClr val="FF0000"/>
                </a:solidFill>
              </a:rPr>
              <a:t>R</a:t>
            </a:r>
            <a:r>
              <a:rPr lang="en-AU" sz="2800" dirty="0" smtClean="0">
                <a:solidFill>
                  <a:srgbClr val="FF0000"/>
                </a:solidFill>
              </a:rPr>
              <a:t>esume content – sample </a:t>
            </a:r>
            <a:r>
              <a:rPr lang="en-AU" sz="2800" dirty="0">
                <a:solidFill>
                  <a:srgbClr val="FF0000"/>
                </a:solidFill>
              </a:rPr>
              <a:t>h</a:t>
            </a:r>
            <a:r>
              <a:rPr lang="en-AU" sz="2800" dirty="0" smtClean="0">
                <a:solidFill>
                  <a:srgbClr val="FF0000"/>
                </a:solidFill>
              </a:rPr>
              <a:t>eadings</a:t>
            </a:r>
            <a:endParaRPr lang="en-US" sz="2800" dirty="0" smtClean="0">
              <a:solidFill>
                <a:srgbClr val="FF0000"/>
              </a:solidFill>
            </a:endParaRPr>
          </a:p>
        </p:txBody>
      </p:sp>
      <p:graphicFrame>
        <p:nvGraphicFramePr>
          <p:cNvPr id="2" name="Diagram 1"/>
          <p:cNvGraphicFramePr/>
          <p:nvPr>
            <p:extLst>
              <p:ext uri="{D42A27DB-BD31-4B8C-83A1-F6EECF244321}">
                <p14:modId xmlns:p14="http://schemas.microsoft.com/office/powerpoint/2010/main" val="1138292075"/>
              </p:ext>
            </p:extLst>
          </p:nvPr>
        </p:nvGraphicFramePr>
        <p:xfrm>
          <a:off x="441064" y="1195754"/>
          <a:ext cx="8236943" cy="4825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7" name="Text Box 6"/>
          <p:cNvSpPr txBox="1">
            <a:spLocks noChangeArrowheads="1"/>
          </p:cNvSpPr>
          <p:nvPr/>
        </p:nvSpPr>
        <p:spPr bwMode="auto">
          <a:xfrm>
            <a:off x="5152292" y="5802922"/>
            <a:ext cx="3991707" cy="584775"/>
          </a:xfrm>
          <a:prstGeom prst="rect">
            <a:avLst/>
          </a:prstGeom>
          <a:noFill/>
          <a:ln w="9525">
            <a:solidFill>
              <a:schemeClr val="tx1"/>
            </a:solidFill>
            <a:miter lim="800000"/>
            <a:headEnd/>
            <a:tailEnd/>
          </a:ln>
        </p:spPr>
        <p:txBody>
          <a:bodyPr wrap="square">
            <a:spAutoFit/>
          </a:bodyPr>
          <a:lstStyle/>
          <a:p>
            <a:pPr>
              <a:spcBef>
                <a:spcPct val="50000"/>
              </a:spcBef>
            </a:pPr>
            <a:r>
              <a:rPr lang="en-AU" sz="1600" b="1" dirty="0"/>
              <a:t>NOTE: </a:t>
            </a:r>
            <a:r>
              <a:rPr lang="en-AU" sz="1600" dirty="0"/>
              <a:t>Not all of these headings are required for all </a:t>
            </a:r>
            <a:r>
              <a:rPr lang="en-AU" sz="1600" dirty="0" smtClean="0"/>
              <a:t>resumes.  </a:t>
            </a:r>
            <a:endParaRPr lang="en-US" sz="1600" dirty="0"/>
          </a:p>
        </p:txBody>
      </p:sp>
    </p:spTree>
    <p:extLst>
      <p:ext uri="{BB962C8B-B14F-4D97-AF65-F5344CB8AC3E}">
        <p14:creationId xmlns:p14="http://schemas.microsoft.com/office/powerpoint/2010/main" val="766388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304800" y="333375"/>
            <a:ext cx="8839201" cy="655638"/>
          </a:xfrm>
          <a:prstGeom prst="rect">
            <a:avLst/>
          </a:prstGeom>
        </p:spPr>
        <p:txBody>
          <a:bodyPr/>
          <a:lstStyle/>
          <a:p>
            <a:pPr eaLnBrk="1" hangingPunct="1"/>
            <a:r>
              <a:rPr lang="en-AU" sz="2800" dirty="0">
                <a:solidFill>
                  <a:srgbClr val="FF0000"/>
                </a:solidFill>
              </a:rPr>
              <a:t>R</a:t>
            </a:r>
            <a:r>
              <a:rPr lang="en-AU" sz="2800" dirty="0" smtClean="0">
                <a:solidFill>
                  <a:srgbClr val="FF0000"/>
                </a:solidFill>
              </a:rPr>
              <a:t>esume </a:t>
            </a:r>
            <a:r>
              <a:rPr lang="en-AU" sz="2800" dirty="0">
                <a:solidFill>
                  <a:srgbClr val="FF0000"/>
                </a:solidFill>
              </a:rPr>
              <a:t>c</a:t>
            </a:r>
            <a:r>
              <a:rPr lang="en-AU" sz="2800" dirty="0" smtClean="0">
                <a:solidFill>
                  <a:srgbClr val="FF0000"/>
                </a:solidFill>
              </a:rPr>
              <a:t>ontent – </a:t>
            </a:r>
            <a:r>
              <a:rPr lang="en-AU" sz="2800" dirty="0">
                <a:solidFill>
                  <a:srgbClr val="FF0000"/>
                </a:solidFill>
              </a:rPr>
              <a:t>i</a:t>
            </a:r>
            <a:r>
              <a:rPr lang="en-AU" sz="2800" dirty="0" smtClean="0">
                <a:solidFill>
                  <a:srgbClr val="FF0000"/>
                </a:solidFill>
              </a:rPr>
              <a:t>rrelevant </a:t>
            </a:r>
            <a:r>
              <a:rPr lang="en-AU" sz="2800" dirty="0">
                <a:solidFill>
                  <a:srgbClr val="FF0000"/>
                </a:solidFill>
              </a:rPr>
              <a:t>i</a:t>
            </a:r>
            <a:r>
              <a:rPr lang="en-AU" sz="2800" dirty="0" smtClean="0">
                <a:solidFill>
                  <a:srgbClr val="FF0000"/>
                </a:solidFill>
              </a:rPr>
              <a:t>nformation</a:t>
            </a:r>
            <a:endParaRPr lang="en-US" sz="2800" dirty="0" smtClean="0">
              <a:solidFill>
                <a:srgbClr val="FF0000"/>
              </a:solidFill>
            </a:endParaRPr>
          </a:p>
        </p:txBody>
      </p:sp>
      <p:sp>
        <p:nvSpPr>
          <p:cNvPr id="60419" name="Rectangle 3"/>
          <p:cNvSpPr>
            <a:spLocks noGrp="1" noChangeArrowheads="1"/>
          </p:cNvSpPr>
          <p:nvPr>
            <p:ph type="body" sz="half" idx="4294967295"/>
          </p:nvPr>
        </p:nvSpPr>
        <p:spPr>
          <a:xfrm>
            <a:off x="385010" y="1331495"/>
            <a:ext cx="3769895" cy="3892968"/>
          </a:xfrm>
          <a:prstGeom prst="rect">
            <a:avLst/>
          </a:prstGeom>
        </p:spPr>
        <p:txBody>
          <a:bodyPr/>
          <a:lstStyle/>
          <a:p>
            <a:pPr eaLnBrk="1" hangingPunct="1">
              <a:buClr>
                <a:srgbClr val="FF0000"/>
              </a:buClr>
              <a:buSzPct val="110000"/>
              <a:buFont typeface="Arial" pitchFamily="34" charset="0"/>
              <a:buChar char="•"/>
            </a:pPr>
            <a:r>
              <a:rPr lang="en-AU" dirty="0" smtClean="0">
                <a:solidFill>
                  <a:schemeClr val="bg1"/>
                </a:solidFill>
              </a:rPr>
              <a:t>Date of birth / age</a:t>
            </a:r>
          </a:p>
          <a:p>
            <a:pPr eaLnBrk="1" hangingPunct="1">
              <a:buClr>
                <a:srgbClr val="FF0000"/>
              </a:buClr>
              <a:buSzPct val="110000"/>
              <a:buFont typeface="Arial" pitchFamily="34" charset="0"/>
              <a:buChar char="•"/>
            </a:pPr>
            <a:r>
              <a:rPr lang="en-AU" dirty="0" smtClean="0">
                <a:solidFill>
                  <a:schemeClr val="bg1"/>
                </a:solidFill>
              </a:rPr>
              <a:t>Place of birth</a:t>
            </a:r>
          </a:p>
          <a:p>
            <a:pPr eaLnBrk="1" hangingPunct="1">
              <a:buClr>
                <a:srgbClr val="FF0000"/>
              </a:buClr>
              <a:buSzPct val="110000"/>
              <a:buFont typeface="Arial" pitchFamily="34" charset="0"/>
              <a:buChar char="•"/>
            </a:pPr>
            <a:r>
              <a:rPr lang="en-AU" dirty="0" smtClean="0">
                <a:solidFill>
                  <a:schemeClr val="bg1"/>
                </a:solidFill>
              </a:rPr>
              <a:t>Nationality</a:t>
            </a:r>
          </a:p>
          <a:p>
            <a:pPr eaLnBrk="1" hangingPunct="1">
              <a:buClr>
                <a:srgbClr val="FF0000"/>
              </a:buClr>
              <a:buSzPct val="110000"/>
              <a:buFont typeface="Arial" pitchFamily="34" charset="0"/>
              <a:buChar char="•"/>
            </a:pPr>
            <a:r>
              <a:rPr lang="en-AU" dirty="0" smtClean="0">
                <a:solidFill>
                  <a:schemeClr val="bg1"/>
                </a:solidFill>
              </a:rPr>
              <a:t>Ethnic origin</a:t>
            </a:r>
          </a:p>
          <a:p>
            <a:pPr eaLnBrk="1" hangingPunct="1">
              <a:buClr>
                <a:srgbClr val="FF0000"/>
              </a:buClr>
              <a:buSzPct val="110000"/>
              <a:buFont typeface="Arial" pitchFamily="34" charset="0"/>
              <a:buChar char="•"/>
            </a:pPr>
            <a:r>
              <a:rPr lang="en-AU" dirty="0" smtClean="0">
                <a:solidFill>
                  <a:schemeClr val="bg1"/>
                </a:solidFill>
              </a:rPr>
              <a:t>Marital status</a:t>
            </a:r>
          </a:p>
          <a:p>
            <a:pPr eaLnBrk="1" hangingPunct="1">
              <a:buClr>
                <a:srgbClr val="FF0000"/>
              </a:buClr>
              <a:buSzPct val="110000"/>
              <a:buFont typeface="Arial" pitchFamily="34" charset="0"/>
              <a:buChar char="•"/>
            </a:pPr>
            <a:r>
              <a:rPr lang="en-AU" dirty="0" smtClean="0">
                <a:solidFill>
                  <a:schemeClr val="bg1"/>
                </a:solidFill>
              </a:rPr>
              <a:t>Number of children</a:t>
            </a:r>
            <a:endParaRPr lang="en-US" dirty="0" smtClean="0">
              <a:solidFill>
                <a:schemeClr val="bg1"/>
              </a:solidFill>
            </a:endParaRPr>
          </a:p>
        </p:txBody>
      </p:sp>
      <p:sp>
        <p:nvSpPr>
          <p:cNvPr id="60420" name="Rectangle 4"/>
          <p:cNvSpPr>
            <a:spLocks noGrp="1" noChangeArrowheads="1"/>
          </p:cNvSpPr>
          <p:nvPr>
            <p:ph type="body" sz="half" idx="4294967295"/>
          </p:nvPr>
        </p:nvSpPr>
        <p:spPr>
          <a:xfrm>
            <a:off x="4940969" y="1315452"/>
            <a:ext cx="4203032" cy="3982035"/>
          </a:xfrm>
          <a:prstGeom prst="rect">
            <a:avLst/>
          </a:prstGeom>
        </p:spPr>
        <p:txBody>
          <a:bodyPr/>
          <a:lstStyle/>
          <a:p>
            <a:pPr eaLnBrk="1" hangingPunct="1">
              <a:buClr>
                <a:srgbClr val="FF0000"/>
              </a:buClr>
              <a:buSzPct val="110000"/>
              <a:buFont typeface="Arial" pitchFamily="34" charset="0"/>
              <a:buChar char="•"/>
            </a:pPr>
            <a:r>
              <a:rPr lang="en-AU" dirty="0" smtClean="0">
                <a:solidFill>
                  <a:schemeClr val="bg1"/>
                </a:solidFill>
              </a:rPr>
              <a:t>Religion</a:t>
            </a:r>
          </a:p>
          <a:p>
            <a:pPr eaLnBrk="1" hangingPunct="1">
              <a:buClr>
                <a:srgbClr val="FF0000"/>
              </a:buClr>
              <a:buSzPct val="110000"/>
              <a:buFont typeface="Arial" pitchFamily="34" charset="0"/>
              <a:buChar char="•"/>
            </a:pPr>
            <a:r>
              <a:rPr lang="en-AU" dirty="0" smtClean="0">
                <a:solidFill>
                  <a:schemeClr val="bg1"/>
                </a:solidFill>
              </a:rPr>
              <a:t>Political persuasion</a:t>
            </a:r>
          </a:p>
          <a:p>
            <a:pPr eaLnBrk="1" hangingPunct="1">
              <a:buClr>
                <a:srgbClr val="FF0000"/>
              </a:buClr>
              <a:buSzPct val="110000"/>
              <a:buFont typeface="Arial" pitchFamily="34" charset="0"/>
              <a:buChar char="•"/>
            </a:pPr>
            <a:r>
              <a:rPr lang="en-AU" dirty="0" smtClean="0">
                <a:solidFill>
                  <a:schemeClr val="bg1"/>
                </a:solidFill>
              </a:rPr>
              <a:t>Health</a:t>
            </a:r>
          </a:p>
          <a:p>
            <a:pPr eaLnBrk="1" hangingPunct="1">
              <a:buClr>
                <a:srgbClr val="FF0000"/>
              </a:buClr>
              <a:buSzPct val="110000"/>
              <a:buFont typeface="Arial" pitchFamily="34" charset="0"/>
              <a:buChar char="•"/>
            </a:pPr>
            <a:r>
              <a:rPr lang="en-AU" dirty="0" smtClean="0">
                <a:solidFill>
                  <a:schemeClr val="bg1"/>
                </a:solidFill>
              </a:rPr>
              <a:t>Height / weight</a:t>
            </a:r>
          </a:p>
          <a:p>
            <a:pPr eaLnBrk="1" hangingPunct="1">
              <a:buClr>
                <a:srgbClr val="FF0000"/>
              </a:buClr>
              <a:buSzPct val="110000"/>
              <a:buFont typeface="Arial" pitchFamily="34" charset="0"/>
              <a:buChar char="•"/>
            </a:pPr>
            <a:r>
              <a:rPr lang="en-AU" dirty="0" smtClean="0">
                <a:solidFill>
                  <a:schemeClr val="bg1"/>
                </a:solidFill>
              </a:rPr>
              <a:t>Photograph</a:t>
            </a:r>
            <a:endParaRPr lang="en-US" dirty="0" smtClean="0">
              <a:solidFill>
                <a:schemeClr val="bg1"/>
              </a:solidFill>
            </a:endParaRPr>
          </a:p>
        </p:txBody>
      </p:sp>
      <p:graphicFrame>
        <p:nvGraphicFramePr>
          <p:cNvPr id="2" name="Diagram 1"/>
          <p:cNvGraphicFramePr/>
          <p:nvPr>
            <p:extLst>
              <p:ext uri="{D42A27DB-BD31-4B8C-83A1-F6EECF244321}">
                <p14:modId xmlns:p14="http://schemas.microsoft.com/office/powerpoint/2010/main" val="3136974596"/>
              </p:ext>
            </p:extLst>
          </p:nvPr>
        </p:nvGraphicFramePr>
        <p:xfrm>
          <a:off x="1116013" y="4868862"/>
          <a:ext cx="7127875"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284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title" idx="4294967295"/>
          </p:nvPr>
        </p:nvSpPr>
        <p:spPr>
          <a:xfrm>
            <a:off x="449179" y="358775"/>
            <a:ext cx="8694821" cy="685800"/>
          </a:xfrm>
          <a:prstGeom prst="rect">
            <a:avLst/>
          </a:prstGeom>
        </p:spPr>
        <p:txBody>
          <a:bodyPr/>
          <a:lstStyle/>
          <a:p>
            <a:pPr eaLnBrk="1" hangingPunct="1"/>
            <a:r>
              <a:rPr lang="en-AU" sz="2800" dirty="0" smtClean="0">
                <a:solidFill>
                  <a:srgbClr val="FF0000"/>
                </a:solidFill>
              </a:rPr>
              <a:t>Contact details</a:t>
            </a:r>
            <a:endParaRPr lang="en-US" sz="2800" dirty="0" smtClean="0">
              <a:solidFill>
                <a:srgbClr val="FF0000"/>
              </a:solidFill>
            </a:endParaRPr>
          </a:p>
        </p:txBody>
      </p:sp>
      <p:sp>
        <p:nvSpPr>
          <p:cNvPr id="61443" name="Rectangle 7"/>
          <p:cNvSpPr>
            <a:spLocks noGrp="1" noChangeArrowheads="1"/>
          </p:cNvSpPr>
          <p:nvPr>
            <p:ph type="body" sz="half" idx="4294967295"/>
          </p:nvPr>
        </p:nvSpPr>
        <p:spPr>
          <a:xfrm>
            <a:off x="689811" y="1028700"/>
            <a:ext cx="8454189" cy="4887913"/>
          </a:xfrm>
          <a:prstGeom prst="rect">
            <a:avLst/>
          </a:prstGeom>
          <a:noFill/>
        </p:spPr>
        <p:txBody>
          <a:bodyPr/>
          <a:lstStyle/>
          <a:p>
            <a:pPr marL="0" indent="0" eaLnBrk="1" hangingPunct="1">
              <a:buFontTx/>
              <a:buNone/>
            </a:pPr>
            <a:endParaRPr lang="en-AU" sz="2800" b="1" dirty="0" smtClean="0"/>
          </a:p>
          <a:p>
            <a:pPr marL="0" indent="0" eaLnBrk="1" hangingPunct="1">
              <a:buFontTx/>
              <a:buNone/>
            </a:pPr>
            <a:r>
              <a:rPr lang="en-AU" dirty="0" smtClean="0">
                <a:solidFill>
                  <a:schemeClr val="bg1"/>
                </a:solidFill>
              </a:rPr>
              <a:t>Name (first name and surname)			</a:t>
            </a:r>
          </a:p>
          <a:p>
            <a:pPr marL="0" indent="0" eaLnBrk="1" hangingPunct="1">
              <a:buFontTx/>
              <a:buNone/>
            </a:pPr>
            <a:r>
              <a:rPr lang="en-AU" dirty="0" smtClean="0">
                <a:solidFill>
                  <a:schemeClr val="bg1"/>
                </a:solidFill>
              </a:rPr>
              <a:t>Address (optional)</a:t>
            </a:r>
          </a:p>
          <a:p>
            <a:pPr marL="0" indent="0" eaLnBrk="1" hangingPunct="1">
              <a:buFontTx/>
              <a:buNone/>
            </a:pPr>
            <a:r>
              <a:rPr lang="en-AU" dirty="0" smtClean="0">
                <a:solidFill>
                  <a:schemeClr val="bg1"/>
                </a:solidFill>
              </a:rPr>
              <a:t>Telephone Number</a:t>
            </a:r>
          </a:p>
          <a:p>
            <a:pPr marL="0" indent="0" eaLnBrk="1" hangingPunct="1">
              <a:buFontTx/>
              <a:buNone/>
            </a:pPr>
            <a:r>
              <a:rPr lang="en-AU" dirty="0" smtClean="0">
                <a:solidFill>
                  <a:schemeClr val="bg1"/>
                </a:solidFill>
              </a:rPr>
              <a:t>Email Address </a:t>
            </a:r>
          </a:p>
          <a:p>
            <a:pPr marL="0" indent="0" eaLnBrk="1" hangingPunct="1">
              <a:buFontTx/>
              <a:buNone/>
            </a:pPr>
            <a:r>
              <a:rPr lang="en-AU" dirty="0" smtClean="0">
                <a:solidFill>
                  <a:schemeClr val="bg1"/>
                </a:solidFill>
              </a:rPr>
              <a:t>Link to your LinkedIn profile </a:t>
            </a:r>
          </a:p>
          <a:p>
            <a:pPr marL="0" indent="0" eaLnBrk="1" hangingPunct="1">
              <a:buFontTx/>
              <a:buNone/>
            </a:pPr>
            <a:r>
              <a:rPr lang="en-AU" dirty="0" smtClean="0">
                <a:solidFill>
                  <a:schemeClr val="bg1"/>
                </a:solidFill>
              </a:rPr>
              <a:t>Link to on-line portfolio (esp. for Design students)</a:t>
            </a:r>
          </a:p>
          <a:p>
            <a:pPr marL="0" indent="0" eaLnBrk="1" hangingPunct="1">
              <a:buFontTx/>
              <a:buNone/>
            </a:pPr>
            <a:endParaRPr lang="en-AU" dirty="0" smtClean="0">
              <a:solidFill>
                <a:schemeClr val="bg1"/>
              </a:solidFill>
            </a:endParaRPr>
          </a:p>
          <a:p>
            <a:pPr marL="0" indent="0" eaLnBrk="1" hangingPunct="1">
              <a:buFontTx/>
              <a:buNone/>
            </a:pPr>
            <a:endParaRPr lang="en-AU" b="1" dirty="0">
              <a:solidFill>
                <a:srgbClr val="FF0000"/>
              </a:solidFill>
            </a:endParaRPr>
          </a:p>
          <a:p>
            <a:pPr marL="0" indent="0" eaLnBrk="1" hangingPunct="1">
              <a:buFontTx/>
              <a:buNone/>
            </a:pPr>
            <a:r>
              <a:rPr lang="en-AU" dirty="0" smtClean="0">
                <a:solidFill>
                  <a:srgbClr val="000000"/>
                </a:solidFill>
              </a:rPr>
              <a:t>* Work visa status for international students</a:t>
            </a:r>
          </a:p>
        </p:txBody>
      </p:sp>
      <p:pic>
        <p:nvPicPr>
          <p:cNvPr id="4098" name="Picture 2" descr="http://india.wnso.org/main/wp-content/uploads/2009/03/contactus-1_1.jpg"/>
          <p:cNvPicPr>
            <a:picLocks noChangeAspect="1" noChangeArrowheads="1"/>
          </p:cNvPicPr>
          <p:nvPr/>
        </p:nvPicPr>
        <p:blipFill>
          <a:blip r:embed="rId3" cstate="print"/>
          <a:srcRect/>
          <a:stretch>
            <a:fillRect/>
          </a:stretch>
        </p:blipFill>
        <p:spPr bwMode="auto">
          <a:xfrm>
            <a:off x="6286500" y="0"/>
            <a:ext cx="2857500" cy="2057400"/>
          </a:xfrm>
          <a:prstGeom prst="rect">
            <a:avLst/>
          </a:prstGeom>
          <a:noFill/>
        </p:spPr>
      </p:pic>
    </p:spTree>
    <p:extLst>
      <p:ext uri="{BB962C8B-B14F-4D97-AF65-F5344CB8AC3E}">
        <p14:creationId xmlns:p14="http://schemas.microsoft.com/office/powerpoint/2010/main" val="2206701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sz="quarter" idx="11"/>
          </p:nvPr>
        </p:nvSpPr>
        <p:spPr>
          <a:xfrm>
            <a:off x="463139" y="1033154"/>
            <a:ext cx="7932716" cy="5237017"/>
          </a:xfrm>
          <a:prstGeom prst="rect">
            <a:avLst/>
          </a:prstGeom>
        </p:spPr>
        <p:txBody>
          <a:bodyPr/>
          <a:lstStyle/>
          <a:p>
            <a:pPr marL="355600" lvl="3" indent="0" eaLnBrk="1" hangingPunct="1">
              <a:lnSpc>
                <a:spcPct val="100000"/>
              </a:lnSpc>
              <a:spcBef>
                <a:spcPts val="0"/>
              </a:spcBef>
              <a:spcAft>
                <a:spcPts val="0"/>
              </a:spcAft>
              <a:buClrTx/>
              <a:buNone/>
            </a:pPr>
            <a:endParaRPr lang="en-US" sz="1800" dirty="0">
              <a:solidFill>
                <a:schemeClr val="bg1"/>
              </a:solidFill>
            </a:endParaRPr>
          </a:p>
          <a:p>
            <a:pPr marL="698500" lvl="3" indent="-342900" eaLnBrk="1" hangingPunct="1">
              <a:lnSpc>
                <a:spcPct val="100000"/>
              </a:lnSpc>
              <a:spcBef>
                <a:spcPts val="0"/>
              </a:spcBef>
              <a:spcAft>
                <a:spcPts val="0"/>
              </a:spcAft>
              <a:buClrTx/>
              <a:buFont typeface="Wingdings" panose="05000000000000000000" pitchFamily="2" charset="2"/>
              <a:buChar char="§"/>
            </a:pPr>
            <a:r>
              <a:rPr lang="en-US" sz="1800" dirty="0" smtClean="0">
                <a:solidFill>
                  <a:schemeClr val="bg1"/>
                </a:solidFill>
              </a:rPr>
              <a:t>Marketing graduate with expertise in research, social media and campaign development</a:t>
            </a:r>
          </a:p>
          <a:p>
            <a:pPr marL="698500" lvl="3" indent="-342900" eaLnBrk="1" hangingPunct="1">
              <a:lnSpc>
                <a:spcPct val="100000"/>
              </a:lnSpc>
              <a:spcBef>
                <a:spcPts val="0"/>
              </a:spcBef>
              <a:spcAft>
                <a:spcPts val="0"/>
              </a:spcAft>
              <a:buClrTx/>
              <a:buFont typeface="Wingdings" panose="05000000000000000000" pitchFamily="2" charset="2"/>
              <a:buChar char="§"/>
            </a:pPr>
            <a:endParaRPr lang="en-US" sz="1800" dirty="0">
              <a:solidFill>
                <a:schemeClr val="bg1"/>
              </a:solidFill>
            </a:endParaRPr>
          </a:p>
          <a:p>
            <a:pPr marL="698500" lvl="3" indent="-342900" eaLnBrk="1" hangingPunct="1">
              <a:lnSpc>
                <a:spcPct val="100000"/>
              </a:lnSpc>
              <a:spcBef>
                <a:spcPts val="0"/>
              </a:spcBef>
              <a:spcAft>
                <a:spcPts val="0"/>
              </a:spcAft>
              <a:buClrTx/>
              <a:buFont typeface="Wingdings" panose="05000000000000000000" pitchFamily="2" charset="2"/>
              <a:buChar char="§"/>
            </a:pPr>
            <a:r>
              <a:rPr lang="en-US" sz="1800" dirty="0" smtClean="0">
                <a:solidFill>
                  <a:schemeClr val="bg1"/>
                </a:solidFill>
              </a:rPr>
              <a:t>Experienced in telecommunications sales and regularly exceeded sales targets</a:t>
            </a:r>
          </a:p>
          <a:p>
            <a:pPr marL="698500" lvl="3" indent="-342900" eaLnBrk="1" hangingPunct="1">
              <a:lnSpc>
                <a:spcPct val="100000"/>
              </a:lnSpc>
              <a:spcBef>
                <a:spcPts val="0"/>
              </a:spcBef>
              <a:spcAft>
                <a:spcPts val="0"/>
              </a:spcAft>
              <a:buClrTx/>
              <a:buFont typeface="Wingdings" panose="05000000000000000000" pitchFamily="2" charset="2"/>
              <a:buChar char="§"/>
            </a:pPr>
            <a:endParaRPr lang="en-US" sz="1800" dirty="0">
              <a:solidFill>
                <a:schemeClr val="bg1"/>
              </a:solidFill>
            </a:endParaRPr>
          </a:p>
          <a:p>
            <a:pPr marL="698500" lvl="3" indent="-342900" eaLnBrk="1" hangingPunct="1">
              <a:lnSpc>
                <a:spcPct val="100000"/>
              </a:lnSpc>
              <a:spcBef>
                <a:spcPts val="0"/>
              </a:spcBef>
              <a:spcAft>
                <a:spcPts val="0"/>
              </a:spcAft>
              <a:buClrTx/>
              <a:buFont typeface="Wingdings" panose="05000000000000000000" pitchFamily="2" charset="2"/>
              <a:buChar char="§"/>
            </a:pPr>
            <a:r>
              <a:rPr lang="en-US" sz="1800" dirty="0" smtClean="0">
                <a:solidFill>
                  <a:schemeClr val="bg1"/>
                </a:solidFill>
              </a:rPr>
              <a:t>Winner of Business Sales 2014 Telstra Award</a:t>
            </a:r>
          </a:p>
          <a:p>
            <a:pPr marL="698500" lvl="3" indent="-342900" eaLnBrk="1" hangingPunct="1">
              <a:lnSpc>
                <a:spcPct val="100000"/>
              </a:lnSpc>
              <a:spcBef>
                <a:spcPts val="0"/>
              </a:spcBef>
              <a:spcAft>
                <a:spcPts val="0"/>
              </a:spcAft>
              <a:buClrTx/>
              <a:buFont typeface="Wingdings" panose="05000000000000000000" pitchFamily="2" charset="2"/>
              <a:buChar char="§"/>
            </a:pPr>
            <a:endParaRPr lang="en-US" sz="1800" dirty="0">
              <a:solidFill>
                <a:schemeClr val="bg1"/>
              </a:solidFill>
            </a:endParaRPr>
          </a:p>
          <a:p>
            <a:pPr marL="698500" lvl="3" indent="-342900" eaLnBrk="1" hangingPunct="1">
              <a:lnSpc>
                <a:spcPct val="100000"/>
              </a:lnSpc>
              <a:spcBef>
                <a:spcPts val="0"/>
              </a:spcBef>
              <a:spcAft>
                <a:spcPts val="0"/>
              </a:spcAft>
              <a:buClrTx/>
              <a:buFont typeface="Wingdings" panose="05000000000000000000" pitchFamily="2" charset="2"/>
              <a:buChar char="§"/>
            </a:pPr>
            <a:r>
              <a:rPr lang="en-AU" sz="1800" dirty="0" smtClean="0">
                <a:solidFill>
                  <a:schemeClr val="bg1"/>
                </a:solidFill>
              </a:rPr>
              <a:t>Strong communication skills, self-motivated </a:t>
            </a:r>
            <a:r>
              <a:rPr lang="en-AU" sz="1800" dirty="0">
                <a:solidFill>
                  <a:schemeClr val="bg1"/>
                </a:solidFill>
              </a:rPr>
              <a:t>and driven to learn and </a:t>
            </a:r>
            <a:r>
              <a:rPr lang="en-AU" sz="1800" dirty="0" smtClean="0">
                <a:solidFill>
                  <a:schemeClr val="bg1"/>
                </a:solidFill>
              </a:rPr>
              <a:t>succeed</a:t>
            </a:r>
          </a:p>
          <a:p>
            <a:pPr marL="698500" lvl="3" indent="-342900" eaLnBrk="1" hangingPunct="1">
              <a:lnSpc>
                <a:spcPct val="100000"/>
              </a:lnSpc>
              <a:spcBef>
                <a:spcPts val="0"/>
              </a:spcBef>
              <a:spcAft>
                <a:spcPts val="0"/>
              </a:spcAft>
              <a:buClrTx/>
              <a:buFont typeface="Wingdings" panose="05000000000000000000" pitchFamily="2" charset="2"/>
              <a:buChar char="§"/>
            </a:pPr>
            <a:endParaRPr lang="en-AU" sz="1800" dirty="0">
              <a:solidFill>
                <a:schemeClr val="bg1"/>
              </a:solidFill>
            </a:endParaRPr>
          </a:p>
          <a:p>
            <a:pPr marL="698500" lvl="3" indent="-342900" eaLnBrk="1" hangingPunct="1">
              <a:lnSpc>
                <a:spcPct val="100000"/>
              </a:lnSpc>
              <a:spcBef>
                <a:spcPts val="0"/>
              </a:spcBef>
              <a:spcAft>
                <a:spcPts val="0"/>
              </a:spcAft>
              <a:buClrTx/>
              <a:buFont typeface="Wingdings" panose="05000000000000000000" pitchFamily="2" charset="2"/>
              <a:buChar char="§"/>
            </a:pPr>
            <a:r>
              <a:rPr lang="en-AU" sz="1800" dirty="0" smtClean="0">
                <a:solidFill>
                  <a:schemeClr val="bg1"/>
                </a:solidFill>
              </a:rPr>
              <a:t>Targeting a graduate marketing position with a focus on </a:t>
            </a:r>
            <a:r>
              <a:rPr lang="en-AU" sz="1800" dirty="0" err="1" smtClean="0">
                <a:solidFill>
                  <a:schemeClr val="bg1"/>
                </a:solidFill>
              </a:rPr>
              <a:t>xxxxxxxx</a:t>
            </a:r>
            <a:endParaRPr lang="en-US" sz="1800" dirty="0">
              <a:solidFill>
                <a:srgbClr val="0070C0"/>
              </a:solidFill>
            </a:endParaRPr>
          </a:p>
          <a:p>
            <a:pPr marL="698500" lvl="3" indent="-342900" eaLnBrk="1" hangingPunct="1">
              <a:lnSpc>
                <a:spcPct val="100000"/>
              </a:lnSpc>
              <a:spcBef>
                <a:spcPts val="0"/>
              </a:spcBef>
              <a:spcAft>
                <a:spcPts val="0"/>
              </a:spcAft>
              <a:buClrTx/>
              <a:buFont typeface="Wingdings" panose="05000000000000000000" pitchFamily="2" charset="2"/>
              <a:buChar char="§"/>
            </a:pPr>
            <a:endParaRPr lang="en-US" sz="1800" dirty="0" smtClean="0">
              <a:solidFill>
                <a:schemeClr val="bg1"/>
              </a:solidFill>
            </a:endParaRPr>
          </a:p>
          <a:p>
            <a:pPr marL="1717675" lvl="3" indent="-342900" eaLnBrk="1" hangingPunct="1">
              <a:lnSpc>
                <a:spcPct val="100000"/>
              </a:lnSpc>
              <a:spcBef>
                <a:spcPts val="0"/>
              </a:spcBef>
              <a:spcAft>
                <a:spcPts val="0"/>
              </a:spcAft>
              <a:buClrTx/>
              <a:buFont typeface="Wingdings" panose="05000000000000000000" pitchFamily="2" charset="2"/>
              <a:buChar char="§"/>
            </a:pPr>
            <a:endParaRPr lang="en-US" dirty="0">
              <a:solidFill>
                <a:schemeClr val="bg1"/>
              </a:solidFill>
            </a:endParaRPr>
          </a:p>
          <a:p>
            <a:pPr marL="1374775" lvl="3" indent="0" eaLnBrk="1" hangingPunct="1">
              <a:lnSpc>
                <a:spcPct val="100000"/>
              </a:lnSpc>
              <a:spcBef>
                <a:spcPts val="0"/>
              </a:spcBef>
              <a:spcAft>
                <a:spcPts val="0"/>
              </a:spcAft>
              <a:buClrTx/>
              <a:buNone/>
            </a:pPr>
            <a:endParaRPr lang="en-US" sz="2000" dirty="0" smtClean="0">
              <a:solidFill>
                <a:schemeClr val="bg1"/>
              </a:solidFill>
            </a:endParaRPr>
          </a:p>
          <a:p>
            <a:pPr marL="1717675" lvl="3" indent="-342900" eaLnBrk="1" hangingPunct="1">
              <a:lnSpc>
                <a:spcPct val="100000"/>
              </a:lnSpc>
              <a:spcBef>
                <a:spcPts val="0"/>
              </a:spcBef>
              <a:spcAft>
                <a:spcPts val="0"/>
              </a:spcAft>
              <a:buClrTx/>
              <a:buFont typeface="Wingdings" panose="05000000000000000000" pitchFamily="2" charset="2"/>
              <a:buChar char="§"/>
            </a:pPr>
            <a:endParaRPr lang="en-US" sz="2000" dirty="0">
              <a:solidFill>
                <a:schemeClr val="bg1"/>
              </a:solidFill>
            </a:endParaRPr>
          </a:p>
          <a:p>
            <a:pPr marL="1717675" lvl="3" indent="-342900" eaLnBrk="1" hangingPunct="1">
              <a:lnSpc>
                <a:spcPct val="100000"/>
              </a:lnSpc>
              <a:spcBef>
                <a:spcPts val="0"/>
              </a:spcBef>
              <a:spcAft>
                <a:spcPts val="0"/>
              </a:spcAft>
              <a:buClrTx/>
              <a:buFont typeface="Wingdings" panose="05000000000000000000" pitchFamily="2" charset="2"/>
              <a:buChar char="§"/>
            </a:pPr>
            <a:endParaRPr lang="en-US" sz="2000" dirty="0" smtClean="0">
              <a:solidFill>
                <a:schemeClr val="bg1"/>
              </a:solidFill>
            </a:endParaRPr>
          </a:p>
          <a:p>
            <a:pPr marL="1717675" lvl="3" indent="-342900" eaLnBrk="1" hangingPunct="1">
              <a:lnSpc>
                <a:spcPct val="100000"/>
              </a:lnSpc>
              <a:spcBef>
                <a:spcPts val="0"/>
              </a:spcBef>
              <a:spcAft>
                <a:spcPts val="0"/>
              </a:spcAft>
              <a:buClrTx/>
              <a:buFont typeface="Wingdings" panose="05000000000000000000" pitchFamily="2" charset="2"/>
              <a:buChar char="§"/>
            </a:pPr>
            <a:endParaRPr lang="en-US" sz="2000" dirty="0">
              <a:solidFill>
                <a:schemeClr val="bg1"/>
              </a:solidFill>
            </a:endParaRPr>
          </a:p>
          <a:p>
            <a:pPr marL="1717675" lvl="3" indent="-342900" eaLnBrk="1" hangingPunct="1">
              <a:lnSpc>
                <a:spcPct val="100000"/>
              </a:lnSpc>
              <a:spcBef>
                <a:spcPts val="0"/>
              </a:spcBef>
              <a:spcAft>
                <a:spcPts val="0"/>
              </a:spcAft>
              <a:buClrTx/>
              <a:buFont typeface="Wingdings" panose="05000000000000000000" pitchFamily="2" charset="2"/>
              <a:buChar char="§"/>
            </a:pPr>
            <a:endParaRPr lang="en-US" sz="2000" dirty="0">
              <a:solidFill>
                <a:schemeClr val="bg1"/>
              </a:solidFill>
            </a:endParaRPr>
          </a:p>
        </p:txBody>
      </p:sp>
      <p:sp>
        <p:nvSpPr>
          <p:cNvPr id="2" name="Title 1"/>
          <p:cNvSpPr>
            <a:spLocks noGrp="1"/>
          </p:cNvSpPr>
          <p:nvPr>
            <p:ph type="title"/>
          </p:nvPr>
        </p:nvSpPr>
        <p:spPr>
          <a:xfrm>
            <a:off x="376239" y="285750"/>
            <a:ext cx="6386512" cy="771153"/>
          </a:xfrm>
        </p:spPr>
        <p:txBody>
          <a:bodyPr/>
          <a:lstStyle/>
          <a:p>
            <a:r>
              <a:rPr lang="en-AU" sz="2800" b="1" dirty="0">
                <a:solidFill>
                  <a:srgbClr val="FF0000"/>
                </a:solidFill>
              </a:rPr>
              <a:t>P</a:t>
            </a:r>
            <a:r>
              <a:rPr lang="en-AU" sz="2800" b="1" dirty="0" smtClean="0">
                <a:solidFill>
                  <a:srgbClr val="FF0000"/>
                </a:solidFill>
              </a:rPr>
              <a:t>rofessional </a:t>
            </a:r>
            <a:r>
              <a:rPr lang="en-AU" sz="2800" b="1" dirty="0" smtClean="0">
                <a:solidFill>
                  <a:srgbClr val="FF0000"/>
                </a:solidFill>
              </a:rPr>
              <a:t>p</a:t>
            </a:r>
            <a:r>
              <a:rPr lang="en-AU" sz="2800" b="1" dirty="0" smtClean="0">
                <a:solidFill>
                  <a:srgbClr val="FF0000"/>
                </a:solidFill>
              </a:rPr>
              <a:t>rofile example</a:t>
            </a:r>
            <a:endParaRPr lang="en-AU" sz="2800" b="1" i="1" dirty="0">
              <a:solidFill>
                <a:srgbClr val="FF0000"/>
              </a:solidFill>
            </a:endParaRPr>
          </a:p>
        </p:txBody>
      </p:sp>
    </p:spTree>
    <p:extLst>
      <p:ext uri="{BB962C8B-B14F-4D97-AF65-F5344CB8AC3E}">
        <p14:creationId xmlns:p14="http://schemas.microsoft.com/office/powerpoint/2010/main" val="2698222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sz="quarter" idx="11"/>
          </p:nvPr>
        </p:nvSpPr>
        <p:spPr>
          <a:xfrm>
            <a:off x="427513" y="1282536"/>
            <a:ext cx="7932716" cy="5130140"/>
          </a:xfrm>
          <a:prstGeom prst="rect">
            <a:avLst/>
          </a:prstGeom>
        </p:spPr>
        <p:txBody>
          <a:bodyPr/>
          <a:lstStyle/>
          <a:p>
            <a:pPr marL="1374775" lvl="3" indent="0" eaLnBrk="1" hangingPunct="1">
              <a:lnSpc>
                <a:spcPct val="100000"/>
              </a:lnSpc>
              <a:spcBef>
                <a:spcPts val="0"/>
              </a:spcBef>
              <a:spcAft>
                <a:spcPts val="0"/>
              </a:spcAft>
              <a:buNone/>
            </a:pPr>
            <a:endParaRPr lang="en-US" sz="2800" dirty="0">
              <a:solidFill>
                <a:schemeClr val="bg1"/>
              </a:solidFill>
            </a:endParaRPr>
          </a:p>
          <a:p>
            <a:pPr marL="625475" lvl="3" indent="0" eaLnBrk="1" hangingPunct="1">
              <a:lnSpc>
                <a:spcPct val="100000"/>
              </a:lnSpc>
              <a:spcBef>
                <a:spcPts val="0"/>
              </a:spcBef>
              <a:spcAft>
                <a:spcPts val="0"/>
              </a:spcAft>
              <a:buNone/>
            </a:pPr>
            <a:r>
              <a:rPr lang="en-US" dirty="0" smtClean="0">
                <a:solidFill>
                  <a:schemeClr val="bg1"/>
                </a:solidFill>
              </a:rPr>
              <a:t>Highly motivated, professionally focused Bachelor of Business (Human Resource Management) student due to graduate in 2015. </a:t>
            </a:r>
          </a:p>
          <a:p>
            <a:pPr marL="625475" lvl="3" indent="0" eaLnBrk="1" hangingPunct="1">
              <a:lnSpc>
                <a:spcPct val="100000"/>
              </a:lnSpc>
              <a:spcBef>
                <a:spcPts val="0"/>
              </a:spcBef>
              <a:spcAft>
                <a:spcPts val="0"/>
              </a:spcAft>
              <a:buNone/>
            </a:pPr>
            <a:endParaRPr lang="en-US" dirty="0">
              <a:solidFill>
                <a:schemeClr val="bg1"/>
              </a:solidFill>
            </a:endParaRPr>
          </a:p>
          <a:p>
            <a:pPr marL="625475" lvl="3" indent="0" eaLnBrk="1" hangingPunct="1">
              <a:lnSpc>
                <a:spcPct val="100000"/>
              </a:lnSpc>
              <a:spcBef>
                <a:spcPts val="0"/>
              </a:spcBef>
              <a:spcAft>
                <a:spcPts val="0"/>
              </a:spcAft>
              <a:buNone/>
            </a:pPr>
            <a:r>
              <a:rPr lang="en-US" dirty="0" smtClean="0">
                <a:solidFill>
                  <a:schemeClr val="bg1"/>
                </a:solidFill>
              </a:rPr>
              <a:t>Excellent skills and experience in business analytics and strategic planning, now seeking a challenging graduate </a:t>
            </a:r>
            <a:r>
              <a:rPr lang="en-US" dirty="0" smtClean="0">
                <a:solidFill>
                  <a:schemeClr val="bg1"/>
                </a:solidFill>
              </a:rPr>
              <a:t>human resources role.</a:t>
            </a:r>
            <a:endParaRPr lang="en-US" sz="2800" dirty="0">
              <a:solidFill>
                <a:schemeClr val="bg1"/>
              </a:solidFill>
            </a:endParaRPr>
          </a:p>
          <a:p>
            <a:pPr marL="1717675" lvl="3" indent="-342900" eaLnBrk="1" hangingPunct="1">
              <a:lnSpc>
                <a:spcPct val="100000"/>
              </a:lnSpc>
              <a:spcBef>
                <a:spcPts val="0"/>
              </a:spcBef>
              <a:spcAft>
                <a:spcPts val="0"/>
              </a:spcAft>
              <a:buFont typeface="Wingdings" pitchFamily="2" charset="2"/>
              <a:buChar char="§"/>
            </a:pPr>
            <a:endParaRPr lang="en-US" sz="2800" dirty="0">
              <a:solidFill>
                <a:schemeClr val="bg1"/>
              </a:solidFill>
            </a:endParaRPr>
          </a:p>
        </p:txBody>
      </p:sp>
      <p:sp>
        <p:nvSpPr>
          <p:cNvPr id="2" name="Title 1"/>
          <p:cNvSpPr>
            <a:spLocks noGrp="1"/>
          </p:cNvSpPr>
          <p:nvPr>
            <p:ph type="title"/>
          </p:nvPr>
        </p:nvSpPr>
        <p:spPr>
          <a:xfrm>
            <a:off x="376239" y="285750"/>
            <a:ext cx="6386512" cy="771153"/>
          </a:xfrm>
        </p:spPr>
        <p:txBody>
          <a:bodyPr/>
          <a:lstStyle/>
          <a:p>
            <a:r>
              <a:rPr lang="en-AU" b="1" dirty="0" smtClean="0">
                <a:solidFill>
                  <a:srgbClr val="FF0000"/>
                </a:solidFill>
              </a:rPr>
              <a:t>Career </a:t>
            </a:r>
            <a:r>
              <a:rPr lang="en-AU" b="1" dirty="0">
                <a:solidFill>
                  <a:srgbClr val="FF0000"/>
                </a:solidFill>
              </a:rPr>
              <a:t>o</a:t>
            </a:r>
            <a:r>
              <a:rPr lang="en-AU" b="1" dirty="0" smtClean="0">
                <a:solidFill>
                  <a:srgbClr val="FF0000"/>
                </a:solidFill>
              </a:rPr>
              <a:t>bjective </a:t>
            </a:r>
            <a:r>
              <a:rPr lang="en-AU" b="1" dirty="0" smtClean="0">
                <a:solidFill>
                  <a:srgbClr val="FF0000"/>
                </a:solidFill>
              </a:rPr>
              <a:t>example</a:t>
            </a:r>
            <a:endParaRPr lang="en-AU" b="1" dirty="0">
              <a:solidFill>
                <a:srgbClr val="FF0000"/>
              </a:solidFill>
            </a:endParaRPr>
          </a:p>
        </p:txBody>
      </p:sp>
    </p:spTree>
    <p:extLst>
      <p:ext uri="{BB962C8B-B14F-4D97-AF65-F5344CB8AC3E}">
        <p14:creationId xmlns:p14="http://schemas.microsoft.com/office/powerpoint/2010/main" val="3320015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23740" y="357003"/>
            <a:ext cx="6386512" cy="466724"/>
          </a:xfrm>
          <a:prstGeom prst="rect">
            <a:avLst/>
          </a:prstGeom>
        </p:spPr>
        <p:txBody>
          <a:bodyPr/>
          <a:lstStyle/>
          <a:p>
            <a:pPr eaLnBrk="1" hangingPunct="1"/>
            <a:r>
              <a:rPr lang="en-AU" sz="2800" b="1" dirty="0" smtClean="0">
                <a:solidFill>
                  <a:srgbClr val="FF0000"/>
                </a:solidFill>
              </a:rPr>
              <a:t>Education</a:t>
            </a:r>
            <a:endParaRPr lang="en-US" sz="2800" b="1" dirty="0" smtClean="0">
              <a:solidFill>
                <a:srgbClr val="FF0000"/>
              </a:solidFill>
            </a:endParaRPr>
          </a:p>
        </p:txBody>
      </p:sp>
      <p:sp>
        <p:nvSpPr>
          <p:cNvPr id="65539" name="Rectangle 3"/>
          <p:cNvSpPr>
            <a:spLocks noGrp="1" noChangeArrowheads="1"/>
          </p:cNvSpPr>
          <p:nvPr>
            <p:ph type="body" sz="quarter" idx="11"/>
          </p:nvPr>
        </p:nvSpPr>
        <p:spPr>
          <a:prstGeom prst="rect">
            <a:avLst/>
          </a:prstGeom>
        </p:spPr>
        <p:txBody>
          <a:bodyPr/>
          <a:lstStyle/>
          <a:p>
            <a:pPr marL="0" indent="0" eaLnBrk="1" hangingPunct="1">
              <a:lnSpc>
                <a:spcPct val="80000"/>
              </a:lnSpc>
            </a:pPr>
            <a:r>
              <a:rPr lang="en-AU" sz="2000" dirty="0" smtClean="0"/>
              <a:t>Present in reverse chronological (date) order</a:t>
            </a:r>
          </a:p>
          <a:p>
            <a:pPr marL="0" indent="0" eaLnBrk="1" hangingPunct="1">
              <a:lnSpc>
                <a:spcPct val="80000"/>
              </a:lnSpc>
            </a:pPr>
            <a:r>
              <a:rPr lang="en-AU" sz="2000" dirty="0" smtClean="0"/>
              <a:t>No need to include international secondary education</a:t>
            </a:r>
            <a:endParaRPr lang="en-AU" sz="2000" dirty="0" smtClean="0"/>
          </a:p>
          <a:p>
            <a:pPr marL="0" indent="0" eaLnBrk="1" hangingPunct="1">
              <a:lnSpc>
                <a:spcPct val="80000"/>
              </a:lnSpc>
              <a:buFont typeface="Wingdings" pitchFamily="2" charset="2"/>
              <a:buNone/>
            </a:pPr>
            <a:endParaRPr lang="en-AU" sz="2000" b="1" u="sng" dirty="0"/>
          </a:p>
          <a:p>
            <a:pPr marL="0" indent="0" eaLnBrk="1" hangingPunct="1">
              <a:lnSpc>
                <a:spcPct val="80000"/>
              </a:lnSpc>
              <a:buFont typeface="Wingdings" pitchFamily="2" charset="2"/>
              <a:buNone/>
            </a:pPr>
            <a:r>
              <a:rPr lang="en-AU" sz="2000" b="1" u="sng" dirty="0" smtClean="0"/>
              <a:t>EDUCATION</a:t>
            </a:r>
            <a:endParaRPr lang="en-AU" sz="2000" b="1" u="sng" dirty="0" smtClean="0"/>
          </a:p>
          <a:p>
            <a:pPr marL="0" indent="0" eaLnBrk="1" hangingPunct="1">
              <a:lnSpc>
                <a:spcPct val="100000"/>
              </a:lnSpc>
              <a:spcBef>
                <a:spcPts val="0"/>
              </a:spcBef>
              <a:spcAft>
                <a:spcPts val="0"/>
              </a:spcAft>
              <a:buFont typeface="Wingdings" pitchFamily="2" charset="2"/>
              <a:buNone/>
            </a:pPr>
            <a:endParaRPr lang="en-US" sz="2000" b="1" dirty="0" smtClean="0"/>
          </a:p>
          <a:p>
            <a:pPr marL="0" indent="0" eaLnBrk="1" hangingPunct="1">
              <a:lnSpc>
                <a:spcPct val="100000"/>
              </a:lnSpc>
              <a:spcBef>
                <a:spcPts val="0"/>
              </a:spcBef>
              <a:spcAft>
                <a:spcPts val="0"/>
              </a:spcAft>
              <a:buFont typeface="Wingdings" pitchFamily="2" charset="2"/>
              <a:buNone/>
            </a:pPr>
            <a:r>
              <a:rPr lang="en-US" sz="2000" b="1" dirty="0" smtClean="0"/>
              <a:t>2013 </a:t>
            </a:r>
            <a:r>
              <a:rPr lang="en-US" sz="2000" b="1" dirty="0" smtClean="0"/>
              <a:t>- Current 	 Bachelor of Commerce (Human Resources)</a:t>
            </a:r>
            <a:endParaRPr lang="en-US" sz="2000" dirty="0" smtClean="0"/>
          </a:p>
          <a:p>
            <a:pPr marL="0" indent="0" eaLnBrk="1" hangingPunct="1">
              <a:lnSpc>
                <a:spcPct val="100000"/>
              </a:lnSpc>
              <a:spcBef>
                <a:spcPts val="0"/>
              </a:spcBef>
              <a:spcAft>
                <a:spcPts val="0"/>
              </a:spcAft>
              <a:buFont typeface="Wingdings" pitchFamily="2" charset="2"/>
              <a:buNone/>
            </a:pPr>
            <a:r>
              <a:rPr lang="en-US" sz="2000" dirty="0" smtClean="0"/>
              <a:t>	 	 Swinburne University of Technology</a:t>
            </a:r>
            <a:endParaRPr lang="en-US" sz="2000" dirty="0"/>
          </a:p>
          <a:p>
            <a:pPr marL="0" indent="0" eaLnBrk="1" hangingPunct="1">
              <a:lnSpc>
                <a:spcPct val="100000"/>
              </a:lnSpc>
              <a:spcBef>
                <a:spcPts val="0"/>
              </a:spcBef>
              <a:spcAft>
                <a:spcPts val="0"/>
              </a:spcAft>
              <a:buFont typeface="Wingdings" pitchFamily="2" charset="2"/>
              <a:buNone/>
            </a:pPr>
            <a:endParaRPr lang="en-US" sz="2000" dirty="0" smtClean="0"/>
          </a:p>
          <a:p>
            <a:pPr marL="0" indent="0" eaLnBrk="1" hangingPunct="1">
              <a:lnSpc>
                <a:spcPct val="100000"/>
              </a:lnSpc>
              <a:spcBef>
                <a:spcPts val="0"/>
              </a:spcBef>
              <a:spcAft>
                <a:spcPts val="0"/>
              </a:spcAft>
              <a:buFont typeface="Wingdings" pitchFamily="2" charset="2"/>
              <a:buNone/>
            </a:pPr>
            <a:r>
              <a:rPr lang="en-US" sz="2000" dirty="0"/>
              <a:t>	</a:t>
            </a:r>
            <a:r>
              <a:rPr lang="en-US" sz="2000" dirty="0" smtClean="0"/>
              <a:t>	Key Study </a:t>
            </a:r>
            <a:r>
              <a:rPr lang="en-US" sz="2000" dirty="0"/>
              <a:t>A</a:t>
            </a:r>
            <a:r>
              <a:rPr lang="en-US" sz="2000" dirty="0" smtClean="0"/>
              <a:t>reas:</a:t>
            </a:r>
          </a:p>
          <a:p>
            <a:pPr marL="0" indent="0" eaLnBrk="1" hangingPunct="1">
              <a:lnSpc>
                <a:spcPct val="100000"/>
              </a:lnSpc>
              <a:spcBef>
                <a:spcPts val="0"/>
              </a:spcBef>
              <a:spcAft>
                <a:spcPts val="0"/>
              </a:spcAft>
              <a:buFont typeface="Wingdings" pitchFamily="2" charset="2"/>
              <a:buNone/>
            </a:pPr>
            <a:endParaRPr lang="en-US" sz="2000" dirty="0" smtClean="0"/>
          </a:p>
          <a:p>
            <a:pPr marL="342900" indent="-342900" eaLnBrk="1" hangingPunct="1">
              <a:lnSpc>
                <a:spcPct val="100000"/>
              </a:lnSpc>
              <a:spcBef>
                <a:spcPts val="0"/>
              </a:spcBef>
              <a:spcAft>
                <a:spcPts val="0"/>
              </a:spcAft>
              <a:buFont typeface="Wingdings" pitchFamily="2" charset="2"/>
              <a:buChar char="§"/>
            </a:pPr>
            <a:r>
              <a:rPr lang="en-US" sz="2000" dirty="0"/>
              <a:t>	</a:t>
            </a:r>
            <a:r>
              <a:rPr lang="en-US" sz="2000" dirty="0" smtClean="0"/>
              <a:t>	- Recruitment and selection</a:t>
            </a:r>
          </a:p>
          <a:p>
            <a:pPr marL="1717675" lvl="3" indent="-342900" eaLnBrk="1" hangingPunct="1">
              <a:lnSpc>
                <a:spcPct val="100000"/>
              </a:lnSpc>
              <a:spcBef>
                <a:spcPts val="0"/>
              </a:spcBef>
              <a:spcAft>
                <a:spcPts val="0"/>
              </a:spcAft>
              <a:buFont typeface="Wingdings" pitchFamily="2" charset="2"/>
              <a:buChar char="§"/>
            </a:pPr>
            <a:r>
              <a:rPr lang="en-US" sz="2000" dirty="0" smtClean="0"/>
              <a:t>-</a:t>
            </a:r>
            <a:r>
              <a:rPr lang="en-US" sz="2000" dirty="0" smtClean="0">
                <a:solidFill>
                  <a:schemeClr val="bg1"/>
                </a:solidFill>
              </a:rPr>
              <a:t>- Training and development</a:t>
            </a:r>
          </a:p>
          <a:p>
            <a:pPr marL="1717675" lvl="3" indent="-342900" eaLnBrk="1" hangingPunct="1">
              <a:lnSpc>
                <a:spcPct val="100000"/>
              </a:lnSpc>
              <a:spcBef>
                <a:spcPts val="0"/>
              </a:spcBef>
              <a:spcAft>
                <a:spcPts val="0"/>
              </a:spcAft>
              <a:buFont typeface="Wingdings" pitchFamily="2" charset="2"/>
              <a:buChar char="§"/>
            </a:pPr>
            <a:r>
              <a:rPr lang="en-US" sz="2000" dirty="0">
                <a:solidFill>
                  <a:schemeClr val="bg1"/>
                </a:solidFill>
              </a:rPr>
              <a:t> </a:t>
            </a:r>
            <a:r>
              <a:rPr lang="en-US" sz="2000" dirty="0" smtClean="0">
                <a:solidFill>
                  <a:schemeClr val="bg1"/>
                </a:solidFill>
              </a:rPr>
              <a:t>-  Remuneration</a:t>
            </a:r>
          </a:p>
          <a:p>
            <a:pPr marL="1797050" lvl="3" indent="-422275" eaLnBrk="1" hangingPunct="1">
              <a:lnSpc>
                <a:spcPct val="100000"/>
              </a:lnSpc>
              <a:spcBef>
                <a:spcPts val="0"/>
              </a:spcBef>
              <a:spcAft>
                <a:spcPts val="0"/>
              </a:spcAft>
              <a:buFont typeface="Wingdings" pitchFamily="2" charset="2"/>
              <a:buChar char="§"/>
            </a:pPr>
            <a:r>
              <a:rPr lang="en-US" sz="2000" dirty="0" smtClean="0">
                <a:solidFill>
                  <a:schemeClr val="bg1"/>
                </a:solidFill>
              </a:rPr>
              <a:t>-  Strategic workforce planning</a:t>
            </a:r>
          </a:p>
          <a:p>
            <a:pPr marL="1717675" lvl="3" indent="-342900" eaLnBrk="1" hangingPunct="1">
              <a:lnSpc>
                <a:spcPct val="100000"/>
              </a:lnSpc>
              <a:spcBef>
                <a:spcPts val="0"/>
              </a:spcBef>
              <a:spcAft>
                <a:spcPts val="0"/>
              </a:spcAft>
              <a:buFont typeface="Wingdings" pitchFamily="2" charset="2"/>
              <a:buChar char="§"/>
            </a:pPr>
            <a:endParaRPr lang="en-US" sz="2000" dirty="0">
              <a:solidFill>
                <a:schemeClr val="bg1"/>
              </a:solidFill>
            </a:endParaRPr>
          </a:p>
          <a:p>
            <a:pPr marL="1717675" lvl="3" indent="-342900" eaLnBrk="1" hangingPunct="1">
              <a:lnSpc>
                <a:spcPct val="100000"/>
              </a:lnSpc>
              <a:spcBef>
                <a:spcPts val="0"/>
              </a:spcBef>
              <a:spcAft>
                <a:spcPts val="0"/>
              </a:spcAft>
              <a:buFont typeface="Wingdings" pitchFamily="2" charset="2"/>
              <a:buChar char="§"/>
            </a:pPr>
            <a:r>
              <a:rPr lang="en-US" sz="2000" dirty="0" smtClean="0">
                <a:solidFill>
                  <a:schemeClr val="bg1"/>
                </a:solidFill>
              </a:rPr>
              <a:t>  Distinction average achieved to date</a:t>
            </a:r>
          </a:p>
          <a:p>
            <a:pPr marL="1717675" lvl="3" indent="-342900" eaLnBrk="1" hangingPunct="1">
              <a:lnSpc>
                <a:spcPct val="100000"/>
              </a:lnSpc>
              <a:spcBef>
                <a:spcPts val="0"/>
              </a:spcBef>
              <a:spcAft>
                <a:spcPts val="0"/>
              </a:spcAft>
              <a:buFont typeface="Wingdings" pitchFamily="2" charset="2"/>
              <a:buChar char="§"/>
            </a:pPr>
            <a:endParaRPr lang="en-US" sz="2000" dirty="0">
              <a:solidFill>
                <a:schemeClr val="bg1"/>
              </a:solidFill>
            </a:endParaRPr>
          </a:p>
        </p:txBody>
      </p:sp>
    </p:spTree>
    <p:extLst>
      <p:ext uri="{BB962C8B-B14F-4D97-AF65-F5344CB8AC3E}">
        <p14:creationId xmlns:p14="http://schemas.microsoft.com/office/powerpoint/2010/main" val="3329563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b="1" dirty="0" smtClean="0">
                <a:solidFill>
                  <a:srgbClr val="FF0000"/>
                </a:solidFill>
              </a:rPr>
              <a:t>Tell your story to stand out from the crowd</a:t>
            </a:r>
            <a:endParaRPr lang="en-AU" b="1" dirty="0">
              <a:solidFill>
                <a:srgbClr val="FF0000"/>
              </a:solidFill>
            </a:endParaRPr>
          </a:p>
        </p:txBody>
      </p:sp>
      <p:sp>
        <p:nvSpPr>
          <p:cNvPr id="2" name="Slide Number Placeholder 1"/>
          <p:cNvSpPr>
            <a:spLocks noGrp="1"/>
          </p:cNvSpPr>
          <p:nvPr>
            <p:ph type="sldNum" sz="quarter" idx="10"/>
          </p:nvPr>
        </p:nvSpPr>
        <p:spPr/>
        <p:txBody>
          <a:bodyPr/>
          <a:lstStyle/>
          <a:p>
            <a:pPr>
              <a:defRPr/>
            </a:pPr>
            <a:fld id="{02AEB0F0-5540-4FE2-9628-2CB6653FEAB5}" type="slidenum">
              <a:rPr lang="en-US" smtClean="0">
                <a:solidFill>
                  <a:prstClr val="white"/>
                </a:solidFill>
              </a:rPr>
              <a:pPr>
                <a:defRPr/>
              </a:pPr>
              <a:t>2</a:t>
            </a:fld>
            <a:endParaRPr lang="en-US" dirty="0">
              <a:solidFill>
                <a:prstClr val="white"/>
              </a:solidFill>
            </a:endParaRPr>
          </a:p>
        </p:txBody>
      </p:sp>
      <p:sp>
        <p:nvSpPr>
          <p:cNvPr id="4" name="Text Placeholder 3"/>
          <p:cNvSpPr>
            <a:spLocks noGrp="1"/>
          </p:cNvSpPr>
          <p:nvPr>
            <p:ph type="body" sz="quarter" idx="11"/>
          </p:nvPr>
        </p:nvSpPr>
        <p:spPr/>
        <p:txBody>
          <a:bodyPr/>
          <a:lstStyle/>
          <a:p>
            <a:pPr marL="0" indent="0"/>
            <a:r>
              <a:rPr lang="en-AU" dirty="0" smtClean="0"/>
              <a:t>Most jobs require written applications to assist recruiters to identify the candidates to short list for interview</a:t>
            </a:r>
          </a:p>
          <a:p>
            <a:pPr marL="0" indent="0"/>
            <a:endParaRPr lang="en-AU" dirty="0"/>
          </a:p>
          <a:p>
            <a:pPr marL="0" indent="0"/>
            <a:r>
              <a:rPr lang="en-AU" dirty="0" smtClean="0"/>
              <a:t>You need to ensure ALL aspects of your written application tell your story in the most effective manner to market you as a </a:t>
            </a:r>
            <a:r>
              <a:rPr lang="en-AU" i="1" dirty="0" smtClean="0">
                <a:solidFill>
                  <a:srgbClr val="FF0000"/>
                </a:solidFill>
              </a:rPr>
              <a:t>qualified, talented  </a:t>
            </a:r>
            <a:r>
              <a:rPr lang="en-AU" dirty="0" smtClean="0"/>
              <a:t>individual who </a:t>
            </a:r>
            <a:r>
              <a:rPr lang="en-AU" i="1" dirty="0" smtClean="0">
                <a:solidFill>
                  <a:srgbClr val="FF0000"/>
                </a:solidFill>
              </a:rPr>
              <a:t>matches</a:t>
            </a:r>
            <a:r>
              <a:rPr lang="en-AU" dirty="0" smtClean="0"/>
              <a:t> the employer’s selection criteria </a:t>
            </a:r>
          </a:p>
          <a:p>
            <a:pPr marL="0" indent="0"/>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805" y="4215063"/>
            <a:ext cx="27336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411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76239" y="285751"/>
            <a:ext cx="6826666" cy="466724"/>
          </a:xfrm>
          <a:prstGeom prst="rect">
            <a:avLst/>
          </a:prstGeom>
        </p:spPr>
        <p:txBody>
          <a:bodyPr/>
          <a:lstStyle/>
          <a:p>
            <a:pPr eaLnBrk="1" hangingPunct="1"/>
            <a:r>
              <a:rPr lang="en-AU" sz="2800" b="1" dirty="0" smtClean="0">
                <a:solidFill>
                  <a:srgbClr val="FF0000"/>
                </a:solidFill>
              </a:rPr>
              <a:t>Related headings</a:t>
            </a:r>
            <a:r>
              <a:rPr lang="en-AU" b="1" dirty="0" smtClean="0">
                <a:solidFill>
                  <a:srgbClr val="FF0000"/>
                </a:solidFill>
              </a:rPr>
              <a:t/>
            </a:r>
            <a:br>
              <a:rPr lang="en-AU" b="1" dirty="0" smtClean="0">
                <a:solidFill>
                  <a:srgbClr val="FF0000"/>
                </a:solidFill>
              </a:rPr>
            </a:br>
            <a:r>
              <a:rPr lang="en-AU" sz="4000" b="1" dirty="0" smtClean="0">
                <a:solidFill>
                  <a:srgbClr val="FF0000"/>
                </a:solidFill>
              </a:rPr>
              <a:t/>
            </a:r>
            <a:br>
              <a:rPr lang="en-AU" sz="4000" b="1" dirty="0" smtClean="0">
                <a:solidFill>
                  <a:srgbClr val="FF0000"/>
                </a:solidFill>
              </a:rPr>
            </a:br>
            <a:r>
              <a:rPr lang="en-AU" sz="4000" b="1" dirty="0" smtClean="0">
                <a:solidFill>
                  <a:srgbClr val="FF0000"/>
                </a:solidFill>
              </a:rPr>
              <a:t/>
            </a:r>
            <a:br>
              <a:rPr lang="en-AU" sz="4000" b="1" dirty="0" smtClean="0">
                <a:solidFill>
                  <a:srgbClr val="FF0000"/>
                </a:solidFill>
              </a:rPr>
            </a:br>
            <a:endParaRPr lang="en-US" sz="4000" b="1" dirty="0" smtClean="0">
              <a:solidFill>
                <a:srgbClr val="FF0000"/>
              </a:solidFill>
            </a:endParaRPr>
          </a:p>
        </p:txBody>
      </p:sp>
      <p:sp>
        <p:nvSpPr>
          <p:cNvPr id="5" name="Content Placeholder 4"/>
          <p:cNvSpPr>
            <a:spLocks noGrp="1"/>
          </p:cNvSpPr>
          <p:nvPr>
            <p:ph idx="1"/>
          </p:nvPr>
        </p:nvSpPr>
        <p:spPr>
          <a:xfrm>
            <a:off x="388938" y="1247887"/>
            <a:ext cx="8393112" cy="4730638"/>
          </a:xfrm>
        </p:spPr>
        <p:txBody>
          <a:bodyPr/>
          <a:lstStyle/>
          <a:p>
            <a:pPr eaLnBrk="1" hangingPunct="1">
              <a:buClr>
                <a:srgbClr val="FF0000"/>
              </a:buClr>
              <a:buSzPct val="110000"/>
              <a:buFont typeface="Wingdings" pitchFamily="2" charset="2"/>
              <a:buChar char="§"/>
              <a:defRPr/>
            </a:pPr>
            <a:r>
              <a:rPr lang="en-AU" b="1" dirty="0" smtClean="0"/>
              <a:t>Professional Development </a:t>
            </a:r>
            <a:r>
              <a:rPr lang="en-AU" dirty="0" smtClean="0"/>
              <a:t>(seminars, short courses,   certificates RELATED to the position you are seeking)</a:t>
            </a:r>
          </a:p>
          <a:p>
            <a:pPr eaLnBrk="1" hangingPunct="1">
              <a:buClr>
                <a:srgbClr val="FF0000"/>
              </a:buClr>
              <a:buSzPct val="110000"/>
              <a:buFont typeface="Wingdings" pitchFamily="2" charset="2"/>
              <a:buChar char="§"/>
              <a:defRPr/>
            </a:pPr>
            <a:r>
              <a:rPr lang="en-US" b="1" dirty="0"/>
              <a:t>Industry specific </a:t>
            </a:r>
            <a:r>
              <a:rPr lang="en-US" b="1" dirty="0" smtClean="0"/>
              <a:t>headings</a:t>
            </a:r>
          </a:p>
          <a:p>
            <a:pPr marL="0" indent="0" eaLnBrk="1" hangingPunct="1">
              <a:buClr>
                <a:srgbClr val="FF0000"/>
              </a:buClr>
              <a:buSzPct val="110000"/>
              <a:buNone/>
              <a:defRPr/>
            </a:pPr>
            <a:r>
              <a:rPr lang="en-US" dirty="0"/>
              <a:t>	</a:t>
            </a:r>
            <a:r>
              <a:rPr lang="en-US" dirty="0" err="1" smtClean="0"/>
              <a:t>Eg</a:t>
            </a:r>
            <a:r>
              <a:rPr lang="en-US" dirty="0" smtClean="0"/>
              <a:t> </a:t>
            </a:r>
            <a:r>
              <a:rPr lang="en-US" dirty="0"/>
              <a:t>Aviation </a:t>
            </a:r>
            <a:r>
              <a:rPr lang="en-US" dirty="0" smtClean="0"/>
              <a:t>Licences </a:t>
            </a:r>
            <a:r>
              <a:rPr lang="en-US" dirty="0"/>
              <a:t>/ Ratings / </a:t>
            </a:r>
            <a:r>
              <a:rPr lang="en-US" dirty="0" smtClean="0"/>
              <a:t>Endorsements / 	Certifications / Software Licences </a:t>
            </a:r>
            <a:endParaRPr lang="en-US" dirty="0"/>
          </a:p>
          <a:p>
            <a:pPr eaLnBrk="1" hangingPunct="1">
              <a:buClr>
                <a:srgbClr val="FF0000"/>
              </a:buClr>
              <a:buSzPct val="110000"/>
              <a:buFont typeface="Wingdings" pitchFamily="2" charset="2"/>
              <a:buChar char="§"/>
              <a:defRPr/>
            </a:pPr>
            <a:r>
              <a:rPr lang="en-AU" b="1" dirty="0" smtClean="0"/>
              <a:t>Short Courses</a:t>
            </a:r>
          </a:p>
          <a:p>
            <a:pPr eaLnBrk="1" hangingPunct="1">
              <a:buClr>
                <a:srgbClr val="FF0000"/>
              </a:buClr>
              <a:buSzPct val="110000"/>
              <a:buFont typeface="Wingdings" pitchFamily="2" charset="2"/>
              <a:buChar char="§"/>
              <a:defRPr/>
            </a:pPr>
            <a:r>
              <a:rPr lang="en-AU" b="1" dirty="0" smtClean="0"/>
              <a:t>Academic Awards</a:t>
            </a:r>
          </a:p>
          <a:p>
            <a:pPr eaLnBrk="1" hangingPunct="1">
              <a:buClr>
                <a:srgbClr val="FF0000"/>
              </a:buClr>
              <a:buSzPct val="110000"/>
              <a:buFont typeface="Wingdings" pitchFamily="2" charset="2"/>
              <a:buChar char="§"/>
              <a:defRPr/>
            </a:pPr>
            <a:r>
              <a:rPr lang="en-AU" b="1" dirty="0" smtClean="0"/>
              <a:t>Industry Projects</a:t>
            </a:r>
            <a:r>
              <a:rPr lang="en-AU" dirty="0" smtClean="0"/>
              <a:t> </a:t>
            </a:r>
            <a:r>
              <a:rPr lang="en-AU" b="1" dirty="0" smtClean="0"/>
              <a:t>/ Capstone Projects</a:t>
            </a:r>
          </a:p>
          <a:p>
            <a:pPr marL="182563" indent="-182563" eaLnBrk="1" hangingPunct="1">
              <a:buClr>
                <a:srgbClr val="FF0000"/>
              </a:buClr>
              <a:buSzPct val="110000"/>
              <a:buNone/>
              <a:defRPr/>
            </a:pPr>
            <a:endParaRPr lang="en-US" dirty="0" smtClean="0">
              <a:solidFill>
                <a:srgbClr val="FF0000"/>
              </a:solidFill>
            </a:endParaRPr>
          </a:p>
          <a:p>
            <a:endParaRPr lang="en-AU" dirty="0"/>
          </a:p>
        </p:txBody>
      </p:sp>
    </p:spTree>
    <p:extLst>
      <p:ext uri="{BB962C8B-B14F-4D97-AF65-F5344CB8AC3E}">
        <p14:creationId xmlns:p14="http://schemas.microsoft.com/office/powerpoint/2010/main" val="2260639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814" y="1386568"/>
            <a:ext cx="8393112" cy="4330700"/>
          </a:xfrm>
        </p:spPr>
        <p:txBody>
          <a:bodyPr/>
          <a:lstStyle/>
          <a:p>
            <a:pPr marL="285750" indent="-285750">
              <a:buFont typeface="Arial Narrow" pitchFamily="34" charset="0"/>
              <a:buNone/>
            </a:pPr>
            <a:r>
              <a:rPr lang="en-AU" sz="1800" b="1" dirty="0" smtClean="0"/>
              <a:t>2013 – Current</a:t>
            </a:r>
            <a:r>
              <a:rPr lang="en-AU" sz="1800" dirty="0" smtClean="0"/>
              <a:t>	Student Member</a:t>
            </a:r>
          </a:p>
          <a:p>
            <a:pPr marL="285750" indent="-285750">
              <a:buFont typeface="Arial Narrow" pitchFamily="34" charset="0"/>
              <a:buNone/>
            </a:pPr>
            <a:r>
              <a:rPr lang="en-AU" sz="1800" dirty="0" smtClean="0"/>
              <a:t>			Australian Computer Society</a:t>
            </a:r>
          </a:p>
          <a:p>
            <a:pPr marL="285750" indent="-285750">
              <a:buFont typeface="Arial Narrow" pitchFamily="34" charset="0"/>
              <a:buNone/>
            </a:pPr>
            <a:endParaRPr lang="en-AU" sz="1800" dirty="0" smtClean="0"/>
          </a:p>
          <a:p>
            <a:pPr marL="285750" indent="-285750">
              <a:buFont typeface="Arial Narrow" pitchFamily="34" charset="0"/>
              <a:buNone/>
            </a:pPr>
            <a:r>
              <a:rPr lang="en-AU" sz="1800" b="1" dirty="0" smtClean="0"/>
              <a:t>2013 – Current	</a:t>
            </a:r>
            <a:r>
              <a:rPr lang="en-AU" sz="1800" dirty="0" smtClean="0"/>
              <a:t>Student</a:t>
            </a:r>
            <a:r>
              <a:rPr lang="en-AU" sz="1800" b="1" dirty="0" smtClean="0"/>
              <a:t> </a:t>
            </a:r>
            <a:r>
              <a:rPr lang="en-AU" sz="1800" dirty="0" smtClean="0"/>
              <a:t>Member</a:t>
            </a:r>
          </a:p>
          <a:p>
            <a:pPr marL="285750" indent="-285750">
              <a:buFont typeface="Arial Narrow" pitchFamily="34" charset="0"/>
              <a:buNone/>
            </a:pPr>
            <a:r>
              <a:rPr lang="en-AU" sz="1800" dirty="0" smtClean="0"/>
              <a:t>			Australian Institute of Management</a:t>
            </a:r>
          </a:p>
          <a:p>
            <a:pPr marL="285750" indent="-285750">
              <a:buFont typeface="Arial Narrow" pitchFamily="34" charset="0"/>
              <a:buNone/>
            </a:pPr>
            <a:endParaRPr lang="en-AU" sz="1800" dirty="0" smtClean="0"/>
          </a:p>
          <a:p>
            <a:pPr marL="285750" indent="-285750">
              <a:buFont typeface="Arial Narrow" pitchFamily="34" charset="0"/>
              <a:buNone/>
            </a:pPr>
            <a:endParaRPr lang="en-AU" sz="1800" i="1" dirty="0" smtClean="0"/>
          </a:p>
          <a:p>
            <a:endParaRPr lang="en-AU" dirty="0"/>
          </a:p>
        </p:txBody>
      </p:sp>
      <p:sp>
        <p:nvSpPr>
          <p:cNvPr id="4" name="Text Placeholder 3"/>
          <p:cNvSpPr>
            <a:spLocks noGrp="1"/>
          </p:cNvSpPr>
          <p:nvPr>
            <p:ph type="body" sz="quarter" idx="11"/>
          </p:nvPr>
        </p:nvSpPr>
        <p:spPr>
          <a:xfrm>
            <a:off x="376239" y="296884"/>
            <a:ext cx="8372475" cy="546264"/>
          </a:xfrm>
        </p:spPr>
        <p:txBody>
          <a:bodyPr/>
          <a:lstStyle/>
          <a:p>
            <a:r>
              <a:rPr lang="en-AU" sz="2800" b="1" dirty="0" smtClean="0">
                <a:solidFill>
                  <a:srgbClr val="FF0000"/>
                </a:solidFill>
              </a:rPr>
              <a:t>Professional </a:t>
            </a:r>
            <a:r>
              <a:rPr lang="en-AU" sz="2800" b="1" dirty="0" smtClean="0">
                <a:solidFill>
                  <a:srgbClr val="FF0000"/>
                </a:solidFill>
              </a:rPr>
              <a:t>memberships</a:t>
            </a:r>
            <a:endParaRPr lang="en-AU" sz="2800" dirty="0">
              <a:solidFill>
                <a:srgbClr val="FF0000"/>
              </a:solidFill>
            </a:endParaRPr>
          </a:p>
        </p:txBody>
      </p:sp>
    </p:spTree>
    <p:extLst>
      <p:ext uri="{BB962C8B-B14F-4D97-AF65-F5344CB8AC3E}">
        <p14:creationId xmlns:p14="http://schemas.microsoft.com/office/powerpoint/2010/main" val="41369375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prstGeom prst="rect">
            <a:avLst/>
          </a:prstGeom>
        </p:spPr>
        <p:txBody>
          <a:bodyPr/>
          <a:lstStyle/>
          <a:p>
            <a:pPr eaLnBrk="1" hangingPunct="1"/>
            <a:r>
              <a:rPr lang="en-AU" b="1" dirty="0" smtClean="0">
                <a:solidFill>
                  <a:srgbClr val="FF0000"/>
                </a:solidFill>
              </a:rPr>
              <a:t>Employment </a:t>
            </a:r>
            <a:r>
              <a:rPr lang="en-AU" b="1" dirty="0" smtClean="0">
                <a:solidFill>
                  <a:srgbClr val="FF0000"/>
                </a:solidFill>
              </a:rPr>
              <a:t>history</a:t>
            </a:r>
            <a:endParaRPr lang="en-US" b="1" dirty="0" smtClean="0">
              <a:solidFill>
                <a:srgbClr val="FF0000"/>
              </a:solidFill>
            </a:endParaRPr>
          </a:p>
        </p:txBody>
      </p:sp>
      <p:sp>
        <p:nvSpPr>
          <p:cNvPr id="112643" name="Rectangle 3"/>
          <p:cNvSpPr>
            <a:spLocks noGrp="1" noChangeArrowheads="1"/>
          </p:cNvSpPr>
          <p:nvPr>
            <p:ph type="body" sz="quarter" idx="11"/>
          </p:nvPr>
        </p:nvSpPr>
        <p:spPr>
          <a:prstGeom prst="rect">
            <a:avLst/>
          </a:prstGeom>
        </p:spPr>
        <p:txBody>
          <a:bodyPr/>
          <a:lstStyle/>
          <a:p>
            <a:pPr marL="342900" indent="-342900" eaLnBrk="1" hangingPunct="1">
              <a:buClr>
                <a:srgbClr val="FF0000"/>
              </a:buClr>
              <a:buSzPct val="110000"/>
              <a:buFont typeface="Wingdings" pitchFamily="2" charset="2"/>
              <a:buChar char="§"/>
            </a:pPr>
            <a:r>
              <a:rPr lang="en-AU" sz="2000" dirty="0" smtClean="0">
                <a:solidFill>
                  <a:srgbClr val="00B0F0"/>
                </a:solidFill>
              </a:rPr>
              <a:t>A chance to demonstrate how your brand differs from others</a:t>
            </a:r>
            <a:endParaRPr lang="en-AU" sz="2000" dirty="0" smtClean="0">
              <a:solidFill>
                <a:srgbClr val="FF0000"/>
              </a:solidFill>
            </a:endParaRPr>
          </a:p>
          <a:p>
            <a:pPr marL="342900" indent="-342900" eaLnBrk="1" hangingPunct="1">
              <a:buClr>
                <a:srgbClr val="FF0000"/>
              </a:buClr>
              <a:buSzPct val="110000"/>
              <a:buFont typeface="Wingdings" pitchFamily="2" charset="2"/>
              <a:buChar char="§"/>
            </a:pPr>
            <a:r>
              <a:rPr lang="en-AU" sz="2000" dirty="0" smtClean="0"/>
              <a:t>Present in reverse chronological order</a:t>
            </a:r>
          </a:p>
          <a:p>
            <a:pPr marL="342900" indent="-342900" eaLnBrk="1" hangingPunct="1">
              <a:buClr>
                <a:srgbClr val="FF0000"/>
              </a:buClr>
              <a:buSzPct val="110000"/>
              <a:buFont typeface="Wingdings" pitchFamily="2" charset="2"/>
              <a:buChar char="§"/>
            </a:pPr>
            <a:r>
              <a:rPr lang="en-AU" sz="2000" dirty="0" smtClean="0"/>
              <a:t>Include dates and</a:t>
            </a:r>
            <a:r>
              <a:rPr lang="en-AU" sz="2000" dirty="0"/>
              <a:t> </a:t>
            </a:r>
            <a:r>
              <a:rPr lang="en-AU" sz="2000" dirty="0" smtClean="0"/>
              <a:t>duration </a:t>
            </a:r>
          </a:p>
          <a:p>
            <a:pPr marL="342900" indent="-342900" eaLnBrk="1" hangingPunct="1">
              <a:buClr>
                <a:srgbClr val="FF0000"/>
              </a:buClr>
              <a:buSzPct val="110000"/>
              <a:buFont typeface="Wingdings" pitchFamily="2" charset="2"/>
              <a:buChar char="§"/>
            </a:pPr>
            <a:r>
              <a:rPr lang="en-AU" sz="2000" dirty="0" smtClean="0"/>
              <a:t>Do not include any position beyond 10 years (unless highly relevant)</a:t>
            </a:r>
          </a:p>
          <a:p>
            <a:pPr marL="342900" indent="-342900" eaLnBrk="1" hangingPunct="1">
              <a:buClr>
                <a:srgbClr val="FF0000"/>
              </a:buClr>
              <a:buSzPct val="110000"/>
              <a:buFont typeface="Wingdings" pitchFamily="2" charset="2"/>
              <a:buChar char="§"/>
            </a:pPr>
            <a:r>
              <a:rPr lang="en-AU" sz="2000" dirty="0" smtClean="0"/>
              <a:t>Document </a:t>
            </a:r>
            <a:r>
              <a:rPr lang="en-AU" sz="2000" b="1" dirty="0" smtClean="0"/>
              <a:t>‘Responsibilities</a:t>
            </a:r>
            <a:r>
              <a:rPr lang="en-AU" sz="2000" dirty="0" smtClean="0"/>
              <a:t>’ and ‘</a:t>
            </a:r>
            <a:r>
              <a:rPr lang="en-AU" sz="2000" b="1" dirty="0"/>
              <a:t>A</a:t>
            </a:r>
            <a:r>
              <a:rPr lang="en-AU" sz="2000" b="1" dirty="0" smtClean="0"/>
              <a:t>chievements</a:t>
            </a:r>
            <a:r>
              <a:rPr lang="en-AU" sz="2000" dirty="0" smtClean="0"/>
              <a:t>’ for each role held</a:t>
            </a:r>
          </a:p>
          <a:p>
            <a:pPr marL="342900" indent="-342900" eaLnBrk="1" hangingPunct="1">
              <a:buClr>
                <a:srgbClr val="FF0000"/>
              </a:buClr>
              <a:buSzPct val="110000"/>
              <a:buFont typeface="Wingdings" pitchFamily="2" charset="2"/>
              <a:buChar char="§"/>
            </a:pPr>
            <a:r>
              <a:rPr lang="en-AU" sz="2000" dirty="0" smtClean="0"/>
              <a:t>Consider separating </a:t>
            </a:r>
            <a:r>
              <a:rPr lang="en-AU" sz="2000" b="1" i="1" dirty="0" smtClean="0"/>
              <a:t>relevant</a:t>
            </a:r>
            <a:r>
              <a:rPr lang="en-AU" sz="2000" dirty="0" smtClean="0"/>
              <a:t> employment / experience from other experience (this is especially useful when your most relevant experience is not necessarily your most recent)</a:t>
            </a:r>
          </a:p>
          <a:p>
            <a:pPr marL="342900" indent="-342900" eaLnBrk="1" hangingPunct="1">
              <a:buClr>
                <a:srgbClr val="FF0000"/>
              </a:buClr>
              <a:buSzPct val="110000"/>
              <a:buFont typeface="Wingdings" pitchFamily="2" charset="2"/>
              <a:buChar char="§"/>
            </a:pPr>
            <a:r>
              <a:rPr lang="en-AU" sz="2000" dirty="0" smtClean="0"/>
              <a:t>Consider using sub-headings, i.e. Professional Employment, Other Employment or Volunteer Work</a:t>
            </a:r>
            <a:endParaRPr lang="en-US" sz="2000" dirty="0" smtClean="0"/>
          </a:p>
        </p:txBody>
      </p:sp>
    </p:spTree>
    <p:extLst>
      <p:ext uri="{BB962C8B-B14F-4D97-AF65-F5344CB8AC3E}">
        <p14:creationId xmlns:p14="http://schemas.microsoft.com/office/powerpoint/2010/main" val="2047385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4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prstGeom prst="rect">
            <a:avLst/>
          </a:prstGeom>
        </p:spPr>
        <p:txBody>
          <a:bodyPr/>
          <a:lstStyle/>
          <a:p>
            <a:pPr eaLnBrk="1" hangingPunct="1"/>
            <a:r>
              <a:rPr lang="en-AU" sz="2800" b="1" dirty="0" smtClean="0">
                <a:solidFill>
                  <a:srgbClr val="FF0000"/>
                </a:solidFill>
              </a:rPr>
              <a:t>Example of </a:t>
            </a:r>
            <a:r>
              <a:rPr lang="en-AU" sz="2800" b="1" dirty="0">
                <a:solidFill>
                  <a:srgbClr val="FF0000"/>
                </a:solidFill>
              </a:rPr>
              <a:t>e</a:t>
            </a:r>
            <a:r>
              <a:rPr lang="en-AU" sz="2800" b="1" dirty="0" smtClean="0">
                <a:solidFill>
                  <a:srgbClr val="FF0000"/>
                </a:solidFill>
              </a:rPr>
              <a:t>mployment </a:t>
            </a:r>
            <a:r>
              <a:rPr lang="en-AU" sz="2800" b="1" dirty="0">
                <a:solidFill>
                  <a:srgbClr val="FF0000"/>
                </a:solidFill>
              </a:rPr>
              <a:t>s</a:t>
            </a:r>
            <a:r>
              <a:rPr lang="en-AU" sz="2800" b="1" dirty="0" smtClean="0">
                <a:solidFill>
                  <a:srgbClr val="FF0000"/>
                </a:solidFill>
              </a:rPr>
              <a:t>ection</a:t>
            </a:r>
            <a:endParaRPr lang="en-US" sz="2800" b="1" dirty="0" smtClean="0">
              <a:solidFill>
                <a:srgbClr val="FF0000"/>
              </a:solidFill>
            </a:endParaRPr>
          </a:p>
        </p:txBody>
      </p:sp>
      <p:sp>
        <p:nvSpPr>
          <p:cNvPr id="78851" name="Rectangle 3"/>
          <p:cNvSpPr>
            <a:spLocks noGrp="1" noChangeArrowheads="1"/>
          </p:cNvSpPr>
          <p:nvPr>
            <p:ph type="body" sz="quarter" idx="11"/>
          </p:nvPr>
        </p:nvSpPr>
        <p:spPr>
          <a:xfrm>
            <a:off x="183733" y="984585"/>
            <a:ext cx="8847971" cy="427120"/>
          </a:xfrm>
          <a:prstGeom prst="rect">
            <a:avLst/>
          </a:prstGeom>
        </p:spPr>
        <p:txBody>
          <a:bodyPr/>
          <a:lstStyle/>
          <a:p>
            <a:pPr eaLnBrk="1" hangingPunct="1">
              <a:lnSpc>
                <a:spcPct val="100000"/>
              </a:lnSpc>
              <a:spcBef>
                <a:spcPts val="0"/>
              </a:spcBef>
              <a:spcAft>
                <a:spcPts val="0"/>
              </a:spcAft>
              <a:buFont typeface="Wingdings" pitchFamily="2" charset="2"/>
              <a:buNone/>
              <a:defRPr/>
            </a:pPr>
            <a:r>
              <a:rPr lang="en-AU" sz="2000" b="1" u="sng" dirty="0" smtClean="0"/>
              <a:t>PROFESSIONAL EMPLOYMENT</a:t>
            </a:r>
          </a:p>
          <a:p>
            <a:pPr eaLnBrk="1" hangingPunct="1">
              <a:lnSpc>
                <a:spcPct val="100000"/>
              </a:lnSpc>
              <a:spcBef>
                <a:spcPts val="0"/>
              </a:spcBef>
              <a:spcAft>
                <a:spcPts val="0"/>
              </a:spcAft>
              <a:buFont typeface="Wingdings" pitchFamily="2" charset="2"/>
              <a:buNone/>
              <a:defRPr/>
            </a:pPr>
            <a:endParaRPr lang="en-AU" sz="2000" b="1" u="sng" dirty="0" smtClean="0"/>
          </a:p>
          <a:p>
            <a:pPr eaLnBrk="1" hangingPunct="1">
              <a:lnSpc>
                <a:spcPct val="100000"/>
              </a:lnSpc>
              <a:spcBef>
                <a:spcPts val="0"/>
              </a:spcBef>
              <a:spcAft>
                <a:spcPts val="0"/>
              </a:spcAft>
              <a:buFont typeface="Wingdings" pitchFamily="2" charset="2"/>
              <a:buNone/>
              <a:defRPr/>
            </a:pPr>
            <a:r>
              <a:rPr lang="en-AU" sz="2000" b="1" dirty="0" smtClean="0"/>
              <a:t>2012-2013</a:t>
            </a:r>
            <a:r>
              <a:rPr lang="en-AU" sz="2000" dirty="0" smtClean="0"/>
              <a:t>	</a:t>
            </a:r>
            <a:r>
              <a:rPr lang="en-AU" sz="2000" b="1" dirty="0" smtClean="0"/>
              <a:t>HR Officer (Industry Based Learning)</a:t>
            </a:r>
          </a:p>
          <a:p>
            <a:pPr eaLnBrk="1" hangingPunct="1">
              <a:lnSpc>
                <a:spcPct val="100000"/>
              </a:lnSpc>
              <a:spcBef>
                <a:spcPts val="0"/>
              </a:spcBef>
              <a:spcAft>
                <a:spcPts val="0"/>
              </a:spcAft>
              <a:buFont typeface="Wingdings" pitchFamily="2" charset="2"/>
              <a:buNone/>
              <a:defRPr/>
            </a:pPr>
            <a:r>
              <a:rPr lang="en-AU" sz="2000" b="1" dirty="0" smtClean="0"/>
              <a:t>			</a:t>
            </a:r>
            <a:r>
              <a:rPr lang="en-AU" sz="2000" dirty="0" smtClean="0"/>
              <a:t>Blue Chip IT, Hawthorn</a:t>
            </a:r>
          </a:p>
          <a:p>
            <a:pPr eaLnBrk="1" hangingPunct="1">
              <a:lnSpc>
                <a:spcPct val="100000"/>
              </a:lnSpc>
              <a:spcBef>
                <a:spcPts val="0"/>
              </a:spcBef>
              <a:spcAft>
                <a:spcPts val="0"/>
              </a:spcAft>
              <a:buFont typeface="Wingdings" pitchFamily="2" charset="2"/>
              <a:buNone/>
              <a:defRPr/>
            </a:pPr>
            <a:r>
              <a:rPr lang="en-AU" sz="2000" b="1" dirty="0" smtClean="0"/>
              <a:t>			</a:t>
            </a:r>
          </a:p>
          <a:p>
            <a:pPr marL="1884363" indent="-1884363" eaLnBrk="1" hangingPunct="1">
              <a:lnSpc>
                <a:spcPct val="100000"/>
              </a:lnSpc>
              <a:spcBef>
                <a:spcPts val="0"/>
              </a:spcBef>
              <a:spcAft>
                <a:spcPts val="0"/>
              </a:spcAft>
              <a:buFont typeface="Wingdings" pitchFamily="2" charset="2"/>
              <a:buNone/>
              <a:defRPr/>
            </a:pPr>
            <a:r>
              <a:rPr lang="en-AU" sz="2000" b="1" dirty="0" smtClean="0"/>
              <a:t>Responsibilities</a:t>
            </a:r>
          </a:p>
          <a:p>
            <a:pPr eaLnBrk="1" hangingPunct="1">
              <a:lnSpc>
                <a:spcPct val="100000"/>
              </a:lnSpc>
              <a:spcBef>
                <a:spcPts val="0"/>
              </a:spcBef>
              <a:spcAft>
                <a:spcPts val="0"/>
              </a:spcAft>
              <a:buFont typeface="Wingdings" pitchFamily="2" charset="2"/>
              <a:buNone/>
              <a:defRPr/>
            </a:pPr>
            <a:r>
              <a:rPr lang="en-AU" sz="2000" dirty="0" smtClean="0"/>
              <a:t>▪ Preparation of selection criteria and position descriptions</a:t>
            </a:r>
          </a:p>
          <a:p>
            <a:pPr eaLnBrk="1" hangingPunct="1">
              <a:lnSpc>
                <a:spcPct val="100000"/>
              </a:lnSpc>
              <a:spcBef>
                <a:spcPts val="0"/>
              </a:spcBef>
              <a:spcAft>
                <a:spcPts val="0"/>
              </a:spcAft>
              <a:buFont typeface="Wingdings" pitchFamily="2" charset="2"/>
              <a:buNone/>
              <a:defRPr/>
            </a:pPr>
            <a:r>
              <a:rPr lang="en-AU" sz="2000" b="1" dirty="0" smtClean="0"/>
              <a:t>▪</a:t>
            </a:r>
            <a:r>
              <a:rPr lang="en-AU" sz="2000" dirty="0"/>
              <a:t> </a:t>
            </a:r>
            <a:r>
              <a:rPr lang="en-AU" sz="2000" dirty="0" smtClean="0"/>
              <a:t>Coordinated recruitment of administration and technical staff</a:t>
            </a:r>
          </a:p>
          <a:p>
            <a:pPr eaLnBrk="1" hangingPunct="1">
              <a:lnSpc>
                <a:spcPct val="100000"/>
              </a:lnSpc>
              <a:spcBef>
                <a:spcPts val="0"/>
              </a:spcBef>
              <a:spcAft>
                <a:spcPts val="0"/>
              </a:spcAft>
              <a:buFont typeface="Wingdings" pitchFamily="2" charset="2"/>
              <a:buNone/>
              <a:defRPr/>
            </a:pPr>
            <a:r>
              <a:rPr lang="en-AU" sz="2000" dirty="0" smtClean="0"/>
              <a:t>▪ Induction and training of new staff </a:t>
            </a:r>
          </a:p>
          <a:p>
            <a:pPr marL="342900" indent="-342900" eaLnBrk="1" hangingPunct="1">
              <a:lnSpc>
                <a:spcPct val="100000"/>
              </a:lnSpc>
              <a:spcBef>
                <a:spcPts val="0"/>
              </a:spcBef>
              <a:spcAft>
                <a:spcPts val="0"/>
              </a:spcAft>
              <a:buFontTx/>
              <a:buChar char="-"/>
              <a:defRPr/>
            </a:pPr>
            <a:endParaRPr lang="en-AU" sz="2000" b="1" dirty="0" smtClean="0"/>
          </a:p>
          <a:p>
            <a:pPr eaLnBrk="1" hangingPunct="1">
              <a:lnSpc>
                <a:spcPct val="100000"/>
              </a:lnSpc>
              <a:spcBef>
                <a:spcPts val="0"/>
              </a:spcBef>
              <a:spcAft>
                <a:spcPts val="0"/>
              </a:spcAft>
              <a:buFont typeface="Wingdings" pitchFamily="2" charset="2"/>
              <a:buNone/>
              <a:defRPr/>
            </a:pPr>
            <a:r>
              <a:rPr lang="en-AU" sz="2000" b="1" dirty="0" smtClean="0"/>
              <a:t>Achievements</a:t>
            </a:r>
          </a:p>
          <a:p>
            <a:pPr marL="176213" indent="-176213" eaLnBrk="1" hangingPunct="1">
              <a:lnSpc>
                <a:spcPct val="100000"/>
              </a:lnSpc>
              <a:spcBef>
                <a:spcPts val="0"/>
              </a:spcBef>
              <a:spcAft>
                <a:spcPts val="0"/>
              </a:spcAft>
              <a:buFont typeface="Wingdings" pitchFamily="2" charset="2"/>
              <a:buNone/>
              <a:defRPr/>
            </a:pPr>
            <a:r>
              <a:rPr lang="en-AU" sz="2000" b="1" dirty="0" smtClean="0"/>
              <a:t>▪ </a:t>
            </a:r>
            <a:r>
              <a:rPr lang="en-AU" sz="2000" dirty="0" smtClean="0"/>
              <a:t>Streamlined induction procedures by developing web based materials</a:t>
            </a:r>
          </a:p>
          <a:p>
            <a:pPr eaLnBrk="1" hangingPunct="1">
              <a:lnSpc>
                <a:spcPct val="100000"/>
              </a:lnSpc>
              <a:spcBef>
                <a:spcPts val="0"/>
              </a:spcBef>
              <a:spcAft>
                <a:spcPts val="0"/>
              </a:spcAft>
              <a:buFont typeface="Wingdings" pitchFamily="2" charset="2"/>
              <a:buNone/>
              <a:defRPr/>
            </a:pPr>
            <a:endParaRPr lang="en-AU" dirty="0" smtClean="0"/>
          </a:p>
          <a:p>
            <a:pPr marL="1885950" lvl="4" indent="0" eaLnBrk="1" hangingPunct="1">
              <a:lnSpc>
                <a:spcPct val="80000"/>
              </a:lnSpc>
              <a:buFont typeface="Wingdings" pitchFamily="2" charset="2"/>
              <a:buNone/>
              <a:defRPr/>
            </a:pPr>
            <a:r>
              <a:rPr lang="en-AU" sz="1200" b="1" dirty="0" smtClean="0"/>
              <a:t>		</a:t>
            </a:r>
            <a:endParaRPr lang="en-US" sz="1200" dirty="0" smtClean="0"/>
          </a:p>
        </p:txBody>
      </p:sp>
    </p:spTree>
    <p:extLst>
      <p:ext uri="{BB962C8B-B14F-4D97-AF65-F5344CB8AC3E}">
        <p14:creationId xmlns:p14="http://schemas.microsoft.com/office/powerpoint/2010/main" val="1789736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FF0000"/>
                </a:solidFill>
              </a:rPr>
              <a:t>Use of Achievements</a:t>
            </a:r>
            <a:r>
              <a:rPr lang="en-AU" dirty="0">
                <a:solidFill>
                  <a:srgbClr val="FF0000"/>
                </a:solidFill>
              </a:rPr>
              <a:t/>
            </a:r>
            <a:br>
              <a:rPr lang="en-AU" dirty="0">
                <a:solidFill>
                  <a:srgbClr val="FF0000"/>
                </a:solidFill>
              </a:rPr>
            </a:br>
            <a:endParaRPr lang="en-AU" dirty="0"/>
          </a:p>
        </p:txBody>
      </p:sp>
      <p:sp>
        <p:nvSpPr>
          <p:cNvPr id="3" name="Content Placeholder 2"/>
          <p:cNvSpPr>
            <a:spLocks noGrp="1"/>
          </p:cNvSpPr>
          <p:nvPr>
            <p:ph idx="1"/>
          </p:nvPr>
        </p:nvSpPr>
        <p:spPr>
          <a:xfrm>
            <a:off x="388938" y="997527"/>
            <a:ext cx="8393112" cy="4980998"/>
          </a:xfrm>
        </p:spPr>
        <p:txBody>
          <a:bodyPr/>
          <a:lstStyle/>
          <a:p>
            <a:pPr marL="285750" indent="-285750"/>
            <a:r>
              <a:rPr lang="en-AU" sz="2000" dirty="0" smtClean="0"/>
              <a:t>Wherever possible describe achievements quantifiably</a:t>
            </a:r>
          </a:p>
          <a:p>
            <a:pPr marL="285750" indent="-285750"/>
            <a:r>
              <a:rPr lang="en-AU" sz="2000" dirty="0" smtClean="0"/>
              <a:t>Promotions</a:t>
            </a:r>
          </a:p>
          <a:p>
            <a:pPr marL="285750" indent="-285750"/>
            <a:r>
              <a:rPr lang="en-AU" sz="2000" dirty="0" smtClean="0"/>
              <a:t>Increasing sales figures or improving efficiencies</a:t>
            </a:r>
          </a:p>
          <a:p>
            <a:pPr marL="285750" indent="-285750"/>
            <a:r>
              <a:rPr lang="en-AU" sz="2000" dirty="0" smtClean="0"/>
              <a:t>Being part of a team that….(what your team did) – implementing or designing systems or processes</a:t>
            </a:r>
          </a:p>
          <a:p>
            <a:pPr marL="285750" indent="-285750"/>
            <a:r>
              <a:rPr lang="en-AU" sz="2000" dirty="0" smtClean="0"/>
              <a:t>Winning an award or prize – even a trivial one</a:t>
            </a:r>
          </a:p>
          <a:p>
            <a:pPr marL="285750" indent="-285750"/>
            <a:r>
              <a:rPr lang="en-AU" sz="2000" dirty="0" smtClean="0"/>
              <a:t>Employee of the month / year</a:t>
            </a:r>
          </a:p>
          <a:p>
            <a:pPr marL="285750" indent="-285750"/>
            <a:r>
              <a:rPr lang="en-AU" sz="2000" dirty="0" smtClean="0"/>
              <a:t>Customer service / quality awards</a:t>
            </a:r>
            <a:endParaRPr lang="en-US" sz="2000" dirty="0" smtClean="0"/>
          </a:p>
          <a:p>
            <a:endParaRPr lang="en-AU" dirty="0"/>
          </a:p>
        </p:txBody>
      </p:sp>
    </p:spTree>
    <p:extLst>
      <p:ext uri="{BB962C8B-B14F-4D97-AF65-F5344CB8AC3E}">
        <p14:creationId xmlns:p14="http://schemas.microsoft.com/office/powerpoint/2010/main" val="421068852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89" y="377165"/>
            <a:ext cx="8393112" cy="4330700"/>
          </a:xfrm>
        </p:spPr>
        <p:txBody>
          <a:bodyPr/>
          <a:lstStyle/>
          <a:p>
            <a:pPr marL="285750" indent="-285750">
              <a:lnSpc>
                <a:spcPct val="80000"/>
              </a:lnSpc>
              <a:buFont typeface="Arial Narrow" pitchFamily="34" charset="0"/>
              <a:buNone/>
            </a:pPr>
            <a:r>
              <a:rPr lang="en-AU" sz="2000" b="1" dirty="0" smtClean="0"/>
              <a:t>Other Employment (or Casual Employment)</a:t>
            </a:r>
          </a:p>
          <a:p>
            <a:pPr marL="285750" indent="-285750">
              <a:buFont typeface="Arial Narrow" pitchFamily="34" charset="0"/>
              <a:buNone/>
            </a:pPr>
            <a:endParaRPr lang="en-AU" sz="2000" b="1" dirty="0" smtClean="0"/>
          </a:p>
          <a:p>
            <a:pPr marL="285750" indent="-285750">
              <a:spcBef>
                <a:spcPts val="0"/>
              </a:spcBef>
              <a:spcAft>
                <a:spcPts val="0"/>
              </a:spcAft>
              <a:buFont typeface="Arial Narrow" pitchFamily="34" charset="0"/>
              <a:buNone/>
            </a:pPr>
            <a:r>
              <a:rPr lang="en-AU" sz="2000" b="1" dirty="0" smtClean="0"/>
              <a:t>June 2012 – Present	</a:t>
            </a:r>
            <a:r>
              <a:rPr lang="en-AU" sz="2000" b="1" dirty="0" smtClean="0"/>
              <a:t>Crew </a:t>
            </a:r>
            <a:r>
              <a:rPr lang="en-AU" sz="2000" b="1" dirty="0" smtClean="0"/>
              <a:t>Member</a:t>
            </a:r>
          </a:p>
          <a:p>
            <a:pPr marL="285750" indent="-285750">
              <a:spcBef>
                <a:spcPts val="0"/>
              </a:spcBef>
              <a:spcAft>
                <a:spcPts val="0"/>
              </a:spcAft>
              <a:buFont typeface="Arial Narrow" pitchFamily="34" charset="0"/>
              <a:buNone/>
            </a:pPr>
            <a:r>
              <a:rPr lang="en-AU" sz="2000" b="1" dirty="0" smtClean="0"/>
              <a:t>				</a:t>
            </a:r>
            <a:r>
              <a:rPr lang="en-AU" sz="2000" dirty="0" smtClean="0"/>
              <a:t>McDonalds, St Kilda</a:t>
            </a:r>
          </a:p>
          <a:p>
            <a:pPr marL="285750" indent="-285750">
              <a:spcBef>
                <a:spcPts val="0"/>
              </a:spcBef>
              <a:spcAft>
                <a:spcPts val="0"/>
              </a:spcAft>
              <a:buFont typeface="Arial Narrow" pitchFamily="34" charset="0"/>
              <a:buNone/>
            </a:pPr>
            <a:r>
              <a:rPr lang="en-AU" sz="2000" dirty="0" smtClean="0"/>
              <a:t>				</a:t>
            </a:r>
          </a:p>
          <a:p>
            <a:pPr marL="285750" indent="-285750">
              <a:spcBef>
                <a:spcPts val="0"/>
              </a:spcBef>
              <a:spcAft>
                <a:spcPts val="0"/>
              </a:spcAft>
              <a:buFont typeface="Arial Narrow" pitchFamily="34" charset="0"/>
              <a:buNone/>
            </a:pPr>
            <a:r>
              <a:rPr lang="en-AU" sz="2000" dirty="0" smtClean="0"/>
              <a:t>				</a:t>
            </a:r>
            <a:r>
              <a:rPr lang="en-AU" sz="2000" b="1" dirty="0" smtClean="0"/>
              <a:t>Responsibilities:</a:t>
            </a:r>
          </a:p>
          <a:p>
            <a:pPr marL="285750" indent="-285750">
              <a:spcBef>
                <a:spcPts val="0"/>
              </a:spcBef>
              <a:spcAft>
                <a:spcPts val="0"/>
              </a:spcAft>
              <a:buFontTx/>
              <a:buNone/>
            </a:pPr>
            <a:r>
              <a:rPr lang="en-AU" sz="2000" b="1" dirty="0" smtClean="0"/>
              <a:t>				</a:t>
            </a:r>
            <a:r>
              <a:rPr lang="en-AU" sz="2000" dirty="0" smtClean="0"/>
              <a:t>- Dealing with customers</a:t>
            </a:r>
          </a:p>
          <a:p>
            <a:pPr marL="285750" indent="-285750">
              <a:spcBef>
                <a:spcPts val="0"/>
              </a:spcBef>
              <a:spcAft>
                <a:spcPts val="0"/>
              </a:spcAft>
              <a:buFontTx/>
              <a:buNone/>
            </a:pPr>
            <a:r>
              <a:rPr lang="en-AU" sz="2000" dirty="0" smtClean="0"/>
              <a:t>				- Preparing food and cleaning</a:t>
            </a:r>
          </a:p>
          <a:p>
            <a:pPr marL="285750" indent="-285750">
              <a:spcBef>
                <a:spcPts val="0"/>
              </a:spcBef>
              <a:spcAft>
                <a:spcPts val="0"/>
              </a:spcAft>
              <a:buFontTx/>
              <a:buNone/>
            </a:pPr>
            <a:r>
              <a:rPr lang="en-AU" sz="2000" dirty="0" smtClean="0"/>
              <a:t>				- Working in team of approximately10 people</a:t>
            </a:r>
          </a:p>
          <a:p>
            <a:pPr marL="285750" indent="-285750">
              <a:spcBef>
                <a:spcPts val="0"/>
              </a:spcBef>
              <a:spcAft>
                <a:spcPts val="0"/>
              </a:spcAft>
              <a:buFontTx/>
              <a:buNone/>
            </a:pPr>
            <a:r>
              <a:rPr lang="en-AU" sz="2000" dirty="0" smtClean="0"/>
              <a:t>				- Handling cash and balancing tills</a:t>
            </a:r>
          </a:p>
          <a:p>
            <a:pPr marL="285750" indent="-285750">
              <a:spcBef>
                <a:spcPts val="0"/>
              </a:spcBef>
              <a:spcAft>
                <a:spcPts val="0"/>
              </a:spcAft>
              <a:buFontTx/>
              <a:buNone/>
            </a:pPr>
            <a:r>
              <a:rPr lang="en-AU" sz="2000" dirty="0" smtClean="0"/>
              <a:t>				- Following OH&amp;S practices</a:t>
            </a:r>
          </a:p>
          <a:p>
            <a:pPr marL="285750" indent="-285750">
              <a:spcBef>
                <a:spcPts val="0"/>
              </a:spcBef>
              <a:spcAft>
                <a:spcPts val="0"/>
              </a:spcAft>
              <a:buFontTx/>
              <a:buNone/>
            </a:pPr>
            <a:r>
              <a:rPr lang="en-AU" sz="2000" dirty="0" smtClean="0"/>
              <a:t>				- Training new staff members</a:t>
            </a:r>
          </a:p>
          <a:p>
            <a:pPr marL="285750" indent="-285750">
              <a:spcBef>
                <a:spcPts val="0"/>
              </a:spcBef>
              <a:spcAft>
                <a:spcPts val="0"/>
              </a:spcAft>
              <a:buFontTx/>
              <a:buNone/>
            </a:pPr>
            <a:endParaRPr lang="en-AU" sz="2000" dirty="0" smtClean="0"/>
          </a:p>
          <a:p>
            <a:pPr marL="285750" indent="-285750">
              <a:spcBef>
                <a:spcPts val="0"/>
              </a:spcBef>
              <a:spcAft>
                <a:spcPts val="0"/>
              </a:spcAft>
              <a:buFontTx/>
              <a:buNone/>
            </a:pPr>
            <a:r>
              <a:rPr lang="en-AU" sz="2000" dirty="0" smtClean="0"/>
              <a:t>				</a:t>
            </a:r>
            <a:r>
              <a:rPr lang="en-AU" sz="2000" b="1" dirty="0" smtClean="0"/>
              <a:t>Achievements:</a:t>
            </a:r>
          </a:p>
          <a:p>
            <a:pPr marL="285750" indent="-285750">
              <a:spcBef>
                <a:spcPts val="0"/>
              </a:spcBef>
              <a:spcAft>
                <a:spcPts val="0"/>
              </a:spcAft>
              <a:buFontTx/>
              <a:buNone/>
            </a:pPr>
            <a:r>
              <a:rPr lang="en-AU" sz="2000" dirty="0" smtClean="0"/>
              <a:t>				- Awarded ‘Crew Member of the Month’ on two </a:t>
            </a:r>
            <a:r>
              <a:rPr lang="en-AU" sz="2000" dirty="0" smtClean="0"/>
              <a:t>			occasions</a:t>
            </a:r>
            <a:endParaRPr lang="en-AU" sz="2000" dirty="0" smtClean="0"/>
          </a:p>
          <a:p>
            <a:pPr marL="285750" indent="-285750">
              <a:spcBef>
                <a:spcPts val="0"/>
              </a:spcBef>
              <a:spcAft>
                <a:spcPts val="0"/>
              </a:spcAft>
              <a:buFontTx/>
              <a:buNone/>
            </a:pPr>
            <a:r>
              <a:rPr lang="en-AU" sz="2000" dirty="0" smtClean="0"/>
              <a:t>				- Regularly exceeded sales targets via effective </a:t>
            </a:r>
            <a:r>
              <a:rPr lang="en-AU" sz="2000" dirty="0" smtClean="0"/>
              <a:t>			cross </a:t>
            </a:r>
            <a:r>
              <a:rPr lang="en-AU" sz="2000" dirty="0" smtClean="0"/>
              <a:t>selling </a:t>
            </a:r>
          </a:p>
          <a:p>
            <a:endParaRPr lang="en-AU" sz="2000" dirty="0"/>
          </a:p>
        </p:txBody>
      </p:sp>
    </p:spTree>
    <p:extLst>
      <p:ext uri="{BB962C8B-B14F-4D97-AF65-F5344CB8AC3E}">
        <p14:creationId xmlns:p14="http://schemas.microsoft.com/office/powerpoint/2010/main" val="86058251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8938" y="1282535"/>
            <a:ext cx="8393112" cy="4695990"/>
          </a:xfrm>
        </p:spPr>
        <p:txBody>
          <a:bodyPr/>
          <a:lstStyle/>
          <a:p>
            <a:pPr marL="0" indent="0">
              <a:buNone/>
            </a:pPr>
            <a:r>
              <a:rPr lang="en-AU" sz="2000" dirty="0" smtClean="0"/>
              <a:t>This section can be used to demonstrate relevant industry projects or case studies you have been involved in. These could include examples of:</a:t>
            </a:r>
          </a:p>
          <a:p>
            <a:r>
              <a:rPr lang="en-AU" sz="2000" dirty="0" smtClean="0"/>
              <a:t>Relevant capstone university projects</a:t>
            </a:r>
          </a:p>
          <a:p>
            <a:r>
              <a:rPr lang="en-AU" sz="2000" dirty="0" smtClean="0"/>
              <a:t>Team projects</a:t>
            </a:r>
          </a:p>
          <a:p>
            <a:r>
              <a:rPr lang="en-AU" sz="2000" dirty="0" smtClean="0"/>
              <a:t>A final year project</a:t>
            </a:r>
          </a:p>
          <a:p>
            <a:r>
              <a:rPr lang="en-AU" sz="2000" dirty="0" smtClean="0"/>
              <a:t>Relevant volunteer work </a:t>
            </a:r>
            <a:endParaRPr lang="en-AU" sz="2000" dirty="0"/>
          </a:p>
          <a:p>
            <a:r>
              <a:rPr lang="en-AU" sz="2000" dirty="0" smtClean="0"/>
              <a:t>Professional organisations and participation</a:t>
            </a:r>
            <a:endParaRPr lang="en-AU" sz="2000" dirty="0"/>
          </a:p>
          <a:p>
            <a:endParaRPr lang="en-AU" sz="2000" dirty="0" smtClean="0"/>
          </a:p>
          <a:p>
            <a:pPr marL="0" indent="0">
              <a:buNone/>
            </a:pPr>
            <a:endParaRPr lang="en-AU" sz="2000" dirty="0"/>
          </a:p>
        </p:txBody>
      </p:sp>
      <p:sp>
        <p:nvSpPr>
          <p:cNvPr id="3" name="Slide Number Placeholder 2"/>
          <p:cNvSpPr>
            <a:spLocks noGrp="1"/>
          </p:cNvSpPr>
          <p:nvPr>
            <p:ph type="sldNum" sz="quarter" idx="10"/>
          </p:nvPr>
        </p:nvSpPr>
        <p:spPr/>
        <p:txBody>
          <a:bodyPr/>
          <a:lstStyle/>
          <a:p>
            <a:pPr>
              <a:defRPr/>
            </a:pPr>
            <a:endParaRPr lang="en-US" dirty="0">
              <a:solidFill>
                <a:srgbClr val="808080"/>
              </a:solidFill>
            </a:endParaRPr>
          </a:p>
        </p:txBody>
      </p:sp>
      <p:sp>
        <p:nvSpPr>
          <p:cNvPr id="7" name="Text Placeholder 6"/>
          <p:cNvSpPr>
            <a:spLocks noGrp="1"/>
          </p:cNvSpPr>
          <p:nvPr>
            <p:ph type="body" sz="quarter" idx="11"/>
          </p:nvPr>
        </p:nvSpPr>
        <p:spPr>
          <a:xfrm>
            <a:off x="376239" y="368136"/>
            <a:ext cx="8267700" cy="593765"/>
          </a:xfrm>
        </p:spPr>
        <p:txBody>
          <a:bodyPr/>
          <a:lstStyle/>
          <a:p>
            <a:r>
              <a:rPr lang="en-AU" sz="2800" b="1" dirty="0" smtClean="0">
                <a:solidFill>
                  <a:srgbClr val="FF0000"/>
                </a:solidFill>
              </a:rPr>
              <a:t>Industry </a:t>
            </a:r>
            <a:r>
              <a:rPr lang="en-AU" sz="2800" b="1" dirty="0" smtClean="0">
                <a:solidFill>
                  <a:srgbClr val="FF0000"/>
                </a:solidFill>
              </a:rPr>
              <a:t>engaged </a:t>
            </a:r>
            <a:r>
              <a:rPr lang="en-AU" sz="2800" b="1" dirty="0">
                <a:solidFill>
                  <a:srgbClr val="FF0000"/>
                </a:solidFill>
              </a:rPr>
              <a:t>l</a:t>
            </a:r>
            <a:r>
              <a:rPr lang="en-AU" sz="2800" b="1" dirty="0" smtClean="0">
                <a:solidFill>
                  <a:srgbClr val="FF0000"/>
                </a:solidFill>
              </a:rPr>
              <a:t>earning</a:t>
            </a:r>
            <a:endParaRPr lang="en-AU" sz="2800" b="1" dirty="0">
              <a:solidFill>
                <a:srgbClr val="FF0000"/>
              </a:solidFill>
            </a:endParaRPr>
          </a:p>
        </p:txBody>
      </p:sp>
    </p:spTree>
    <p:extLst>
      <p:ext uri="{BB962C8B-B14F-4D97-AF65-F5344CB8AC3E}">
        <p14:creationId xmlns:p14="http://schemas.microsoft.com/office/powerpoint/2010/main" val="383491566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prstGeom prst="rect">
            <a:avLst/>
          </a:prstGeom>
        </p:spPr>
        <p:txBody>
          <a:bodyPr/>
          <a:lstStyle/>
          <a:p>
            <a:pPr eaLnBrk="1" hangingPunct="1">
              <a:tabLst>
                <a:tab pos="5743575" algn="l"/>
              </a:tabLst>
            </a:pPr>
            <a:r>
              <a:rPr lang="en-AU" b="1" dirty="0" smtClean="0">
                <a:solidFill>
                  <a:srgbClr val="FF0000"/>
                </a:solidFill>
              </a:rPr>
              <a:t>Skills </a:t>
            </a:r>
            <a:r>
              <a:rPr lang="en-AU" b="1" dirty="0" smtClean="0">
                <a:solidFill>
                  <a:srgbClr val="FF0000"/>
                </a:solidFill>
              </a:rPr>
              <a:t>summary</a:t>
            </a:r>
            <a:endParaRPr lang="en-US" b="1" dirty="0" smtClean="0">
              <a:solidFill>
                <a:srgbClr val="FF0000"/>
              </a:solidFill>
            </a:endParaRPr>
          </a:p>
        </p:txBody>
      </p:sp>
      <p:sp>
        <p:nvSpPr>
          <p:cNvPr id="118787" name="Rectangle 3"/>
          <p:cNvSpPr>
            <a:spLocks noGrp="1" noChangeArrowheads="1"/>
          </p:cNvSpPr>
          <p:nvPr>
            <p:ph type="body" sz="quarter" idx="11"/>
          </p:nvPr>
        </p:nvSpPr>
        <p:spPr>
          <a:prstGeom prst="rect">
            <a:avLst/>
          </a:prstGeom>
        </p:spPr>
        <p:txBody>
          <a:bodyPr/>
          <a:lstStyle/>
          <a:p>
            <a:pPr eaLnBrk="1" hangingPunct="1">
              <a:buClr>
                <a:srgbClr val="FF0000"/>
              </a:buClr>
              <a:buFont typeface="Arial" pitchFamily="34" charset="0"/>
              <a:buChar char="•"/>
            </a:pPr>
            <a:r>
              <a:rPr lang="en-AU" sz="2200" dirty="0" smtClean="0"/>
              <a:t>Opportunity to match yourself to the job and to convince employer of your potential</a:t>
            </a:r>
          </a:p>
          <a:p>
            <a:pPr marL="0" indent="0" eaLnBrk="1" hangingPunct="1">
              <a:buClr>
                <a:srgbClr val="FF0000"/>
              </a:buClr>
            </a:pPr>
            <a:endParaRPr lang="en-AU" sz="2200" dirty="0" smtClean="0"/>
          </a:p>
          <a:p>
            <a:pPr eaLnBrk="1" hangingPunct="1">
              <a:buClr>
                <a:srgbClr val="FF0000"/>
              </a:buClr>
              <a:buFont typeface="Arial" pitchFamily="34" charset="0"/>
              <a:buChar char="•"/>
            </a:pPr>
            <a:r>
              <a:rPr lang="en-AU" sz="2200" dirty="0" smtClean="0"/>
              <a:t>Highlight </a:t>
            </a:r>
            <a:r>
              <a:rPr lang="en-AU" sz="2200" dirty="0" smtClean="0">
                <a:solidFill>
                  <a:srgbClr val="FF0000"/>
                </a:solidFill>
              </a:rPr>
              <a:t>4 - 5 professional skills </a:t>
            </a:r>
            <a:r>
              <a:rPr lang="en-AU" sz="2200" dirty="0" smtClean="0"/>
              <a:t>that you can offer an employer which are relevant to the position you are applying and match the selection criteria</a:t>
            </a:r>
          </a:p>
          <a:p>
            <a:pPr marL="0" indent="0" eaLnBrk="1" hangingPunct="1">
              <a:buClr>
                <a:srgbClr val="FF0000"/>
              </a:buClr>
            </a:pPr>
            <a:endParaRPr lang="en-AU" sz="2200" dirty="0" smtClean="0"/>
          </a:p>
          <a:p>
            <a:pPr eaLnBrk="1" hangingPunct="1">
              <a:buClr>
                <a:srgbClr val="FF0000"/>
              </a:buClr>
              <a:buFont typeface="Arial" pitchFamily="34" charset="0"/>
              <a:buChar char="•"/>
            </a:pPr>
            <a:r>
              <a:rPr lang="en-AU" sz="2200" dirty="0" smtClean="0"/>
              <a:t>Give two examples of how you have demonstrated the skills</a:t>
            </a:r>
          </a:p>
          <a:p>
            <a:pPr eaLnBrk="1" hangingPunct="1">
              <a:buClr>
                <a:srgbClr val="FF0000"/>
              </a:buClr>
              <a:buFont typeface="Arial" pitchFamily="34" charset="0"/>
              <a:buChar char="•"/>
            </a:pPr>
            <a:endParaRPr lang="en-AU" sz="2200" dirty="0"/>
          </a:p>
          <a:p>
            <a:pPr eaLnBrk="1" hangingPunct="1">
              <a:buClr>
                <a:srgbClr val="FF0000"/>
              </a:buClr>
              <a:buFont typeface="Arial" pitchFamily="34" charset="0"/>
              <a:buChar char="•"/>
            </a:pPr>
            <a:r>
              <a:rPr lang="en-AU" sz="2200" dirty="0" smtClean="0"/>
              <a:t>Focus on providing strong examples that highlight your capacity and that differentiate you from other applicants </a:t>
            </a:r>
            <a:endParaRPr lang="en-US" sz="2800" dirty="0" smtClean="0"/>
          </a:p>
        </p:txBody>
      </p:sp>
    </p:spTree>
    <p:extLst>
      <p:ext uri="{BB962C8B-B14F-4D97-AF65-F5344CB8AC3E}">
        <p14:creationId xmlns:p14="http://schemas.microsoft.com/office/powerpoint/2010/main" val="173445525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prstGeom prst="rect">
            <a:avLst/>
          </a:prstGeom>
        </p:spPr>
        <p:txBody>
          <a:bodyPr/>
          <a:lstStyle/>
          <a:p>
            <a:pPr eaLnBrk="1" hangingPunct="1"/>
            <a:r>
              <a:rPr lang="en-AU" sz="2800" b="1" dirty="0" smtClean="0">
                <a:solidFill>
                  <a:srgbClr val="FF0000"/>
                </a:solidFill>
              </a:rPr>
              <a:t>Skills </a:t>
            </a:r>
            <a:r>
              <a:rPr lang="en-AU" sz="2800" b="1" dirty="0" smtClean="0">
                <a:solidFill>
                  <a:srgbClr val="FF0000"/>
                </a:solidFill>
              </a:rPr>
              <a:t>summary </a:t>
            </a:r>
            <a:r>
              <a:rPr lang="en-AU" sz="2800" b="1" i="1" dirty="0" smtClean="0">
                <a:solidFill>
                  <a:srgbClr val="FF0000"/>
                </a:solidFill>
              </a:rPr>
              <a:t>- example</a:t>
            </a:r>
            <a:endParaRPr lang="en-US" sz="2800" b="1" i="1" dirty="0" smtClean="0">
              <a:solidFill>
                <a:srgbClr val="FF0000"/>
              </a:solidFill>
            </a:endParaRPr>
          </a:p>
        </p:txBody>
      </p:sp>
      <p:sp>
        <p:nvSpPr>
          <p:cNvPr id="120835" name="Rectangle 3"/>
          <p:cNvSpPr>
            <a:spLocks noGrp="1" noChangeArrowheads="1"/>
          </p:cNvSpPr>
          <p:nvPr>
            <p:ph type="body" sz="quarter" idx="11"/>
          </p:nvPr>
        </p:nvSpPr>
        <p:spPr>
          <a:prstGeom prst="rect">
            <a:avLst/>
          </a:prstGeom>
        </p:spPr>
        <p:txBody>
          <a:bodyPr/>
          <a:lstStyle/>
          <a:p>
            <a:pPr eaLnBrk="1" hangingPunct="1">
              <a:buFont typeface="Wingdings" pitchFamily="2" charset="2"/>
              <a:buNone/>
            </a:pPr>
            <a:r>
              <a:rPr lang="en-AU" b="1" dirty="0" smtClean="0"/>
              <a:t>Communication Skills</a:t>
            </a:r>
          </a:p>
          <a:p>
            <a:pPr eaLnBrk="1" hangingPunct="1">
              <a:buFont typeface="Wingdings" pitchFamily="2" charset="2"/>
              <a:buNone/>
            </a:pPr>
            <a:endParaRPr lang="en-AU" b="1" dirty="0" smtClean="0"/>
          </a:p>
          <a:p>
            <a:pPr marL="342900" indent="-342900" eaLnBrk="1" hangingPunct="1">
              <a:buClrTx/>
              <a:buFont typeface="Wingdings" panose="05000000000000000000" pitchFamily="2" charset="2"/>
              <a:buChar char="§"/>
            </a:pPr>
            <a:r>
              <a:rPr lang="en-AU" dirty="0" smtClean="0"/>
              <a:t>Highly developed interpersonal skills strengthened</a:t>
            </a:r>
            <a:r>
              <a:rPr lang="en-AU" b="1" dirty="0" smtClean="0"/>
              <a:t> </a:t>
            </a:r>
            <a:r>
              <a:rPr lang="en-AU" dirty="0" smtClean="0"/>
              <a:t>through four years of customer service experience as a Supervisor at Coles Supermarket</a:t>
            </a:r>
          </a:p>
          <a:p>
            <a:pPr marL="342900" indent="-342900" eaLnBrk="1" hangingPunct="1">
              <a:buClrTx/>
              <a:buFont typeface="Wingdings" panose="05000000000000000000" pitchFamily="2" charset="2"/>
              <a:buChar char="§"/>
            </a:pPr>
            <a:endParaRPr lang="en-AU" dirty="0"/>
          </a:p>
          <a:p>
            <a:pPr marL="342900" indent="-342900" eaLnBrk="1" hangingPunct="1">
              <a:buClrTx/>
              <a:buFont typeface="Wingdings" panose="05000000000000000000" pitchFamily="2" charset="2"/>
              <a:buChar char="§"/>
            </a:pPr>
            <a:r>
              <a:rPr lang="en-AU" dirty="0" smtClean="0"/>
              <a:t>Strong written communication skills demonstrated in university assignments and in preparation of position descriptions and training manuals at Blue Chip IT</a:t>
            </a:r>
          </a:p>
          <a:p>
            <a:pPr eaLnBrk="1" hangingPunct="1">
              <a:buClr>
                <a:srgbClr val="FF0000"/>
              </a:buClr>
              <a:buFont typeface="Arial" pitchFamily="34" charset="0"/>
              <a:buChar char="•"/>
            </a:pPr>
            <a:endParaRPr lang="en-AU" dirty="0"/>
          </a:p>
          <a:p>
            <a:pPr eaLnBrk="1" hangingPunct="1">
              <a:buClr>
                <a:srgbClr val="FF0000"/>
              </a:buClr>
              <a:buFont typeface="Arial" pitchFamily="34" charset="0"/>
              <a:buChar char="•"/>
            </a:pPr>
            <a:endParaRPr lang="en-AU" dirty="0" smtClean="0"/>
          </a:p>
          <a:p>
            <a:pPr eaLnBrk="1" hangingPunct="1">
              <a:buFont typeface="Wingdings" pitchFamily="2" charset="2"/>
              <a:buNone/>
            </a:pPr>
            <a:endParaRPr lang="en-AU" sz="2800" b="1" dirty="0" smtClean="0"/>
          </a:p>
          <a:p>
            <a:pPr eaLnBrk="1" hangingPunct="1">
              <a:buFont typeface="Wingdings" pitchFamily="2" charset="2"/>
              <a:buNone/>
            </a:pPr>
            <a:endParaRPr lang="en-AU" sz="2800" b="1" dirty="0" smtClean="0"/>
          </a:p>
        </p:txBody>
      </p:sp>
    </p:spTree>
    <p:extLst>
      <p:ext uri="{BB962C8B-B14F-4D97-AF65-F5344CB8AC3E}">
        <p14:creationId xmlns:p14="http://schemas.microsoft.com/office/powerpoint/2010/main" val="211182839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smtClean="0">
                <a:solidFill>
                  <a:srgbClr val="FF0000"/>
                </a:solidFill>
              </a:rPr>
              <a:t>Skills Summary – </a:t>
            </a:r>
            <a:r>
              <a:rPr lang="en-AU" sz="2800" b="1" i="1" dirty="0" smtClean="0">
                <a:solidFill>
                  <a:srgbClr val="FF0000"/>
                </a:solidFill>
              </a:rPr>
              <a:t>cont’d</a:t>
            </a:r>
            <a:endParaRPr lang="en-AU" sz="2800" b="1" dirty="0">
              <a:solidFill>
                <a:srgbClr val="FF0000"/>
              </a:solidFill>
            </a:endParaRPr>
          </a:p>
        </p:txBody>
      </p:sp>
      <p:sp>
        <p:nvSpPr>
          <p:cNvPr id="3" name="Content Placeholder 2"/>
          <p:cNvSpPr>
            <a:spLocks noGrp="1"/>
          </p:cNvSpPr>
          <p:nvPr>
            <p:ph idx="1"/>
          </p:nvPr>
        </p:nvSpPr>
        <p:spPr>
          <a:xfrm>
            <a:off x="388938" y="1466850"/>
            <a:ext cx="8393112" cy="5112080"/>
          </a:xfrm>
        </p:spPr>
        <p:txBody>
          <a:bodyPr/>
          <a:lstStyle/>
          <a:p>
            <a:pPr marL="285750" indent="-285750">
              <a:spcBef>
                <a:spcPts val="0"/>
              </a:spcBef>
              <a:spcAft>
                <a:spcPts val="0"/>
              </a:spcAft>
              <a:buFont typeface="Arial Narrow" pitchFamily="34" charset="0"/>
              <a:buNone/>
            </a:pPr>
            <a:r>
              <a:rPr lang="en-AU" sz="1800" b="1" dirty="0" smtClean="0"/>
              <a:t>Communication skills</a:t>
            </a:r>
          </a:p>
          <a:p>
            <a:pPr marL="285750" indent="-285750">
              <a:spcBef>
                <a:spcPts val="0"/>
              </a:spcBef>
              <a:spcAft>
                <a:spcPts val="0"/>
              </a:spcAft>
              <a:buFont typeface="Arial Narrow" pitchFamily="34" charset="0"/>
              <a:buNone/>
            </a:pPr>
            <a:endParaRPr lang="en-AU" sz="1600" b="1" dirty="0" smtClean="0"/>
          </a:p>
          <a:p>
            <a:pPr marL="285750" indent="-285750">
              <a:spcBef>
                <a:spcPts val="0"/>
              </a:spcBef>
              <a:spcAft>
                <a:spcPts val="0"/>
              </a:spcAft>
              <a:buFont typeface="Arial Narrow" pitchFamily="34" charset="0"/>
              <a:buNone/>
            </a:pPr>
            <a:r>
              <a:rPr lang="en-AU" sz="1800" u="sng" dirty="0" smtClean="0"/>
              <a:t>Written</a:t>
            </a:r>
            <a:r>
              <a:rPr lang="en-AU" sz="1800" b="1" dirty="0" smtClean="0"/>
              <a:t> </a:t>
            </a:r>
          </a:p>
          <a:p>
            <a:pPr marL="285750" indent="-285750">
              <a:spcBef>
                <a:spcPts val="0"/>
              </a:spcBef>
              <a:spcAft>
                <a:spcPts val="0"/>
              </a:spcAft>
            </a:pPr>
            <a:r>
              <a:rPr lang="en-AU" sz="1800" dirty="0" smtClean="0"/>
              <a:t>Planned and wrote reports and researched essays. </a:t>
            </a:r>
          </a:p>
          <a:p>
            <a:pPr marL="285750" indent="-285750">
              <a:spcBef>
                <a:spcPts val="0"/>
              </a:spcBef>
              <a:spcAft>
                <a:spcPts val="0"/>
              </a:spcAft>
            </a:pPr>
            <a:r>
              <a:rPr lang="en-AU" sz="1800" dirty="0" smtClean="0"/>
              <a:t>Publicised student events as part of sporting clubs. Developed promotional flyers.</a:t>
            </a:r>
          </a:p>
          <a:p>
            <a:pPr marL="285750" indent="-285750">
              <a:spcBef>
                <a:spcPts val="0"/>
              </a:spcBef>
              <a:spcAft>
                <a:spcPts val="0"/>
              </a:spcAft>
            </a:pPr>
            <a:r>
              <a:rPr lang="en-AU" sz="1800" dirty="0" smtClean="0"/>
              <a:t>Wrote the project briefs for a market research survey on fast foods in convenience stores for Heinz </a:t>
            </a:r>
            <a:r>
              <a:rPr lang="en-AU" sz="1800" dirty="0" err="1" smtClean="0"/>
              <a:t>Watties</a:t>
            </a:r>
            <a:r>
              <a:rPr lang="en-AU" sz="1800" dirty="0" smtClean="0"/>
              <a:t> Ltd.</a:t>
            </a:r>
          </a:p>
          <a:p>
            <a:pPr marL="285750" indent="-285750">
              <a:spcBef>
                <a:spcPts val="0"/>
              </a:spcBef>
              <a:spcAft>
                <a:spcPts val="0"/>
              </a:spcAft>
            </a:pPr>
            <a:r>
              <a:rPr lang="en-AU" sz="1800" dirty="0" smtClean="0"/>
              <a:t>Completed the business plan for a proposed new business venture for the Brotherhood of St Laurence.</a:t>
            </a:r>
          </a:p>
          <a:p>
            <a:pPr marL="285750" indent="-285750">
              <a:spcBef>
                <a:spcPts val="0"/>
              </a:spcBef>
              <a:spcAft>
                <a:spcPts val="0"/>
              </a:spcAft>
              <a:buFont typeface="Arial Narrow" pitchFamily="34" charset="0"/>
              <a:buNone/>
            </a:pPr>
            <a:endParaRPr lang="en-AU" sz="1800" u="sng" dirty="0" smtClean="0"/>
          </a:p>
          <a:p>
            <a:pPr marL="285750" indent="-285750">
              <a:spcBef>
                <a:spcPts val="0"/>
              </a:spcBef>
              <a:spcAft>
                <a:spcPts val="0"/>
              </a:spcAft>
              <a:buFont typeface="Arial Narrow" pitchFamily="34" charset="0"/>
              <a:buNone/>
            </a:pPr>
            <a:r>
              <a:rPr lang="en-AU" sz="1800" u="sng" dirty="0" smtClean="0"/>
              <a:t>Oral</a:t>
            </a:r>
          </a:p>
          <a:p>
            <a:pPr marL="285750" indent="-285750">
              <a:spcBef>
                <a:spcPts val="0"/>
              </a:spcBef>
              <a:spcAft>
                <a:spcPts val="0"/>
              </a:spcAft>
            </a:pPr>
            <a:r>
              <a:rPr lang="en-AU" sz="1800" dirty="0" smtClean="0"/>
              <a:t>Presented papers at tutorials.</a:t>
            </a:r>
          </a:p>
          <a:p>
            <a:pPr marL="285750" indent="-285750">
              <a:spcBef>
                <a:spcPts val="0"/>
              </a:spcBef>
              <a:spcAft>
                <a:spcPts val="0"/>
              </a:spcAft>
            </a:pPr>
            <a:r>
              <a:rPr lang="en-AU" sz="1800" dirty="0" smtClean="0"/>
              <a:t>Instructed laboratory classes on how to conduct experiments.</a:t>
            </a:r>
          </a:p>
          <a:p>
            <a:pPr marL="285750" indent="-285750">
              <a:spcBef>
                <a:spcPts val="0"/>
              </a:spcBef>
              <a:spcAft>
                <a:spcPts val="0"/>
              </a:spcAft>
            </a:pPr>
            <a:r>
              <a:rPr lang="en-AU" sz="1800" dirty="0" smtClean="0"/>
              <a:t>Gave an introductory welcome and presentation to 1st year international students.</a:t>
            </a:r>
          </a:p>
          <a:p>
            <a:pPr marL="285750" indent="-285750">
              <a:spcBef>
                <a:spcPts val="0"/>
              </a:spcBef>
              <a:spcAft>
                <a:spcPts val="0"/>
              </a:spcAft>
            </a:pPr>
            <a:r>
              <a:rPr lang="en-AU" sz="1800" dirty="0" smtClean="0"/>
              <a:t>Developed the ability to communicate effectively under pressure as a sales assistant at a 7-11 convenience store.</a:t>
            </a:r>
          </a:p>
          <a:p>
            <a:endParaRPr lang="en-AU" sz="1800" dirty="0"/>
          </a:p>
        </p:txBody>
      </p:sp>
      <p:sp>
        <p:nvSpPr>
          <p:cNvPr id="4" name="Text Placeholder 3"/>
          <p:cNvSpPr>
            <a:spLocks noGrp="1"/>
          </p:cNvSpPr>
          <p:nvPr>
            <p:ph type="body" sz="quarter" idx="11"/>
          </p:nvPr>
        </p:nvSpPr>
        <p:spPr/>
        <p:txBody>
          <a:bodyPr/>
          <a:lstStyle/>
          <a:p>
            <a:r>
              <a:rPr lang="en-AU" b="1" dirty="0" smtClean="0">
                <a:solidFill>
                  <a:srgbClr val="0070C0"/>
                </a:solidFill>
              </a:rPr>
              <a:t>Proof  / Demonstrated Evidence</a:t>
            </a:r>
            <a:endParaRPr lang="en-AU" dirty="0">
              <a:solidFill>
                <a:srgbClr val="0070C0"/>
              </a:solidFill>
            </a:endParaRPr>
          </a:p>
        </p:txBody>
      </p:sp>
    </p:spTree>
    <p:extLst>
      <p:ext uri="{BB962C8B-B14F-4D97-AF65-F5344CB8AC3E}">
        <p14:creationId xmlns:p14="http://schemas.microsoft.com/office/powerpoint/2010/main" val="1862674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b="1" dirty="0" smtClean="0">
                <a:solidFill>
                  <a:srgbClr val="FF0000"/>
                </a:solidFill>
              </a:rPr>
              <a:t>What is a resume?</a:t>
            </a:r>
            <a:r>
              <a:rPr lang="en-AU" dirty="0" smtClean="0">
                <a:solidFill>
                  <a:srgbClr val="FF0000"/>
                </a:solidFill>
              </a:rPr>
              <a:t/>
            </a:r>
            <a:br>
              <a:rPr lang="en-AU" dirty="0" smtClean="0">
                <a:solidFill>
                  <a:srgbClr val="FF0000"/>
                </a:solidFill>
              </a:rPr>
            </a:br>
            <a:r>
              <a:rPr lang="en-AU" dirty="0">
                <a:solidFill>
                  <a:srgbClr val="FF0000"/>
                </a:solidFill>
              </a:rPr>
              <a:t/>
            </a:r>
            <a:br>
              <a:rPr lang="en-AU" dirty="0">
                <a:solidFill>
                  <a:srgbClr val="FF0000"/>
                </a:solidFill>
              </a:rPr>
            </a:br>
            <a:r>
              <a:rPr lang="en-AU" sz="3200" b="1" dirty="0" smtClean="0">
                <a:solidFill>
                  <a:srgbClr val="FF0000"/>
                </a:solidFill>
              </a:rPr>
              <a:t/>
            </a:r>
            <a:br>
              <a:rPr lang="en-AU" sz="3200" b="1" dirty="0" smtClean="0">
                <a:solidFill>
                  <a:srgbClr val="FF0000"/>
                </a:solidFill>
              </a:rPr>
            </a:br>
            <a:endParaRPr lang="en-AU" sz="3200" b="1" dirty="0">
              <a:solidFill>
                <a:srgbClr val="FF0000"/>
              </a:solidFill>
            </a:endParaRPr>
          </a:p>
        </p:txBody>
      </p:sp>
      <p:sp>
        <p:nvSpPr>
          <p:cNvPr id="5" name="Content Placeholder 4"/>
          <p:cNvSpPr>
            <a:spLocks noGrp="1"/>
          </p:cNvSpPr>
          <p:nvPr>
            <p:ph idx="1"/>
          </p:nvPr>
        </p:nvSpPr>
        <p:spPr>
          <a:xfrm>
            <a:off x="388938" y="1556084"/>
            <a:ext cx="8393112" cy="4422441"/>
          </a:xfrm>
        </p:spPr>
        <p:txBody>
          <a:bodyPr/>
          <a:lstStyle/>
          <a:p>
            <a:pPr eaLnBrk="1" hangingPunct="1">
              <a:lnSpc>
                <a:spcPct val="150000"/>
              </a:lnSpc>
              <a:buClr>
                <a:srgbClr val="FF0000"/>
              </a:buClr>
              <a:buSzPct val="110000"/>
              <a:buFont typeface="Arial" pitchFamily="34" charset="0"/>
              <a:buChar char="•"/>
            </a:pPr>
            <a:r>
              <a:rPr lang="en-US" dirty="0" smtClean="0"/>
              <a:t>A marketing/sales </a:t>
            </a:r>
            <a:r>
              <a:rPr lang="en-US" dirty="0"/>
              <a:t>tool - a</a:t>
            </a:r>
            <a:r>
              <a:rPr lang="en-AU" dirty="0"/>
              <a:t> brochure </a:t>
            </a:r>
            <a:r>
              <a:rPr lang="en-AU" dirty="0" smtClean="0"/>
              <a:t> that tells your story and QUICKLY </a:t>
            </a:r>
            <a:r>
              <a:rPr lang="en-AU" dirty="0"/>
              <a:t>promotes your skills and </a:t>
            </a:r>
            <a:r>
              <a:rPr lang="en-AU" dirty="0" smtClean="0"/>
              <a:t>achievements</a:t>
            </a:r>
            <a:endParaRPr lang="en-AU" dirty="0"/>
          </a:p>
          <a:p>
            <a:pPr eaLnBrk="1" hangingPunct="1">
              <a:lnSpc>
                <a:spcPct val="150000"/>
              </a:lnSpc>
              <a:buClr>
                <a:srgbClr val="FF0000"/>
              </a:buClr>
              <a:buSzPct val="110000"/>
              <a:buFont typeface="Arial" pitchFamily="34" charset="0"/>
              <a:buChar char="•"/>
            </a:pPr>
            <a:r>
              <a:rPr lang="en-AU" dirty="0"/>
              <a:t>A document that presents you as a professional</a:t>
            </a:r>
          </a:p>
          <a:p>
            <a:pPr eaLnBrk="1" hangingPunct="1">
              <a:lnSpc>
                <a:spcPct val="150000"/>
              </a:lnSpc>
              <a:buClr>
                <a:srgbClr val="FF0000"/>
              </a:buClr>
              <a:buSzPct val="110000"/>
              <a:buFont typeface="Arial" pitchFamily="34" charset="0"/>
              <a:buChar char="•"/>
            </a:pPr>
            <a:r>
              <a:rPr lang="en-AU" dirty="0" smtClean="0"/>
              <a:t>Maps why </a:t>
            </a:r>
            <a:r>
              <a:rPr lang="en-AU" dirty="0"/>
              <a:t>you are a match to the job on offer </a:t>
            </a:r>
            <a:r>
              <a:rPr lang="en-AU" b="1" dirty="0"/>
              <a:t>AND </a:t>
            </a:r>
            <a:r>
              <a:rPr lang="en-AU" dirty="0"/>
              <a:t>to the </a:t>
            </a:r>
            <a:r>
              <a:rPr lang="en-AU" dirty="0" smtClean="0"/>
              <a:t>organisation</a:t>
            </a:r>
          </a:p>
          <a:p>
            <a:pPr eaLnBrk="1" hangingPunct="1">
              <a:lnSpc>
                <a:spcPct val="150000"/>
              </a:lnSpc>
              <a:buClr>
                <a:srgbClr val="FF0000"/>
              </a:buClr>
              <a:buSzPct val="110000"/>
              <a:buFont typeface="Arial" pitchFamily="34" charset="0"/>
              <a:buChar char="•"/>
            </a:pPr>
            <a:r>
              <a:rPr lang="en-AU" dirty="0" smtClean="0"/>
              <a:t>The key to gaining an interview</a:t>
            </a:r>
            <a:endParaRPr lang="en-AU" dirty="0"/>
          </a:p>
          <a:p>
            <a:pPr>
              <a:buFont typeface="Arial" pitchFamily="34" charset="0"/>
              <a:buChar char="•"/>
            </a:pPr>
            <a:endParaRPr lang="en-AU" dirty="0"/>
          </a:p>
        </p:txBody>
      </p:sp>
      <p:sp>
        <p:nvSpPr>
          <p:cNvPr id="2" name="Slide Number Placeholder 1"/>
          <p:cNvSpPr>
            <a:spLocks noGrp="1"/>
          </p:cNvSpPr>
          <p:nvPr>
            <p:ph type="sldNum" sz="quarter" idx="10"/>
          </p:nvPr>
        </p:nvSpPr>
        <p:spPr/>
        <p:txBody>
          <a:bodyPr/>
          <a:lstStyle/>
          <a:p>
            <a:pPr>
              <a:defRPr/>
            </a:pPr>
            <a:fld id="{02AEB0F0-5540-4FE2-9628-2CB6653FEAB5}" type="slidenum">
              <a:rPr lang="en-US">
                <a:solidFill>
                  <a:srgbClr val="808080"/>
                </a:solidFill>
              </a:rPr>
              <a:pPr>
                <a:defRPr/>
              </a:pPr>
              <a:t>3</a:t>
            </a:fld>
            <a:endParaRPr lang="en-US" dirty="0">
              <a:solidFill>
                <a:srgbClr val="80808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271" y="5293894"/>
            <a:ext cx="1964719" cy="1307431"/>
          </a:xfrm>
          <a:prstGeom prst="rect">
            <a:avLst/>
          </a:prstGeom>
        </p:spPr>
      </p:pic>
    </p:spTree>
    <p:extLst>
      <p:ext uri="{BB962C8B-B14F-4D97-AF65-F5344CB8AC3E}">
        <p14:creationId xmlns:p14="http://schemas.microsoft.com/office/powerpoint/2010/main" val="403904811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smtClean="0">
                <a:solidFill>
                  <a:srgbClr val="FF0000"/>
                </a:solidFill>
              </a:rPr>
              <a:t>Skills Summary – </a:t>
            </a:r>
            <a:r>
              <a:rPr lang="en-AU" sz="2800" b="1" i="1" dirty="0" smtClean="0">
                <a:solidFill>
                  <a:srgbClr val="FF0000"/>
                </a:solidFill>
              </a:rPr>
              <a:t>cont’d</a:t>
            </a:r>
            <a:endParaRPr lang="en-AU" sz="2800" b="1" dirty="0">
              <a:solidFill>
                <a:srgbClr val="FF0000"/>
              </a:solidFill>
            </a:endParaRPr>
          </a:p>
        </p:txBody>
      </p:sp>
      <p:sp>
        <p:nvSpPr>
          <p:cNvPr id="3" name="Content Placeholder 2"/>
          <p:cNvSpPr>
            <a:spLocks noGrp="1"/>
          </p:cNvSpPr>
          <p:nvPr>
            <p:ph idx="1"/>
          </p:nvPr>
        </p:nvSpPr>
        <p:spPr>
          <a:xfrm>
            <a:off x="274638" y="942975"/>
            <a:ext cx="8393112" cy="5026025"/>
          </a:xfrm>
        </p:spPr>
        <p:txBody>
          <a:bodyPr/>
          <a:lstStyle/>
          <a:p>
            <a:pPr marL="285750" indent="-285750">
              <a:lnSpc>
                <a:spcPct val="80000"/>
              </a:lnSpc>
              <a:buFont typeface="Arial Narrow" pitchFamily="34" charset="0"/>
              <a:buNone/>
            </a:pPr>
            <a:r>
              <a:rPr lang="en-AU" sz="1800" b="1" dirty="0" smtClean="0"/>
              <a:t>Leadership (Initiative and Enterprise) </a:t>
            </a:r>
          </a:p>
          <a:p>
            <a:pPr marL="285750" indent="-285750">
              <a:lnSpc>
                <a:spcPct val="80000"/>
              </a:lnSpc>
            </a:pPr>
            <a:r>
              <a:rPr lang="en-AU" sz="1800" dirty="0" smtClean="0"/>
              <a:t>Proactively taken leadership roles during group projects, leading and guiding teams into meeting deadlines and providing effective solutions to problems. </a:t>
            </a:r>
          </a:p>
          <a:p>
            <a:pPr marL="285750" indent="-285750">
              <a:lnSpc>
                <a:spcPct val="80000"/>
              </a:lnSpc>
            </a:pPr>
            <a:r>
              <a:rPr lang="en-AU" sz="1800" dirty="0" smtClean="0"/>
              <a:t>Actively managed, organised and co-ordinated team workload and tasks, set due-dates and deadlines for components of system design and implementation for university projects and assignments. </a:t>
            </a:r>
          </a:p>
          <a:p>
            <a:pPr marL="285750" indent="-285750">
              <a:lnSpc>
                <a:spcPct val="80000"/>
              </a:lnSpc>
            </a:pPr>
            <a:r>
              <a:rPr lang="en-AU" sz="1800" dirty="0" smtClean="0"/>
              <a:t>Ensuring involvement and support of team members as a critical part of working as a team to ensure productivity while allowing the expression of individual talents. </a:t>
            </a:r>
          </a:p>
          <a:p>
            <a:pPr marL="285750" indent="-285750">
              <a:lnSpc>
                <a:spcPct val="80000"/>
              </a:lnSpc>
            </a:pPr>
            <a:r>
              <a:rPr lang="en-AU" sz="1800" dirty="0" smtClean="0"/>
              <a:t>Undertaken leadership camps and teamwork courses provided by the co-op scholarship program with companies such as Operation Challenge and Oxygen Learning. </a:t>
            </a:r>
            <a:endParaRPr lang="en-AU" sz="1800" b="1" dirty="0"/>
          </a:p>
          <a:p>
            <a:pPr marL="285750" indent="-285750">
              <a:lnSpc>
                <a:spcPct val="80000"/>
              </a:lnSpc>
              <a:buFont typeface="Arial Narrow" pitchFamily="34" charset="0"/>
              <a:buNone/>
            </a:pPr>
            <a:r>
              <a:rPr lang="en-AU" sz="1800" b="1" dirty="0" smtClean="0"/>
              <a:t>Planning and Organising (Organisational)</a:t>
            </a:r>
          </a:p>
          <a:p>
            <a:pPr marL="285750" indent="-285750">
              <a:lnSpc>
                <a:spcPct val="80000"/>
              </a:lnSpc>
            </a:pPr>
            <a:r>
              <a:rPr lang="en-AU" sz="1800" dirty="0" smtClean="0"/>
              <a:t>Prioritised daily, weekly, monthly tasks to meet university deadlines.</a:t>
            </a:r>
          </a:p>
          <a:p>
            <a:pPr marL="285750" indent="-285750">
              <a:lnSpc>
                <a:spcPct val="80000"/>
              </a:lnSpc>
            </a:pPr>
            <a:r>
              <a:rPr lang="en-AU" sz="1800" dirty="0" smtClean="0"/>
              <a:t>Effective at managing time and balancing full-time study with part-time work, as evidenced by handing in all my assignments on time. </a:t>
            </a:r>
          </a:p>
          <a:p>
            <a:endParaRPr lang="en-AU" sz="1800" dirty="0"/>
          </a:p>
        </p:txBody>
      </p:sp>
    </p:spTree>
    <p:extLst>
      <p:ext uri="{BB962C8B-B14F-4D97-AF65-F5344CB8AC3E}">
        <p14:creationId xmlns:p14="http://schemas.microsoft.com/office/powerpoint/2010/main" val="367889595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p:txBody>
          <a:bodyPr/>
          <a:lstStyle/>
          <a:p>
            <a:pPr eaLnBrk="1" hangingPunct="1"/>
            <a:r>
              <a:rPr lang="en-AU" sz="2800" b="1" dirty="0" smtClean="0">
                <a:solidFill>
                  <a:srgbClr val="FF0000"/>
                </a:solidFill>
              </a:rPr>
              <a:t>Interests</a:t>
            </a:r>
            <a:endParaRPr lang="en-AU" sz="2800" b="1" dirty="0" smtClean="0">
              <a:solidFill>
                <a:srgbClr val="FF0000"/>
              </a:solidFill>
            </a:endParaRPr>
          </a:p>
        </p:txBody>
      </p:sp>
      <p:sp>
        <p:nvSpPr>
          <p:cNvPr id="77827" name="Rectangle 4"/>
          <p:cNvSpPr>
            <a:spLocks noChangeArrowheads="1"/>
          </p:cNvSpPr>
          <p:nvPr/>
        </p:nvSpPr>
        <p:spPr bwMode="auto">
          <a:xfrm>
            <a:off x="314960" y="883920"/>
            <a:ext cx="8564880" cy="4154984"/>
          </a:xfrm>
          <a:prstGeom prst="rect">
            <a:avLst/>
          </a:prstGeom>
          <a:noFill/>
          <a:ln w="9525">
            <a:noFill/>
            <a:miter lim="800000"/>
            <a:headEnd/>
            <a:tailEnd/>
          </a:ln>
        </p:spPr>
        <p:txBody>
          <a:bodyPr wrap="square">
            <a:spAutoFit/>
          </a:bodyPr>
          <a:lstStyle/>
          <a:p>
            <a:pPr marL="342900" indent="-342900">
              <a:buFont typeface="Wingdings" pitchFamily="2" charset="2"/>
              <a:buChar char="§"/>
            </a:pPr>
            <a:r>
              <a:rPr lang="en-AU" sz="2400" dirty="0">
                <a:solidFill>
                  <a:srgbClr val="000000"/>
                </a:solidFill>
                <a:latin typeface="Arial" pitchFamily="34" charset="0"/>
                <a:ea typeface="+mn-ea"/>
                <a:cs typeface="+mn-cs"/>
              </a:rPr>
              <a:t>Employers are always interested in you ‘the person</a:t>
            </a:r>
            <a:r>
              <a:rPr lang="en-AU" sz="2400" dirty="0" smtClean="0">
                <a:solidFill>
                  <a:srgbClr val="000000"/>
                </a:solidFill>
                <a:latin typeface="Arial" pitchFamily="34" charset="0"/>
                <a:ea typeface="+mn-ea"/>
                <a:cs typeface="+mn-cs"/>
              </a:rPr>
              <a:t>’ and your potential fit to the organisation</a:t>
            </a:r>
          </a:p>
          <a:p>
            <a:pPr marL="342900" indent="-342900">
              <a:buFont typeface="Wingdings" pitchFamily="2" charset="2"/>
              <a:buChar char="§"/>
            </a:pPr>
            <a:endParaRPr lang="en-AU" sz="2400" dirty="0">
              <a:solidFill>
                <a:srgbClr val="000000"/>
              </a:solidFill>
              <a:latin typeface="Arial" pitchFamily="34" charset="0"/>
              <a:ea typeface="+mn-ea"/>
              <a:cs typeface="+mn-cs"/>
            </a:endParaRPr>
          </a:p>
          <a:p>
            <a:pPr marL="342900" indent="-342900">
              <a:buFont typeface="Wingdings" pitchFamily="2" charset="2"/>
              <a:buChar char="§"/>
            </a:pPr>
            <a:r>
              <a:rPr lang="en-AU" sz="2400" dirty="0">
                <a:solidFill>
                  <a:srgbClr val="000000"/>
                </a:solidFill>
                <a:latin typeface="Arial" pitchFamily="34" charset="0"/>
                <a:ea typeface="+mn-ea"/>
                <a:cs typeface="+mn-cs"/>
              </a:rPr>
              <a:t>They are </a:t>
            </a:r>
            <a:r>
              <a:rPr lang="en-AU" sz="2400" dirty="0" smtClean="0">
                <a:solidFill>
                  <a:srgbClr val="000000"/>
                </a:solidFill>
                <a:latin typeface="Arial" pitchFamily="34" charset="0"/>
                <a:ea typeface="+mn-ea"/>
                <a:cs typeface="+mn-cs"/>
              </a:rPr>
              <a:t>curious </a:t>
            </a:r>
            <a:r>
              <a:rPr lang="en-AU" sz="2400" dirty="0">
                <a:solidFill>
                  <a:srgbClr val="000000"/>
                </a:solidFill>
                <a:latin typeface="Arial" pitchFamily="34" charset="0"/>
                <a:ea typeface="+mn-ea"/>
                <a:cs typeface="+mn-cs"/>
              </a:rPr>
              <a:t>to know about your hidden talents or </a:t>
            </a:r>
            <a:r>
              <a:rPr lang="en-AU" sz="2400" dirty="0" smtClean="0">
                <a:solidFill>
                  <a:srgbClr val="000000"/>
                </a:solidFill>
                <a:latin typeface="Arial" pitchFamily="34" charset="0"/>
                <a:ea typeface="+mn-ea"/>
                <a:cs typeface="+mn-cs"/>
              </a:rPr>
              <a:t>interests </a:t>
            </a:r>
            <a:r>
              <a:rPr lang="en-AU" sz="2400" dirty="0">
                <a:solidFill>
                  <a:srgbClr val="000000"/>
                </a:solidFill>
                <a:latin typeface="Arial" pitchFamily="34" charset="0"/>
                <a:ea typeface="+mn-ea"/>
                <a:cs typeface="+mn-cs"/>
              </a:rPr>
              <a:t>– especially if they relate </a:t>
            </a:r>
            <a:r>
              <a:rPr lang="en-AU" sz="2400" dirty="0" smtClean="0">
                <a:solidFill>
                  <a:srgbClr val="000000"/>
                </a:solidFill>
                <a:latin typeface="Arial" pitchFamily="34" charset="0"/>
                <a:ea typeface="+mn-ea"/>
                <a:cs typeface="+mn-cs"/>
              </a:rPr>
              <a:t>to the </a:t>
            </a:r>
            <a:r>
              <a:rPr lang="en-AU" sz="2400" dirty="0">
                <a:solidFill>
                  <a:srgbClr val="000000"/>
                </a:solidFill>
                <a:latin typeface="Arial" pitchFamily="34" charset="0"/>
                <a:ea typeface="+mn-ea"/>
                <a:cs typeface="+mn-cs"/>
              </a:rPr>
              <a:t>profession you are seeking to </a:t>
            </a:r>
            <a:r>
              <a:rPr lang="en-AU" sz="2400" dirty="0" smtClean="0">
                <a:solidFill>
                  <a:srgbClr val="000000"/>
                </a:solidFill>
                <a:latin typeface="Arial" pitchFamily="34" charset="0"/>
                <a:ea typeface="+mn-ea"/>
                <a:cs typeface="+mn-cs"/>
              </a:rPr>
              <a:t>enter and the organisation </a:t>
            </a:r>
          </a:p>
          <a:p>
            <a:pPr marL="342900" indent="-342900">
              <a:buFont typeface="Wingdings" pitchFamily="2" charset="2"/>
              <a:buChar char="§"/>
            </a:pPr>
            <a:endParaRPr lang="en-AU" sz="2400" b="1" dirty="0">
              <a:solidFill>
                <a:srgbClr val="000000"/>
              </a:solidFill>
              <a:latin typeface="Arial" pitchFamily="34" charset="0"/>
              <a:ea typeface="+mn-ea"/>
              <a:cs typeface="+mn-cs"/>
            </a:endParaRPr>
          </a:p>
          <a:p>
            <a:pPr marL="342900" indent="-342900">
              <a:buFont typeface="Wingdings" pitchFamily="2" charset="2"/>
              <a:buChar char="§"/>
            </a:pPr>
            <a:r>
              <a:rPr lang="en-AU" sz="2400" dirty="0">
                <a:solidFill>
                  <a:srgbClr val="000000"/>
                </a:solidFill>
                <a:latin typeface="Arial" pitchFamily="34" charset="0"/>
                <a:ea typeface="+mn-ea"/>
                <a:cs typeface="+mn-cs"/>
              </a:rPr>
              <a:t>Make sure you highlight a wide range of </a:t>
            </a:r>
            <a:r>
              <a:rPr lang="en-AU" sz="2400" dirty="0" smtClean="0">
                <a:solidFill>
                  <a:srgbClr val="000000"/>
                </a:solidFill>
                <a:latin typeface="Arial" pitchFamily="34" charset="0"/>
                <a:ea typeface="+mn-ea"/>
                <a:cs typeface="+mn-cs"/>
              </a:rPr>
              <a:t>interests</a:t>
            </a:r>
          </a:p>
          <a:p>
            <a:pPr marL="342900" indent="-342900">
              <a:buFont typeface="Wingdings" pitchFamily="2" charset="2"/>
              <a:buChar char="§"/>
            </a:pPr>
            <a:endParaRPr lang="en-AU" sz="2400" dirty="0">
              <a:solidFill>
                <a:srgbClr val="000000"/>
              </a:solidFill>
              <a:latin typeface="Arial" pitchFamily="34" charset="0"/>
              <a:ea typeface="+mn-ea"/>
              <a:cs typeface="+mn-cs"/>
            </a:endParaRPr>
          </a:p>
          <a:p>
            <a:pPr marL="342900" indent="-342900">
              <a:buFont typeface="Wingdings" pitchFamily="2" charset="2"/>
              <a:buChar char="§"/>
            </a:pPr>
            <a:r>
              <a:rPr lang="en-AU" sz="2400" i="1" dirty="0" smtClean="0">
                <a:solidFill>
                  <a:srgbClr val="000000"/>
                </a:solidFill>
                <a:latin typeface="Arial" pitchFamily="34" charset="0"/>
                <a:ea typeface="+mn-ea"/>
                <a:cs typeface="+mn-cs"/>
              </a:rPr>
              <a:t>Clubbing</a:t>
            </a:r>
            <a:r>
              <a:rPr lang="en-AU" sz="2400" i="1" dirty="0">
                <a:solidFill>
                  <a:srgbClr val="000000"/>
                </a:solidFill>
                <a:latin typeface="Arial" pitchFamily="34" charset="0"/>
                <a:ea typeface="+mn-ea"/>
                <a:cs typeface="+mn-cs"/>
              </a:rPr>
              <a:t>, swords, surfing the net, Facebook, meeting new people and hunting</a:t>
            </a:r>
            <a:r>
              <a:rPr lang="en-AU" sz="2400" dirty="0">
                <a:solidFill>
                  <a:srgbClr val="000000"/>
                </a:solidFill>
                <a:latin typeface="Arial" pitchFamily="34" charset="0"/>
                <a:ea typeface="+mn-ea"/>
                <a:cs typeface="+mn-cs"/>
              </a:rPr>
              <a:t> are </a:t>
            </a:r>
            <a:r>
              <a:rPr lang="en-AU" sz="2400" b="1" u="sng" dirty="0">
                <a:solidFill>
                  <a:srgbClr val="000000"/>
                </a:solidFill>
                <a:latin typeface="Arial" pitchFamily="34" charset="0"/>
                <a:ea typeface="+mn-ea"/>
                <a:cs typeface="+mn-cs"/>
              </a:rPr>
              <a:t>NOT</a:t>
            </a:r>
            <a:r>
              <a:rPr lang="en-AU" sz="2400" dirty="0">
                <a:solidFill>
                  <a:srgbClr val="000000"/>
                </a:solidFill>
                <a:latin typeface="Arial" pitchFamily="34" charset="0"/>
                <a:ea typeface="+mn-ea"/>
                <a:cs typeface="+mn-cs"/>
              </a:rPr>
              <a:t> </a:t>
            </a:r>
            <a:r>
              <a:rPr lang="en-AU" sz="2400" dirty="0" smtClean="0">
                <a:solidFill>
                  <a:srgbClr val="000000"/>
                </a:solidFill>
                <a:latin typeface="Arial" pitchFamily="34" charset="0"/>
                <a:ea typeface="+mn-ea"/>
                <a:cs typeface="+mn-cs"/>
              </a:rPr>
              <a:t>appropriate on resumes</a:t>
            </a:r>
            <a:endParaRPr lang="en-AU" sz="2000" dirty="0" smtClean="0">
              <a:solidFill>
                <a:srgbClr val="000000"/>
              </a:solidFill>
              <a:latin typeface="Arial" pitchFamily="34" charset="0"/>
              <a:ea typeface="+mn-ea"/>
              <a:cs typeface="+mn-cs"/>
            </a:endParaRPr>
          </a:p>
        </p:txBody>
      </p:sp>
    </p:spTree>
    <p:extLst>
      <p:ext uri="{BB962C8B-B14F-4D97-AF65-F5344CB8AC3E}">
        <p14:creationId xmlns:p14="http://schemas.microsoft.com/office/powerpoint/2010/main" val="263856639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sz="2800" b="1" dirty="0" smtClean="0">
                <a:solidFill>
                  <a:srgbClr val="FF0000"/>
                </a:solidFill>
              </a:rPr>
              <a:t>Referees</a:t>
            </a:r>
            <a:r>
              <a:rPr lang="en-AU" dirty="0" smtClean="0"/>
              <a:t/>
            </a:r>
            <a:br>
              <a:rPr lang="en-AU" dirty="0" smtClean="0"/>
            </a:br>
            <a:endParaRPr lang="en-AU" dirty="0"/>
          </a:p>
        </p:txBody>
      </p:sp>
      <p:sp>
        <p:nvSpPr>
          <p:cNvPr id="78850" name="Subtitle 2"/>
          <p:cNvSpPr>
            <a:spLocks noGrp="1"/>
          </p:cNvSpPr>
          <p:nvPr>
            <p:ph idx="1"/>
          </p:nvPr>
        </p:nvSpPr>
        <p:spPr>
          <a:xfrm>
            <a:off x="388938" y="1026695"/>
            <a:ext cx="8393112" cy="4951830"/>
          </a:xfrm>
        </p:spPr>
        <p:txBody>
          <a:bodyPr/>
          <a:lstStyle/>
          <a:p>
            <a:pPr marL="266700" indent="-266700" eaLnBrk="1" hangingPunct="1">
              <a:lnSpc>
                <a:spcPct val="80000"/>
              </a:lnSpc>
              <a:buSzPct val="110000"/>
              <a:buFontTx/>
              <a:buChar char="•"/>
            </a:pPr>
            <a:r>
              <a:rPr lang="en-AU" sz="2400" dirty="0" smtClean="0"/>
              <a:t>No matter how good your application and interview were – if your references are not positive – you won’t get the job.</a:t>
            </a:r>
          </a:p>
          <a:p>
            <a:pPr marL="266700" indent="-266700" eaLnBrk="1" hangingPunct="1">
              <a:lnSpc>
                <a:spcPct val="80000"/>
              </a:lnSpc>
              <a:buSzPct val="110000"/>
              <a:buFontTx/>
              <a:buChar char="•"/>
            </a:pPr>
            <a:endParaRPr lang="en-AU" sz="2400" dirty="0" smtClean="0"/>
          </a:p>
          <a:p>
            <a:pPr marL="266700" indent="-266700" eaLnBrk="1" hangingPunct="1">
              <a:lnSpc>
                <a:spcPct val="80000"/>
              </a:lnSpc>
              <a:buSzPct val="110000"/>
              <a:buFontTx/>
              <a:buChar char="•"/>
            </a:pPr>
            <a:r>
              <a:rPr lang="en-AU" sz="2400" dirty="0" smtClean="0"/>
              <a:t>No one is obliged to give a positive reference – make sure you choose someone with whom you had/have a good rapport</a:t>
            </a:r>
          </a:p>
          <a:p>
            <a:pPr marL="266700" indent="-266700" eaLnBrk="1" hangingPunct="1">
              <a:lnSpc>
                <a:spcPct val="80000"/>
              </a:lnSpc>
              <a:buSzPct val="110000"/>
              <a:buFontTx/>
              <a:buChar char="•"/>
            </a:pPr>
            <a:endParaRPr lang="en-AU" dirty="0"/>
          </a:p>
          <a:p>
            <a:pPr marL="266700" indent="-266700" eaLnBrk="1" hangingPunct="1">
              <a:lnSpc>
                <a:spcPct val="80000"/>
              </a:lnSpc>
              <a:buSzPct val="110000"/>
              <a:buFontTx/>
              <a:buChar char="•"/>
            </a:pPr>
            <a:r>
              <a:rPr lang="en-AU" sz="2400" dirty="0" smtClean="0"/>
              <a:t>Should be work and study related </a:t>
            </a:r>
          </a:p>
          <a:p>
            <a:pPr marL="266700" indent="-266700" eaLnBrk="1" hangingPunct="1">
              <a:lnSpc>
                <a:spcPct val="80000"/>
              </a:lnSpc>
              <a:buSzPct val="110000"/>
              <a:buFontTx/>
              <a:buChar char="•"/>
            </a:pPr>
            <a:endParaRPr lang="en-AU" sz="2400" dirty="0" smtClean="0"/>
          </a:p>
          <a:p>
            <a:pPr marL="266700" indent="-266700" eaLnBrk="1" hangingPunct="1">
              <a:lnSpc>
                <a:spcPct val="80000"/>
              </a:lnSpc>
              <a:buSzPct val="110000"/>
              <a:buFontTx/>
              <a:buChar char="•"/>
            </a:pPr>
            <a:r>
              <a:rPr lang="en-AU" sz="2400" dirty="0" smtClean="0"/>
              <a:t>Show your referees the courtesy of asking for their permission and notifying them when you apply for jobs. </a:t>
            </a:r>
          </a:p>
          <a:p>
            <a:pPr marL="266700" indent="-266700" eaLnBrk="1" hangingPunct="1">
              <a:lnSpc>
                <a:spcPct val="80000"/>
              </a:lnSpc>
              <a:buSzPct val="110000"/>
              <a:buFontTx/>
              <a:buChar char="•"/>
            </a:pPr>
            <a:endParaRPr lang="en-US" sz="2200" dirty="0" smtClean="0"/>
          </a:p>
        </p:txBody>
      </p:sp>
      <p:pic>
        <p:nvPicPr>
          <p:cNvPr id="16386" name="Picture 2" descr="http://t2.gstatic.com/images?q=tbn:ANd9GcQ_maqLwDOfJYiTwWT-RfULfmOZZ-k_Ls_tYP8m_AwdPFWxjg5GXjZMwoc">
            <a:hlinkClick r:id="rId3"/>
          </p:cNvPr>
          <p:cNvPicPr>
            <a:picLocks noChangeAspect="1" noChangeArrowheads="1"/>
          </p:cNvPicPr>
          <p:nvPr/>
        </p:nvPicPr>
        <p:blipFill>
          <a:blip r:embed="rId4" cstate="print"/>
          <a:srcRect/>
          <a:stretch>
            <a:fillRect/>
          </a:stretch>
        </p:blipFill>
        <p:spPr bwMode="auto">
          <a:xfrm>
            <a:off x="8174541" y="5710988"/>
            <a:ext cx="969459" cy="1147011"/>
          </a:xfrm>
          <a:prstGeom prst="rect">
            <a:avLst/>
          </a:prstGeom>
          <a:noFill/>
        </p:spPr>
      </p:pic>
    </p:spTree>
    <p:extLst>
      <p:ext uri="{BB962C8B-B14F-4D97-AF65-F5344CB8AC3E}">
        <p14:creationId xmlns:p14="http://schemas.microsoft.com/office/powerpoint/2010/main" val="26222157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smtClean="0">
                <a:solidFill>
                  <a:srgbClr val="FF0000"/>
                </a:solidFill>
              </a:rPr>
              <a:t>Resume case study ACTIVITY</a:t>
            </a:r>
            <a:endParaRPr lang="en-AU" sz="2800" b="1" dirty="0">
              <a:solidFill>
                <a:srgbClr val="FF0000"/>
              </a:solidFill>
            </a:endParaRPr>
          </a:p>
        </p:txBody>
      </p:sp>
      <p:sp>
        <p:nvSpPr>
          <p:cNvPr id="3" name="Slide Number Placeholder 2"/>
          <p:cNvSpPr>
            <a:spLocks noGrp="1"/>
          </p:cNvSpPr>
          <p:nvPr>
            <p:ph type="sldNum" sz="quarter" idx="10"/>
          </p:nvPr>
        </p:nvSpPr>
        <p:spPr/>
        <p:txBody>
          <a:bodyPr/>
          <a:lstStyle/>
          <a:p>
            <a:pPr>
              <a:defRPr/>
            </a:pPr>
            <a:fld id="{02AEB0F0-5540-4FE2-9628-2CB6653FEAB5}" type="slidenum">
              <a:rPr lang="en-US" smtClean="0">
                <a:solidFill>
                  <a:srgbClr val="808080"/>
                </a:solidFill>
                <a:latin typeface="Arial" pitchFamily="34" charset="0"/>
                <a:ea typeface="+mn-ea"/>
                <a:cs typeface="+mn-cs"/>
              </a:rPr>
              <a:pPr>
                <a:defRPr/>
              </a:pPr>
              <a:t>33</a:t>
            </a:fld>
            <a:endParaRPr lang="en-US" dirty="0">
              <a:solidFill>
                <a:srgbClr val="808080"/>
              </a:solidFill>
              <a:latin typeface="Arial" pitchFamily="34" charset="0"/>
              <a:ea typeface="+mn-ea"/>
              <a:cs typeface="+mn-cs"/>
            </a:endParaRPr>
          </a:p>
        </p:txBody>
      </p:sp>
      <p:sp>
        <p:nvSpPr>
          <p:cNvPr id="4" name="Text Placeholder 3"/>
          <p:cNvSpPr>
            <a:spLocks noGrp="1"/>
          </p:cNvSpPr>
          <p:nvPr>
            <p:ph type="body" sz="quarter" idx="11"/>
          </p:nvPr>
        </p:nvSpPr>
        <p:spPr/>
        <p:txBody>
          <a:bodyPr/>
          <a:lstStyle/>
          <a:p>
            <a:pPr marL="0" indent="0"/>
            <a:r>
              <a:rPr lang="en-AU" b="1" dirty="0" smtClean="0">
                <a:solidFill>
                  <a:srgbClr val="FF0000"/>
                </a:solidFill>
              </a:rPr>
              <a:t>Jay </a:t>
            </a:r>
            <a:r>
              <a:rPr lang="en-AU" b="1" dirty="0" err="1" smtClean="0">
                <a:solidFill>
                  <a:srgbClr val="FF0000"/>
                </a:solidFill>
              </a:rPr>
              <a:t>Kapoor</a:t>
            </a:r>
            <a:r>
              <a:rPr lang="en-AU" b="1" dirty="0" smtClean="0">
                <a:solidFill>
                  <a:srgbClr val="FF0000"/>
                </a:solidFill>
              </a:rPr>
              <a:t>  </a:t>
            </a:r>
            <a:r>
              <a:rPr lang="en-AU" dirty="0" smtClean="0"/>
              <a:t>is a </a:t>
            </a:r>
            <a:r>
              <a:rPr lang="en-US" dirty="0" smtClean="0"/>
              <a:t>final </a:t>
            </a:r>
            <a:r>
              <a:rPr lang="en-US" dirty="0"/>
              <a:t>year of student at Swinburne and is looking to develop his resume to apply for graduate Accounting </a:t>
            </a:r>
            <a:r>
              <a:rPr lang="en-US" dirty="0" smtClean="0"/>
              <a:t>positions.  </a:t>
            </a:r>
          </a:p>
          <a:p>
            <a:pPr marL="0" indent="0"/>
            <a:r>
              <a:rPr lang="en-US" dirty="0" smtClean="0"/>
              <a:t>Jay </a:t>
            </a:r>
            <a:r>
              <a:rPr lang="en-US" dirty="0"/>
              <a:t>is confused about what information to include in his resume.</a:t>
            </a:r>
          </a:p>
          <a:p>
            <a:pPr marL="0" indent="0"/>
            <a:r>
              <a:rPr lang="en-US" dirty="0"/>
              <a:t>Based on your knowledge of a resume as a personal marketing </a:t>
            </a:r>
            <a:r>
              <a:rPr lang="en-US" dirty="0" smtClean="0"/>
              <a:t>document, </a:t>
            </a:r>
            <a:r>
              <a:rPr lang="en-US" dirty="0"/>
              <a:t>identify </a:t>
            </a:r>
            <a:r>
              <a:rPr lang="en-US" dirty="0" smtClean="0"/>
              <a:t>which </a:t>
            </a:r>
            <a:r>
              <a:rPr lang="en-US" dirty="0"/>
              <a:t>information you think should </a:t>
            </a:r>
            <a:r>
              <a:rPr lang="en-US" dirty="0" smtClean="0"/>
              <a:t>be:</a:t>
            </a:r>
          </a:p>
          <a:p>
            <a:pPr marL="0" indent="0"/>
            <a:endParaRPr lang="en-US" dirty="0" smtClean="0"/>
          </a:p>
          <a:p>
            <a:pPr marL="0" indent="0"/>
            <a:r>
              <a:rPr lang="en-US" dirty="0" smtClean="0"/>
              <a:t>	 Included</a:t>
            </a:r>
          </a:p>
          <a:p>
            <a:pPr marL="0" indent="0"/>
            <a:endParaRPr lang="en-US" dirty="0" smtClean="0"/>
          </a:p>
          <a:p>
            <a:pPr marL="0" indent="0"/>
            <a:r>
              <a:rPr lang="en-US" dirty="0"/>
              <a:t>	</a:t>
            </a:r>
            <a:r>
              <a:rPr lang="en-US" dirty="0" smtClean="0"/>
              <a:t>Omitted </a:t>
            </a:r>
            <a:r>
              <a:rPr lang="en-US" dirty="0"/>
              <a:t>from the </a:t>
            </a:r>
            <a:r>
              <a:rPr lang="en-US" dirty="0" smtClean="0"/>
              <a:t>resume</a:t>
            </a:r>
            <a:endParaRPr lang="en-US" dirty="0"/>
          </a:p>
          <a:p>
            <a:pPr marL="0" indent="0"/>
            <a:endParaRPr lang="en-US" dirty="0"/>
          </a:p>
          <a:p>
            <a:r>
              <a:rPr lang="en-AU" dirty="0" smtClean="0"/>
              <a:t>… and note reason for your decision </a:t>
            </a:r>
            <a:r>
              <a:rPr lang="en-AU" sz="2000" i="1" dirty="0" smtClean="0"/>
              <a:t>(next slide)</a:t>
            </a:r>
            <a:endParaRPr lang="en-AU" sz="2000"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471986"/>
            <a:ext cx="209550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10" y="4265698"/>
            <a:ext cx="694010" cy="70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210" y="5295900"/>
            <a:ext cx="466724"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3042" y="3967583"/>
            <a:ext cx="2152566" cy="132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55573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latin typeface="Arial" pitchFamily="34" charset="0"/>
                <a:ea typeface="+mn-ea"/>
                <a:cs typeface="+mn-cs"/>
              </a:rPr>
              <a:pPr>
                <a:defRPr/>
              </a:pPr>
              <a:t>34</a:t>
            </a:fld>
            <a:endParaRPr lang="en-US" dirty="0">
              <a:solidFill>
                <a:srgbClr val="808080"/>
              </a:solidFill>
              <a:latin typeface="Arial" pitchFamily="34" charset="0"/>
              <a:ea typeface="+mn-ea"/>
              <a:cs typeface="+mn-cs"/>
            </a:endParaRPr>
          </a:p>
        </p:txBody>
      </p:sp>
      <p:sp>
        <p:nvSpPr>
          <p:cNvPr id="4" name="Text Placeholder 3"/>
          <p:cNvSpPr>
            <a:spLocks noGrp="1"/>
          </p:cNvSpPr>
          <p:nvPr>
            <p:ph type="body" sz="quarter" idx="11"/>
          </p:nvPr>
        </p:nvSpPr>
        <p:spPr>
          <a:xfrm>
            <a:off x="376239" y="629392"/>
            <a:ext cx="8267700" cy="6228608"/>
          </a:xfrm>
        </p:spPr>
        <p:txBody>
          <a:bodyPr/>
          <a:lstStyle/>
          <a:p>
            <a:pPr marL="0" indent="0" algn="ctr"/>
            <a:r>
              <a:rPr lang="en-AU" b="1" i="1" dirty="0" smtClean="0">
                <a:solidFill>
                  <a:srgbClr val="FF0000"/>
                </a:solidFill>
              </a:rPr>
              <a:t>Bio of Jay </a:t>
            </a:r>
            <a:r>
              <a:rPr lang="en-AU" b="1" i="1" dirty="0" err="1" smtClean="0">
                <a:solidFill>
                  <a:srgbClr val="FF0000"/>
                </a:solidFill>
              </a:rPr>
              <a:t>Yashwant</a:t>
            </a:r>
            <a:r>
              <a:rPr lang="en-AU" b="1" i="1" dirty="0" smtClean="0">
                <a:solidFill>
                  <a:srgbClr val="FF0000"/>
                </a:solidFill>
              </a:rPr>
              <a:t> </a:t>
            </a:r>
            <a:r>
              <a:rPr lang="en-AU" b="1" i="1" dirty="0" err="1" smtClean="0">
                <a:solidFill>
                  <a:srgbClr val="FF0000"/>
                </a:solidFill>
              </a:rPr>
              <a:t>Darshan</a:t>
            </a:r>
            <a:r>
              <a:rPr lang="en-AU" b="1" i="1" dirty="0" smtClean="0">
                <a:solidFill>
                  <a:srgbClr val="FF0000"/>
                </a:solidFill>
              </a:rPr>
              <a:t> </a:t>
            </a:r>
            <a:r>
              <a:rPr lang="en-AU" b="1" i="1" dirty="0" err="1" smtClean="0">
                <a:solidFill>
                  <a:srgbClr val="FF0000"/>
                </a:solidFill>
              </a:rPr>
              <a:t>Kapoor</a:t>
            </a:r>
            <a:endParaRPr lang="en-AU" b="1" i="1" dirty="0" smtClean="0">
              <a:solidFill>
                <a:srgbClr val="FF0000"/>
              </a:solidFill>
            </a:endParaRPr>
          </a:p>
          <a:p>
            <a:pPr marL="342900" indent="-342900">
              <a:buAutoNum type="arabicPeriod"/>
            </a:pPr>
            <a:r>
              <a:rPr lang="en-AU" sz="1800" dirty="0" smtClean="0"/>
              <a:t> 1.	Full name</a:t>
            </a:r>
          </a:p>
          <a:p>
            <a:pPr marL="342900" indent="-342900">
              <a:buAutoNum type="arabicPeriod"/>
            </a:pPr>
            <a:r>
              <a:rPr lang="en-AU" sz="1800" dirty="0" smtClean="0"/>
              <a:t> 2.	Home address, telephone, email</a:t>
            </a:r>
          </a:p>
          <a:p>
            <a:pPr marL="342900" indent="-342900">
              <a:buAutoNum type="arabicPeriod"/>
            </a:pPr>
            <a:r>
              <a:rPr lang="en-AU" sz="1800" dirty="0" smtClean="0"/>
              <a:t> 3.	</a:t>
            </a:r>
            <a:r>
              <a:rPr lang="en-AU" sz="1800" dirty="0" err="1" smtClean="0"/>
              <a:t>Linkedin</a:t>
            </a:r>
            <a:r>
              <a:rPr lang="en-AU" sz="1800" dirty="0" smtClean="0"/>
              <a:t> profile address</a:t>
            </a:r>
          </a:p>
          <a:p>
            <a:pPr marL="342900" indent="-342900">
              <a:buAutoNum type="arabicPeriod"/>
            </a:pPr>
            <a:r>
              <a:rPr lang="en-AU" sz="1800" dirty="0" smtClean="0"/>
              <a:t> 4.	Single</a:t>
            </a:r>
          </a:p>
          <a:p>
            <a:pPr marL="342900" indent="-342900">
              <a:buAutoNum type="arabicPeriod"/>
            </a:pPr>
            <a:r>
              <a:rPr lang="en-AU" sz="1800" dirty="0" smtClean="0"/>
              <a:t> 5.	Age 23</a:t>
            </a:r>
          </a:p>
          <a:p>
            <a:pPr marL="342900" indent="-342900">
              <a:buAutoNum type="arabicPeriod"/>
            </a:pPr>
            <a:r>
              <a:rPr lang="en-AU" sz="1800" dirty="0" smtClean="0"/>
              <a:t> 6.	Good health</a:t>
            </a:r>
          </a:p>
          <a:p>
            <a:pPr marL="342900" indent="-342900">
              <a:buAutoNum type="arabicPeriod"/>
            </a:pPr>
            <a:r>
              <a:rPr lang="en-AU" sz="1800" dirty="0" smtClean="0"/>
              <a:t> 7.	Completing a Bachelor of Commerce majoring in Accounting with      	minors in Finance and Commercial Law</a:t>
            </a:r>
          </a:p>
          <a:p>
            <a:pPr marL="342900" indent="-342900">
              <a:buAutoNum type="arabicPeriod"/>
            </a:pPr>
            <a:r>
              <a:rPr lang="en-AU" sz="1800" dirty="0" smtClean="0"/>
              <a:t> 8.	Overall pass average results achieved to date with credits and 	distinctions in accounting subjects</a:t>
            </a:r>
          </a:p>
          <a:p>
            <a:pPr marL="342900" indent="-342900">
              <a:buAutoNum type="arabicPeriod"/>
            </a:pPr>
            <a:r>
              <a:rPr lang="en-AU" sz="1800" dirty="0" smtClean="0"/>
              <a:t> 9.	Started a Bachelor of Sports Management at Deakin University – 	completed first year</a:t>
            </a:r>
          </a:p>
          <a:p>
            <a:pPr marL="342900" indent="-342900">
              <a:buAutoNum type="arabicPeriod"/>
            </a:pPr>
            <a:r>
              <a:rPr lang="en-AU" sz="1800" dirty="0" smtClean="0"/>
              <a:t>10.	Primary School – Rowville Primary School</a:t>
            </a:r>
          </a:p>
          <a:p>
            <a:pPr marL="342900" indent="-342900">
              <a:buAutoNum type="arabicPeriod"/>
            </a:pPr>
            <a:r>
              <a:rPr lang="en-AU" sz="1800" dirty="0" smtClean="0"/>
              <a:t>11.	</a:t>
            </a:r>
            <a:r>
              <a:rPr lang="en-AU" sz="1800" dirty="0" smtClean="0"/>
              <a:t>Year </a:t>
            </a:r>
            <a:r>
              <a:rPr lang="en-AU" sz="1800" dirty="0" smtClean="0"/>
              <a:t>7 – 9 Dandenong High School. Won a ‘distinction’ award in Year 	9 Westpac Mathematics Competition</a:t>
            </a:r>
          </a:p>
          <a:p>
            <a:pPr marL="3962400" lvl="8" indent="-342900">
              <a:buAutoNum type="arabicPeriod"/>
            </a:pPr>
            <a:r>
              <a:rPr lang="en-AU" sz="1800" i="1" dirty="0" smtClean="0">
                <a:solidFill>
                  <a:srgbClr val="FF0000"/>
                </a:solidFill>
              </a:rPr>
              <a:t>List continued on next slide …</a:t>
            </a:r>
          </a:p>
          <a:p>
            <a:pPr marL="342900" indent="-342900">
              <a:buAutoNum type="arabicPeriod"/>
            </a:pPr>
            <a:endParaRPr lang="en-AU" sz="1800" dirty="0" smtClean="0">
              <a:solidFill>
                <a:srgbClr val="0070C0"/>
              </a:solidFill>
            </a:endParaRPr>
          </a:p>
          <a:p>
            <a:pPr marL="342900" indent="-342900">
              <a:buAutoNum type="arabicPeriod"/>
            </a:pPr>
            <a:endParaRPr lang="en-AU" sz="1800" dirty="0"/>
          </a:p>
        </p:txBody>
      </p:sp>
      <p:sp>
        <p:nvSpPr>
          <p:cNvPr id="5" name="Title 4"/>
          <p:cNvSpPr>
            <a:spLocks noGrp="1"/>
          </p:cNvSpPr>
          <p:nvPr>
            <p:ph type="title"/>
          </p:nvPr>
        </p:nvSpPr>
        <p:spPr/>
        <p:txBody>
          <a:bodyPr/>
          <a:lstStyle/>
          <a:p>
            <a:endParaRPr lang="en-AU" dirty="0"/>
          </a:p>
        </p:txBody>
      </p:sp>
    </p:spTree>
    <p:extLst>
      <p:ext uri="{BB962C8B-B14F-4D97-AF65-F5344CB8AC3E}">
        <p14:creationId xmlns:p14="http://schemas.microsoft.com/office/powerpoint/2010/main" val="3386338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2AEB0F0-5540-4FE2-9628-2CB6653FEAB5}" type="slidenum">
              <a:rPr lang="en-US">
                <a:solidFill>
                  <a:srgbClr val="808080"/>
                </a:solidFill>
                <a:latin typeface="Arial" pitchFamily="34" charset="0"/>
                <a:ea typeface="+mn-ea"/>
                <a:cs typeface="+mn-cs"/>
              </a:rPr>
              <a:pPr>
                <a:defRPr/>
              </a:pPr>
              <a:t>35</a:t>
            </a:fld>
            <a:endParaRPr lang="en-US" dirty="0">
              <a:solidFill>
                <a:srgbClr val="808080"/>
              </a:solidFill>
              <a:latin typeface="Arial" pitchFamily="34" charset="0"/>
              <a:ea typeface="+mn-ea"/>
              <a:cs typeface="+mn-cs"/>
            </a:endParaRPr>
          </a:p>
        </p:txBody>
      </p:sp>
      <p:sp>
        <p:nvSpPr>
          <p:cNvPr id="4" name="Text Placeholder 3"/>
          <p:cNvSpPr>
            <a:spLocks noGrp="1"/>
          </p:cNvSpPr>
          <p:nvPr>
            <p:ph type="body" sz="quarter" idx="11"/>
          </p:nvPr>
        </p:nvSpPr>
        <p:spPr>
          <a:xfrm>
            <a:off x="376239" y="629392"/>
            <a:ext cx="8267700" cy="6228608"/>
          </a:xfrm>
        </p:spPr>
        <p:txBody>
          <a:bodyPr/>
          <a:lstStyle/>
          <a:p>
            <a:pPr marL="342900" indent="-342900">
              <a:buAutoNum type="arabicPeriod"/>
            </a:pPr>
            <a:r>
              <a:rPr lang="en-AU" sz="1800" dirty="0" smtClean="0"/>
              <a:t>12</a:t>
            </a:r>
            <a:r>
              <a:rPr lang="en-AU" sz="1800" dirty="0" smtClean="0"/>
              <a:t>.	Year 9 – 12 Rowville Senior Secondary College</a:t>
            </a:r>
          </a:p>
          <a:p>
            <a:pPr marL="342900" indent="-342900">
              <a:buAutoNum type="arabicPeriod"/>
            </a:pPr>
            <a:r>
              <a:rPr lang="en-AU" sz="1800" dirty="0" smtClean="0"/>
              <a:t>13.	After dropping out of Deakin studies travelled overseas for 18 months 	visiting South America, Europe and India</a:t>
            </a:r>
          </a:p>
          <a:p>
            <a:pPr marL="342900" indent="-342900">
              <a:buAutoNum type="arabicPeriod"/>
            </a:pPr>
            <a:r>
              <a:rPr lang="en-AU" sz="1800" dirty="0" smtClean="0"/>
              <a:t>14.	Part-time and casual jobs include: Cleaner for 6 months, Customer 	Service Assistant at Coles for the past 9 months (still working), paper 	delivery for 3 months at age 14, Waiter for 2 weeks, Bookkeeping and 	Customer Service with his parent’s newsagency business, Industry 	Based Learning accounts position for 6 months</a:t>
            </a:r>
          </a:p>
          <a:p>
            <a:pPr marL="342900" indent="-342900">
              <a:buAutoNum type="arabicPeriod"/>
            </a:pPr>
            <a:r>
              <a:rPr lang="en-AU" sz="1800" dirty="0" smtClean="0"/>
              <a:t>15.	Advanced excel, basic Word and PowerPoint, intermediate MYOB</a:t>
            </a:r>
          </a:p>
          <a:p>
            <a:pPr marL="342900" indent="-342900">
              <a:buAutoNum type="arabicPeriod"/>
            </a:pPr>
            <a:r>
              <a:rPr lang="en-AU" sz="1800" dirty="0" smtClean="0"/>
              <a:t>16.	Hobbies: Poker, hunting, basketball – member of Rowville Rockets for 	past 5 years and captain for 2 years.</a:t>
            </a:r>
          </a:p>
          <a:p>
            <a:pPr marL="342900" indent="-342900">
              <a:buAutoNum type="arabicPeriod"/>
            </a:pPr>
            <a:r>
              <a:rPr lang="en-AU" sz="1800" dirty="0" smtClean="0"/>
              <a:t>17.	Volunteer with Liberal Party of Australia (current) and RSPCA (in Year 	10 at school)</a:t>
            </a:r>
          </a:p>
          <a:p>
            <a:pPr marL="342900" indent="-342900">
              <a:buAutoNum type="arabicPeriod"/>
            </a:pPr>
            <a:r>
              <a:rPr lang="en-AU" sz="1800" dirty="0" smtClean="0"/>
              <a:t>18. 	Referees: Family friend, father, Tutor and Work – contact details</a:t>
            </a:r>
          </a:p>
          <a:p>
            <a:pPr marL="342900" indent="-342900">
              <a:buAutoNum type="arabicPeriod"/>
            </a:pPr>
            <a:endParaRPr lang="en-AU" sz="1800" dirty="0" smtClean="0">
              <a:solidFill>
                <a:srgbClr val="0070C0"/>
              </a:solidFill>
            </a:endParaRPr>
          </a:p>
          <a:p>
            <a:pPr marL="342900" indent="-342900">
              <a:buAutoNum type="arabicPeriod"/>
            </a:pPr>
            <a:endParaRPr lang="en-AU" sz="1800" dirty="0" smtClean="0">
              <a:solidFill>
                <a:srgbClr val="0070C0"/>
              </a:solidFill>
            </a:endParaRPr>
          </a:p>
          <a:p>
            <a:pPr marL="342900" indent="-342900">
              <a:buAutoNum type="arabicPeriod"/>
            </a:pPr>
            <a:endParaRPr lang="en-AU" sz="1800" dirty="0" smtClean="0">
              <a:solidFill>
                <a:srgbClr val="0070C0"/>
              </a:solidFill>
            </a:endParaRPr>
          </a:p>
          <a:p>
            <a:pPr marL="342900" indent="-342900">
              <a:buAutoNum type="arabicPeriod"/>
            </a:pPr>
            <a:endParaRPr lang="en-AU" sz="1800" dirty="0"/>
          </a:p>
        </p:txBody>
      </p:sp>
    </p:spTree>
    <p:extLst>
      <p:ext uri="{BB962C8B-B14F-4D97-AF65-F5344CB8AC3E}">
        <p14:creationId xmlns:p14="http://schemas.microsoft.com/office/powerpoint/2010/main" val="3914252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
            </a:r>
            <a:br>
              <a:rPr lang="en-AU" dirty="0" smtClean="0"/>
            </a:br>
            <a:endParaRPr lang="en-AU" dirty="0"/>
          </a:p>
        </p:txBody>
      </p:sp>
      <p:sp>
        <p:nvSpPr>
          <p:cNvPr id="78850" name="Subtitle 2"/>
          <p:cNvSpPr>
            <a:spLocks noGrp="1"/>
          </p:cNvSpPr>
          <p:nvPr>
            <p:ph idx="1"/>
          </p:nvPr>
        </p:nvSpPr>
        <p:spPr>
          <a:xfrm>
            <a:off x="388938" y="1026695"/>
            <a:ext cx="8393112" cy="5831304"/>
          </a:xfrm>
        </p:spPr>
        <p:txBody>
          <a:bodyPr/>
          <a:lstStyle/>
          <a:p>
            <a:pPr marL="0" indent="0" algn="ctr" eaLnBrk="1" hangingPunct="1">
              <a:lnSpc>
                <a:spcPct val="80000"/>
              </a:lnSpc>
              <a:buSzPct val="110000"/>
              <a:buNone/>
            </a:pPr>
            <a:r>
              <a:rPr lang="en-US" sz="4800" b="1" dirty="0" smtClean="0">
                <a:solidFill>
                  <a:srgbClr val="FF0000"/>
                </a:solidFill>
              </a:rPr>
              <a:t>Cover Letters</a:t>
            </a:r>
          </a:p>
          <a:p>
            <a:pPr marL="0" indent="0" algn="ctr" eaLnBrk="1" hangingPunct="1">
              <a:lnSpc>
                <a:spcPct val="80000"/>
              </a:lnSpc>
              <a:buSzPct val="110000"/>
              <a:buNone/>
            </a:pPr>
            <a:endParaRPr lang="en-US" sz="4800" b="1" dirty="0" smtClean="0">
              <a:solidFill>
                <a:srgbClr val="FF0000"/>
              </a:solidFill>
            </a:endParaRPr>
          </a:p>
          <a:p>
            <a:pPr marL="0" indent="0" algn="ctr">
              <a:buNone/>
            </a:pPr>
            <a:r>
              <a:rPr lang="en-AU" sz="3200" dirty="0">
                <a:solidFill>
                  <a:srgbClr val="0070C0"/>
                </a:solidFill>
              </a:rPr>
              <a:t>Your </a:t>
            </a:r>
            <a:r>
              <a:rPr lang="en-AU" sz="3200" dirty="0" smtClean="0">
                <a:solidFill>
                  <a:srgbClr val="0070C0"/>
                </a:solidFill>
              </a:rPr>
              <a:t>resume </a:t>
            </a:r>
            <a:r>
              <a:rPr lang="en-AU" sz="3200" dirty="0">
                <a:solidFill>
                  <a:srgbClr val="0070C0"/>
                </a:solidFill>
              </a:rPr>
              <a:t>focuses on you and the past. </a:t>
            </a:r>
            <a:r>
              <a:rPr lang="en-AU" sz="3200" dirty="0" smtClean="0">
                <a:solidFill>
                  <a:srgbClr val="0070C0"/>
                </a:solidFill>
              </a:rPr>
              <a:t>The cover </a:t>
            </a:r>
            <a:r>
              <a:rPr lang="en-AU" sz="3200" dirty="0">
                <a:solidFill>
                  <a:srgbClr val="0070C0"/>
                </a:solidFill>
              </a:rPr>
              <a:t>letter focuses on the employer and the future. </a:t>
            </a:r>
          </a:p>
          <a:p>
            <a:pPr algn="ctr"/>
            <a:endParaRPr lang="en-AU" sz="3200" dirty="0"/>
          </a:p>
          <a:p>
            <a:pPr marL="0" indent="0" algn="ctr">
              <a:buNone/>
            </a:pPr>
            <a:r>
              <a:rPr lang="en-AU" sz="3200" dirty="0"/>
              <a:t>Tell the hiring professional what you can do </a:t>
            </a:r>
            <a:r>
              <a:rPr lang="en-AU" sz="3200" dirty="0" smtClean="0"/>
              <a:t>to benefit </a:t>
            </a:r>
            <a:r>
              <a:rPr lang="en-AU" sz="3200" dirty="0"/>
              <a:t>the organisation in the future.  </a:t>
            </a:r>
          </a:p>
          <a:p>
            <a:pPr marL="0" indent="0" algn="ctr" eaLnBrk="1" hangingPunct="1">
              <a:lnSpc>
                <a:spcPct val="80000"/>
              </a:lnSpc>
              <a:buSzPct val="110000"/>
              <a:buNone/>
            </a:pPr>
            <a:endParaRPr lang="en-US" sz="4000" i="1" dirty="0" smtClean="0"/>
          </a:p>
        </p:txBody>
      </p:sp>
    </p:spTree>
    <p:extLst>
      <p:ext uri="{BB962C8B-B14F-4D97-AF65-F5344CB8AC3E}">
        <p14:creationId xmlns:p14="http://schemas.microsoft.com/office/powerpoint/2010/main" val="375062571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0000"/>
                </a:solidFill>
              </a:rPr>
              <a:t>What is a cover letter?</a:t>
            </a:r>
            <a:r>
              <a:rPr lang="en-US" dirty="0"/>
              <a:t/>
            </a:r>
            <a:br>
              <a:rPr lang="en-US" dirty="0"/>
            </a:br>
            <a:endParaRPr lang="en-AU" dirty="0"/>
          </a:p>
        </p:txBody>
      </p:sp>
      <p:sp>
        <p:nvSpPr>
          <p:cNvPr id="3" name="Content Placeholder 2"/>
          <p:cNvSpPr>
            <a:spLocks noGrp="1"/>
          </p:cNvSpPr>
          <p:nvPr>
            <p:ph idx="1"/>
          </p:nvPr>
        </p:nvSpPr>
        <p:spPr>
          <a:xfrm>
            <a:off x="388938" y="946484"/>
            <a:ext cx="8393112" cy="5032041"/>
          </a:xfrm>
        </p:spPr>
        <p:txBody>
          <a:bodyPr/>
          <a:lstStyle/>
          <a:p>
            <a:pPr eaLnBrk="1" hangingPunct="1">
              <a:lnSpc>
                <a:spcPct val="150000"/>
              </a:lnSpc>
              <a:buFont typeface="Wingdings" pitchFamily="2" charset="2"/>
              <a:buChar char="§"/>
            </a:pPr>
            <a:r>
              <a:rPr lang="en-AU" dirty="0"/>
              <a:t>A formal letter of </a:t>
            </a:r>
            <a:r>
              <a:rPr lang="en-AU" dirty="0" smtClean="0"/>
              <a:t>introduction</a:t>
            </a:r>
          </a:p>
          <a:p>
            <a:pPr eaLnBrk="1" hangingPunct="1">
              <a:lnSpc>
                <a:spcPct val="150000"/>
              </a:lnSpc>
              <a:buFont typeface="Wingdings" pitchFamily="2" charset="2"/>
              <a:buChar char="§"/>
            </a:pPr>
            <a:r>
              <a:rPr lang="en-AU" dirty="0" smtClean="0"/>
              <a:t>States your interest </a:t>
            </a:r>
            <a:r>
              <a:rPr lang="en-AU" dirty="0"/>
              <a:t>in the </a:t>
            </a:r>
            <a:r>
              <a:rPr lang="en-AU" dirty="0" smtClean="0"/>
              <a:t>position </a:t>
            </a:r>
            <a:r>
              <a:rPr lang="en-AU" dirty="0"/>
              <a:t>or </a:t>
            </a:r>
            <a:r>
              <a:rPr lang="en-AU" dirty="0" smtClean="0"/>
              <a:t>organisation – why </a:t>
            </a:r>
            <a:r>
              <a:rPr lang="en-AU" dirty="0"/>
              <a:t>do you want to work for </a:t>
            </a:r>
            <a:r>
              <a:rPr lang="en-AU" dirty="0" smtClean="0"/>
              <a:t>them and your skill match</a:t>
            </a:r>
          </a:p>
          <a:p>
            <a:pPr eaLnBrk="1" hangingPunct="1">
              <a:lnSpc>
                <a:spcPct val="150000"/>
              </a:lnSpc>
              <a:buFont typeface="Wingdings" pitchFamily="2" charset="2"/>
              <a:buChar char="§"/>
            </a:pPr>
            <a:r>
              <a:rPr lang="en-AU" dirty="0" smtClean="0"/>
              <a:t>Provide an </a:t>
            </a:r>
            <a:r>
              <a:rPr lang="en-AU" dirty="0"/>
              <a:t>o</a:t>
            </a:r>
            <a:r>
              <a:rPr lang="en-AU" dirty="0" smtClean="0"/>
              <a:t>verview of your qualifications </a:t>
            </a:r>
          </a:p>
          <a:p>
            <a:pPr eaLnBrk="1" hangingPunct="1">
              <a:lnSpc>
                <a:spcPct val="150000"/>
              </a:lnSpc>
              <a:buFont typeface="Wingdings" pitchFamily="2" charset="2"/>
              <a:buChar char="§"/>
            </a:pPr>
            <a:r>
              <a:rPr lang="en-AU" dirty="0" smtClean="0"/>
              <a:t>Outline your employment </a:t>
            </a:r>
            <a:r>
              <a:rPr lang="en-AU" dirty="0"/>
              <a:t>h</a:t>
            </a:r>
            <a:r>
              <a:rPr lang="en-AU" dirty="0" smtClean="0"/>
              <a:t>istory </a:t>
            </a:r>
            <a:r>
              <a:rPr lang="en-AU" dirty="0"/>
              <a:t>or </a:t>
            </a:r>
            <a:r>
              <a:rPr lang="en-AU" dirty="0" smtClean="0"/>
              <a:t>relevant </a:t>
            </a:r>
            <a:r>
              <a:rPr lang="en-AU" dirty="0"/>
              <a:t>e</a:t>
            </a:r>
            <a:r>
              <a:rPr lang="en-AU" dirty="0" smtClean="0"/>
              <a:t>xperience</a:t>
            </a:r>
            <a:endParaRPr lang="en-AU" dirty="0"/>
          </a:p>
          <a:p>
            <a:pPr eaLnBrk="1" hangingPunct="1">
              <a:lnSpc>
                <a:spcPct val="150000"/>
              </a:lnSpc>
              <a:buFont typeface="Wingdings" pitchFamily="2" charset="2"/>
              <a:buChar char="§"/>
            </a:pPr>
            <a:r>
              <a:rPr lang="en-AU" dirty="0" smtClean="0"/>
              <a:t>Match your skills to those required for the job </a:t>
            </a:r>
            <a:r>
              <a:rPr lang="en-AU" dirty="0"/>
              <a:t>– Technical and </a:t>
            </a:r>
            <a:r>
              <a:rPr lang="en-AU" dirty="0" smtClean="0"/>
              <a:t>Generic </a:t>
            </a:r>
            <a:r>
              <a:rPr lang="en-AU" b="1" dirty="0" smtClean="0"/>
              <a:t>		</a:t>
            </a:r>
          </a:p>
          <a:p>
            <a:pPr marL="0" indent="0" algn="ctr" eaLnBrk="1" hangingPunct="1">
              <a:lnSpc>
                <a:spcPct val="150000"/>
              </a:lnSpc>
              <a:buNone/>
            </a:pPr>
            <a:r>
              <a:rPr lang="en-AU" b="1" dirty="0" smtClean="0">
                <a:solidFill>
                  <a:srgbClr val="FF0000"/>
                </a:solidFill>
              </a:rPr>
              <a:t>Good indication of your communication skills</a:t>
            </a:r>
          </a:p>
          <a:p>
            <a:pPr marL="533400" indent="-533400" eaLnBrk="1" hangingPunct="1">
              <a:buFont typeface="Wingdings" pitchFamily="2" charset="2"/>
              <a:buNone/>
            </a:pPr>
            <a:endParaRPr lang="en-AU" b="1" dirty="0"/>
          </a:p>
        </p:txBody>
      </p:sp>
    </p:spTree>
    <p:extLst>
      <p:ext uri="{BB962C8B-B14F-4D97-AF65-F5344CB8AC3E}">
        <p14:creationId xmlns:p14="http://schemas.microsoft.com/office/powerpoint/2010/main" val="294787024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8938" y="1371600"/>
            <a:ext cx="8393112" cy="4606925"/>
          </a:xfrm>
        </p:spPr>
        <p:txBody>
          <a:bodyPr/>
          <a:lstStyle/>
          <a:p>
            <a:pPr marL="0" indent="0">
              <a:buNone/>
            </a:pPr>
            <a:r>
              <a:rPr lang="en-AU" b="1" dirty="0" smtClean="0">
                <a:solidFill>
                  <a:srgbClr val="FF0000"/>
                </a:solidFill>
              </a:rPr>
              <a:t>Can you do the job?</a:t>
            </a:r>
            <a:r>
              <a:rPr lang="en-AU" dirty="0" smtClean="0"/>
              <a:t/>
            </a:r>
            <a:br>
              <a:rPr lang="en-AU" dirty="0" smtClean="0"/>
            </a:br>
            <a:r>
              <a:rPr lang="en-AU" dirty="0" smtClean="0"/>
              <a:t>Show you have the abilities, skills, knowledge and experience to perform the role. </a:t>
            </a:r>
          </a:p>
          <a:p>
            <a:pPr marL="0" indent="0">
              <a:buNone/>
            </a:pPr>
            <a:r>
              <a:rPr lang="en-AU" b="1" dirty="0" smtClean="0">
                <a:solidFill>
                  <a:srgbClr val="FF0000"/>
                </a:solidFill>
              </a:rPr>
              <a:t>Will you do the job?</a:t>
            </a:r>
            <a:r>
              <a:rPr lang="en-AU" dirty="0" smtClean="0"/>
              <a:t/>
            </a:r>
            <a:br>
              <a:rPr lang="en-AU" dirty="0" smtClean="0"/>
            </a:br>
            <a:r>
              <a:rPr lang="en-AU" dirty="0" smtClean="0"/>
              <a:t>Show you are interested in the work itself and that you have the personal qualities necessary to succeed in the role and the organisation. </a:t>
            </a:r>
          </a:p>
          <a:p>
            <a:pPr marL="0" indent="0">
              <a:buNone/>
            </a:pPr>
            <a:r>
              <a:rPr lang="en-AU" b="1" dirty="0" smtClean="0">
                <a:solidFill>
                  <a:srgbClr val="FF0000"/>
                </a:solidFill>
              </a:rPr>
              <a:t>Will you fit in?</a:t>
            </a:r>
            <a:r>
              <a:rPr lang="en-AU" dirty="0" smtClean="0"/>
              <a:t/>
            </a:r>
            <a:br>
              <a:rPr lang="en-AU" dirty="0" smtClean="0"/>
            </a:br>
            <a:r>
              <a:rPr lang="en-AU" dirty="0" smtClean="0"/>
              <a:t>Show how your values and goals match those of the organisation. The examples that you choose to share can also demonstrate how you might fit in with clients and co-workers. </a:t>
            </a:r>
          </a:p>
          <a:p>
            <a:endParaRPr lang="en-AU" dirty="0"/>
          </a:p>
        </p:txBody>
      </p:sp>
      <p:sp>
        <p:nvSpPr>
          <p:cNvPr id="4" name="Slide Number Placeholder 3"/>
          <p:cNvSpPr>
            <a:spLocks noGrp="1"/>
          </p:cNvSpPr>
          <p:nvPr>
            <p:ph type="sldNum" sz="quarter" idx="10"/>
          </p:nvPr>
        </p:nvSpPr>
        <p:spPr/>
        <p:txBody>
          <a:bodyPr/>
          <a:lstStyle/>
          <a:p>
            <a:pPr>
              <a:defRPr/>
            </a:pPr>
            <a:fld id="{E51503F0-E57C-4AC1-B14A-2497BFD9E84B}" type="slidenum">
              <a:rPr lang="en-AU" smtClean="0"/>
              <a:pPr>
                <a:defRPr/>
              </a:pPr>
              <a:t>38</a:t>
            </a:fld>
            <a:endParaRPr lang="en-AU" dirty="0"/>
          </a:p>
        </p:txBody>
      </p:sp>
      <p:sp>
        <p:nvSpPr>
          <p:cNvPr id="7" name="Text Placeholder 6"/>
          <p:cNvSpPr>
            <a:spLocks noGrp="1"/>
          </p:cNvSpPr>
          <p:nvPr>
            <p:ph type="body" sz="quarter" idx="11"/>
          </p:nvPr>
        </p:nvSpPr>
        <p:spPr>
          <a:xfrm>
            <a:off x="376239" y="391886"/>
            <a:ext cx="8267700" cy="951139"/>
          </a:xfrm>
        </p:spPr>
        <p:txBody>
          <a:bodyPr/>
          <a:lstStyle/>
          <a:p>
            <a:r>
              <a:rPr lang="en-AU" sz="2800" b="1" dirty="0" smtClean="0">
                <a:solidFill>
                  <a:srgbClr val="FF0000"/>
                </a:solidFill>
              </a:rPr>
              <a:t>Purpose of a </a:t>
            </a:r>
            <a:r>
              <a:rPr lang="en-AU" sz="2800" b="1" dirty="0">
                <a:solidFill>
                  <a:srgbClr val="FF0000"/>
                </a:solidFill>
              </a:rPr>
              <a:t>c</a:t>
            </a:r>
            <a:r>
              <a:rPr lang="en-AU" sz="2800" b="1" dirty="0" smtClean="0">
                <a:solidFill>
                  <a:srgbClr val="FF0000"/>
                </a:solidFill>
              </a:rPr>
              <a:t>over letter</a:t>
            </a:r>
            <a:endParaRPr lang="en-AU" sz="2800" b="1" dirty="0">
              <a:solidFill>
                <a:srgbClr val="FF0000"/>
              </a:solidFill>
            </a:endParaRPr>
          </a:p>
        </p:txBody>
      </p:sp>
    </p:spTree>
    <p:extLst>
      <p:ext uri="{BB962C8B-B14F-4D97-AF65-F5344CB8AC3E}">
        <p14:creationId xmlns:p14="http://schemas.microsoft.com/office/powerpoint/2010/main" val="2809621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763713" y="1844675"/>
            <a:ext cx="6769100" cy="366713"/>
          </a:xfrm>
          <a:prstGeom prst="rect">
            <a:avLst/>
          </a:prstGeom>
          <a:noFill/>
          <a:ln w="9525">
            <a:noFill/>
            <a:miter lim="800000"/>
            <a:headEnd/>
            <a:tailEnd/>
          </a:ln>
        </p:spPr>
        <p:txBody>
          <a:bodyPr>
            <a:spAutoFit/>
          </a:bodyPr>
          <a:lstStyle/>
          <a:p>
            <a:endParaRPr lang="en-US" dirty="0">
              <a:solidFill>
                <a:srgbClr val="FFFFFF"/>
              </a:solidFill>
            </a:endParaRPr>
          </a:p>
        </p:txBody>
      </p:sp>
      <p:sp>
        <p:nvSpPr>
          <p:cNvPr id="57347" name="Text Box 3"/>
          <p:cNvSpPr txBox="1">
            <a:spLocks noChangeArrowheads="1"/>
          </p:cNvSpPr>
          <p:nvPr/>
        </p:nvSpPr>
        <p:spPr bwMode="auto">
          <a:xfrm flipV="1">
            <a:off x="1619250" y="1935163"/>
            <a:ext cx="5832475" cy="244475"/>
          </a:xfrm>
          <a:prstGeom prst="rect">
            <a:avLst/>
          </a:prstGeom>
          <a:noFill/>
          <a:ln w="9525">
            <a:noFill/>
            <a:miter lim="800000"/>
            <a:headEnd/>
            <a:tailEnd/>
          </a:ln>
        </p:spPr>
        <p:txBody>
          <a:bodyPr rot="10800000">
            <a:spAutoFit/>
          </a:bodyPr>
          <a:lstStyle/>
          <a:p>
            <a:pPr algn="ctr"/>
            <a:endParaRPr lang="en-US" sz="1000" dirty="0">
              <a:solidFill>
                <a:srgbClr val="FFFFFF"/>
              </a:solidFill>
            </a:endParaRPr>
          </a:p>
        </p:txBody>
      </p:sp>
      <p:sp>
        <p:nvSpPr>
          <p:cNvPr id="53252" name="Text Box 4"/>
          <p:cNvSpPr txBox="1">
            <a:spLocks noChangeArrowheads="1"/>
          </p:cNvSpPr>
          <p:nvPr/>
        </p:nvSpPr>
        <p:spPr bwMode="auto">
          <a:xfrm>
            <a:off x="642938" y="788988"/>
            <a:ext cx="8353425" cy="5940088"/>
          </a:xfrm>
          <a:prstGeom prst="rect">
            <a:avLst/>
          </a:prstGeom>
          <a:solidFill>
            <a:schemeClr val="tx1"/>
          </a:solidFill>
          <a:ln w="9525">
            <a:noFill/>
            <a:miter lim="800000"/>
            <a:headEnd/>
            <a:tailEnd/>
          </a:ln>
        </p:spPr>
        <p:txBody>
          <a:bodyPr>
            <a:spAutoFit/>
          </a:bodyPr>
          <a:lstStyle/>
          <a:p>
            <a:pPr>
              <a:defRPr/>
            </a:pPr>
            <a:r>
              <a:rPr lang="en-AU" sz="1000" dirty="0">
                <a:solidFill>
                  <a:srgbClr val="000000"/>
                </a:solidFill>
              </a:rPr>
              <a:t>Amanda </a:t>
            </a:r>
            <a:r>
              <a:rPr lang="en-AU" sz="1000" dirty="0" err="1">
                <a:solidFill>
                  <a:srgbClr val="000000"/>
                </a:solidFill>
              </a:rPr>
              <a:t>Kaur</a:t>
            </a:r>
            <a:endParaRPr lang="en-AU" sz="1000" dirty="0">
              <a:solidFill>
                <a:srgbClr val="000000"/>
              </a:solidFill>
            </a:endParaRPr>
          </a:p>
          <a:p>
            <a:pPr>
              <a:defRPr/>
            </a:pPr>
            <a:r>
              <a:rPr lang="en-AU" sz="1000" dirty="0">
                <a:solidFill>
                  <a:srgbClr val="000000"/>
                </a:solidFill>
              </a:rPr>
              <a:t>22 Henderson Rd</a:t>
            </a:r>
          </a:p>
          <a:p>
            <a:pPr>
              <a:defRPr/>
            </a:pPr>
            <a:r>
              <a:rPr lang="en-AU" sz="1000" dirty="0">
                <a:solidFill>
                  <a:srgbClr val="000000"/>
                </a:solidFill>
              </a:rPr>
              <a:t>Epping Vic 3071</a:t>
            </a:r>
          </a:p>
          <a:p>
            <a:pPr>
              <a:defRPr/>
            </a:pPr>
            <a:r>
              <a:rPr lang="en-AU" sz="1000" dirty="0">
                <a:solidFill>
                  <a:srgbClr val="000000"/>
                </a:solidFill>
              </a:rPr>
              <a:t>Ph: 9878 4456 Mob: 0432 907 123</a:t>
            </a:r>
          </a:p>
          <a:p>
            <a:pPr>
              <a:defRPr/>
            </a:pPr>
            <a:r>
              <a:rPr lang="en-AU" sz="1000" dirty="0">
                <a:solidFill>
                  <a:srgbClr val="000000"/>
                </a:solidFill>
              </a:rPr>
              <a:t>Email: </a:t>
            </a:r>
            <a:r>
              <a:rPr lang="en-AU" sz="1000" dirty="0" err="1">
                <a:solidFill>
                  <a:srgbClr val="000000"/>
                </a:solidFill>
              </a:rPr>
              <a:t>a_kaur@bigpond.com</a:t>
            </a:r>
            <a:endParaRPr lang="en-AU" sz="1000" dirty="0">
              <a:solidFill>
                <a:srgbClr val="000000"/>
              </a:solidFill>
            </a:endParaRPr>
          </a:p>
          <a:p>
            <a:pPr>
              <a:defRPr/>
            </a:pPr>
            <a:endParaRPr lang="en-AU" sz="1000" dirty="0">
              <a:solidFill>
                <a:srgbClr val="000000"/>
              </a:solidFill>
            </a:endParaRPr>
          </a:p>
          <a:p>
            <a:pPr>
              <a:defRPr/>
            </a:pPr>
            <a:r>
              <a:rPr lang="en-AU" sz="1000" dirty="0" smtClean="0">
                <a:solidFill>
                  <a:srgbClr val="000000"/>
                </a:solidFill>
              </a:rPr>
              <a:t>18</a:t>
            </a:r>
            <a:r>
              <a:rPr lang="en-AU" sz="1000" baseline="30000" dirty="0" smtClean="0">
                <a:solidFill>
                  <a:srgbClr val="000000"/>
                </a:solidFill>
              </a:rPr>
              <a:t>h</a:t>
            </a:r>
            <a:r>
              <a:rPr lang="en-AU" sz="1000" dirty="0" smtClean="0">
                <a:solidFill>
                  <a:srgbClr val="000000"/>
                </a:solidFill>
              </a:rPr>
              <a:t>February 2015</a:t>
            </a:r>
            <a:endParaRPr lang="en-AU" sz="1000" dirty="0">
              <a:solidFill>
                <a:srgbClr val="000000"/>
              </a:solidFill>
            </a:endParaRPr>
          </a:p>
          <a:p>
            <a:pPr>
              <a:defRPr/>
            </a:pPr>
            <a:endParaRPr lang="en-AU" sz="1000" b="1" dirty="0">
              <a:solidFill>
                <a:srgbClr val="000000"/>
              </a:solidFill>
            </a:endParaRPr>
          </a:p>
          <a:p>
            <a:pPr>
              <a:defRPr/>
            </a:pPr>
            <a:r>
              <a:rPr lang="en-AU" sz="1000" dirty="0">
                <a:solidFill>
                  <a:srgbClr val="000000"/>
                </a:solidFill>
              </a:rPr>
              <a:t>Mr Robert Brown</a:t>
            </a:r>
          </a:p>
          <a:p>
            <a:pPr>
              <a:defRPr/>
            </a:pPr>
            <a:r>
              <a:rPr lang="en-AU" sz="1000" dirty="0">
                <a:solidFill>
                  <a:srgbClr val="000000"/>
                </a:solidFill>
              </a:rPr>
              <a:t>General Manager</a:t>
            </a:r>
          </a:p>
          <a:p>
            <a:pPr>
              <a:defRPr/>
            </a:pPr>
            <a:r>
              <a:rPr lang="en-AU" sz="1000" dirty="0">
                <a:solidFill>
                  <a:srgbClr val="000000"/>
                </a:solidFill>
              </a:rPr>
              <a:t>C &amp; E</a:t>
            </a:r>
          </a:p>
          <a:p>
            <a:pPr>
              <a:defRPr/>
            </a:pPr>
            <a:r>
              <a:rPr lang="en-AU" sz="1000" dirty="0">
                <a:solidFill>
                  <a:srgbClr val="000000"/>
                </a:solidFill>
              </a:rPr>
              <a:t>Thomastown Vic  3074</a:t>
            </a:r>
          </a:p>
          <a:p>
            <a:pPr>
              <a:defRPr/>
            </a:pPr>
            <a:endParaRPr lang="en-AU" sz="1000" dirty="0">
              <a:solidFill>
                <a:srgbClr val="000000"/>
              </a:solidFill>
            </a:endParaRPr>
          </a:p>
          <a:p>
            <a:pPr>
              <a:defRPr/>
            </a:pPr>
            <a:r>
              <a:rPr lang="en-AU" sz="1000" dirty="0">
                <a:solidFill>
                  <a:srgbClr val="000000"/>
                </a:solidFill>
              </a:rPr>
              <a:t>Dear Mr Brown,</a:t>
            </a:r>
          </a:p>
          <a:p>
            <a:pPr>
              <a:defRPr/>
            </a:pPr>
            <a:endParaRPr lang="en-AU" sz="1000" dirty="0">
              <a:solidFill>
                <a:srgbClr val="000000"/>
              </a:solidFill>
            </a:endParaRPr>
          </a:p>
          <a:p>
            <a:pPr>
              <a:defRPr/>
            </a:pPr>
            <a:r>
              <a:rPr lang="en-AU" sz="1000" b="1" dirty="0">
                <a:solidFill>
                  <a:srgbClr val="000000"/>
                </a:solidFill>
              </a:rPr>
              <a:t>Re: Book Keeper and Office </a:t>
            </a:r>
            <a:r>
              <a:rPr lang="en-AU" sz="1000" b="1" dirty="0" smtClean="0">
                <a:solidFill>
                  <a:srgbClr val="000000"/>
                </a:solidFill>
              </a:rPr>
              <a:t>Assistant </a:t>
            </a:r>
            <a:endParaRPr lang="en-AU" sz="1000" b="1" dirty="0">
              <a:solidFill>
                <a:srgbClr val="000000"/>
              </a:solidFill>
            </a:endParaRPr>
          </a:p>
          <a:p>
            <a:pPr>
              <a:defRPr/>
            </a:pPr>
            <a:endParaRPr lang="en-AU" sz="1000" b="1" dirty="0">
              <a:solidFill>
                <a:srgbClr val="000000"/>
              </a:solidFill>
            </a:endParaRPr>
          </a:p>
          <a:p>
            <a:pPr>
              <a:defRPr/>
            </a:pPr>
            <a:r>
              <a:rPr lang="en-AU" sz="1000" dirty="0">
                <a:solidFill>
                  <a:srgbClr val="000000"/>
                </a:solidFill>
              </a:rPr>
              <a:t>Please accept my application for the position of Book Keeper and Office  Assistant with C &amp; E as advertised on the Seek website on the </a:t>
            </a:r>
            <a:r>
              <a:rPr lang="en-AU" sz="1000" dirty="0" smtClean="0">
                <a:solidFill>
                  <a:srgbClr val="000000"/>
                </a:solidFill>
              </a:rPr>
              <a:t>18</a:t>
            </a:r>
            <a:r>
              <a:rPr lang="en-AU" sz="1000" baseline="30000" dirty="0" smtClean="0">
                <a:solidFill>
                  <a:srgbClr val="000000"/>
                </a:solidFill>
              </a:rPr>
              <a:t>th</a:t>
            </a:r>
            <a:r>
              <a:rPr lang="en-AU" sz="1000" dirty="0" smtClean="0">
                <a:solidFill>
                  <a:srgbClr val="000000"/>
                </a:solidFill>
              </a:rPr>
              <a:t> January 2015. I believe my skills and relevant experience would enable me to make a significant contribution to C&amp;E.</a:t>
            </a:r>
          </a:p>
          <a:p>
            <a:pPr>
              <a:defRPr/>
            </a:pPr>
            <a:endParaRPr lang="en-AU" sz="1000" dirty="0">
              <a:solidFill>
                <a:srgbClr val="000000"/>
              </a:solidFill>
            </a:endParaRPr>
          </a:p>
          <a:p>
            <a:pPr>
              <a:defRPr/>
            </a:pPr>
            <a:r>
              <a:rPr lang="en-AU" sz="1000" dirty="0" smtClean="0">
                <a:solidFill>
                  <a:srgbClr val="000000"/>
                </a:solidFill>
              </a:rPr>
              <a:t> </a:t>
            </a:r>
            <a:r>
              <a:rPr lang="en-AU" sz="1000" dirty="0">
                <a:solidFill>
                  <a:srgbClr val="000000"/>
                </a:solidFill>
              </a:rPr>
              <a:t>I am undertaking </a:t>
            </a:r>
            <a:r>
              <a:rPr lang="en-AU" sz="1000" dirty="0" smtClean="0">
                <a:solidFill>
                  <a:srgbClr val="000000"/>
                </a:solidFill>
              </a:rPr>
              <a:t>a Bachelor of  Business majoring in Accounting </a:t>
            </a:r>
            <a:r>
              <a:rPr lang="en-AU" sz="1000" dirty="0">
                <a:solidFill>
                  <a:srgbClr val="000000"/>
                </a:solidFill>
              </a:rPr>
              <a:t>at Swinburne University of Technology (TAFE) and am looking forward to utilising the skills I am gaining in my course to join a company devoted to environmentally friendly car care </a:t>
            </a:r>
            <a:r>
              <a:rPr lang="en-AU" sz="1000" dirty="0" smtClean="0">
                <a:solidFill>
                  <a:srgbClr val="000000"/>
                </a:solidFill>
              </a:rPr>
              <a:t>products.  This </a:t>
            </a:r>
            <a:r>
              <a:rPr lang="en-AU" sz="1000" dirty="0">
                <a:solidFill>
                  <a:srgbClr val="000000"/>
                </a:solidFill>
              </a:rPr>
              <a:t>course is providing me with the knowledge and skills to efficiently work in an accounting and office administration role and the assignments have strengthened my ability to process accounts payable and receivable; update customer accounts records; produce a variety of financial records; and enhanced my office administration and keyboard skills.  I am a confident internet user and familiar with MYOB and the full MS Office suite.  This can be supported by my referees who will also be able to confirm my enthusiasm and ability to problem solve client and financial discrepancies.</a:t>
            </a:r>
          </a:p>
          <a:p>
            <a:pPr>
              <a:defRPr/>
            </a:pPr>
            <a:endParaRPr lang="en-AU" sz="1000" dirty="0">
              <a:solidFill>
                <a:srgbClr val="000000"/>
              </a:solidFill>
            </a:endParaRPr>
          </a:p>
          <a:p>
            <a:pPr>
              <a:defRPr/>
            </a:pPr>
            <a:r>
              <a:rPr lang="en-AU" sz="1000" dirty="0">
                <a:solidFill>
                  <a:srgbClr val="000000"/>
                </a:solidFill>
              </a:rPr>
              <a:t>Utilising my good organisational skills I have balanced full-time study with part-time employment with Mumbai Property Exchange.  My duties include reception and general office administration.  As Mumbai Property Exchange is a market leader in the area, I was expected to demonstrate high level communication skills, professional standards and client confidentiality.  At times, I am in charge of the office so I am very capable of dealing with high volume customer service and a wide range of client enquiries.</a:t>
            </a:r>
          </a:p>
          <a:p>
            <a:pPr>
              <a:defRPr/>
            </a:pPr>
            <a:endParaRPr lang="en-AU" sz="1000" dirty="0">
              <a:solidFill>
                <a:srgbClr val="000000"/>
              </a:solidFill>
            </a:endParaRPr>
          </a:p>
          <a:p>
            <a:pPr>
              <a:defRPr/>
            </a:pPr>
            <a:r>
              <a:rPr lang="en-AU" sz="1000" dirty="0">
                <a:solidFill>
                  <a:srgbClr val="000000"/>
                </a:solidFill>
              </a:rPr>
              <a:t>Enclosed is my resume for your consideration. I look forward to discussing the position and my application further and can be contacted on     0432 907 123.</a:t>
            </a:r>
          </a:p>
          <a:p>
            <a:pPr>
              <a:defRPr/>
            </a:pPr>
            <a:endParaRPr lang="en-AU" sz="1000" dirty="0">
              <a:solidFill>
                <a:srgbClr val="000000"/>
              </a:solidFill>
            </a:endParaRPr>
          </a:p>
          <a:p>
            <a:pPr>
              <a:defRPr/>
            </a:pPr>
            <a:r>
              <a:rPr lang="en-AU" sz="1000" dirty="0">
                <a:solidFill>
                  <a:srgbClr val="000000"/>
                </a:solidFill>
              </a:rPr>
              <a:t>Yours sincerely,</a:t>
            </a:r>
          </a:p>
          <a:p>
            <a:pPr>
              <a:defRPr/>
            </a:pPr>
            <a:endParaRPr lang="en-AU" sz="1000" dirty="0">
              <a:solidFill>
                <a:srgbClr val="000000"/>
              </a:solidFill>
            </a:endParaRPr>
          </a:p>
          <a:p>
            <a:pPr>
              <a:defRPr/>
            </a:pPr>
            <a:r>
              <a:rPr lang="en-AU" sz="1000" dirty="0">
                <a:solidFill>
                  <a:srgbClr val="000000"/>
                </a:solidFill>
              </a:rPr>
              <a:t>Amanda </a:t>
            </a:r>
            <a:r>
              <a:rPr lang="en-AU" sz="1000" dirty="0" err="1">
                <a:solidFill>
                  <a:srgbClr val="000000"/>
                </a:solidFill>
              </a:rPr>
              <a:t>Kaur</a:t>
            </a:r>
            <a:endParaRPr lang="en-US" sz="1000" dirty="0">
              <a:solidFill>
                <a:srgbClr val="000000"/>
              </a:solidFill>
            </a:endParaRPr>
          </a:p>
        </p:txBody>
      </p:sp>
      <p:sp>
        <p:nvSpPr>
          <p:cNvPr id="5" name="Rectangle 4"/>
          <p:cNvSpPr/>
          <p:nvPr/>
        </p:nvSpPr>
        <p:spPr>
          <a:xfrm>
            <a:off x="642938" y="785813"/>
            <a:ext cx="2000250" cy="8572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6" name="Rectangle 5"/>
          <p:cNvSpPr/>
          <p:nvPr/>
        </p:nvSpPr>
        <p:spPr>
          <a:xfrm>
            <a:off x="642938" y="2000250"/>
            <a:ext cx="2000250" cy="7143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 name="Rectangle 6"/>
          <p:cNvSpPr/>
          <p:nvPr/>
        </p:nvSpPr>
        <p:spPr>
          <a:xfrm>
            <a:off x="642938" y="1714500"/>
            <a:ext cx="2000250" cy="2143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8" name="Rectangle 7"/>
          <p:cNvSpPr/>
          <p:nvPr/>
        </p:nvSpPr>
        <p:spPr>
          <a:xfrm>
            <a:off x="642938" y="2786063"/>
            <a:ext cx="1785937" cy="2143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 name="Rectangle 8"/>
          <p:cNvSpPr/>
          <p:nvPr/>
        </p:nvSpPr>
        <p:spPr>
          <a:xfrm>
            <a:off x="642938" y="3071813"/>
            <a:ext cx="2643187" cy="2143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 name="Rectangle 9"/>
          <p:cNvSpPr/>
          <p:nvPr/>
        </p:nvSpPr>
        <p:spPr>
          <a:xfrm>
            <a:off x="642938" y="3429000"/>
            <a:ext cx="8286750" cy="2286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1" name="Rectangle 10"/>
          <p:cNvSpPr/>
          <p:nvPr/>
        </p:nvSpPr>
        <p:spPr>
          <a:xfrm>
            <a:off x="642938" y="6122988"/>
            <a:ext cx="1785937" cy="2143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2" name="Rectangle 11"/>
          <p:cNvSpPr/>
          <p:nvPr/>
        </p:nvSpPr>
        <p:spPr>
          <a:xfrm>
            <a:off x="642938" y="6438900"/>
            <a:ext cx="1785937" cy="2143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4" name="TextBox 13"/>
          <p:cNvSpPr txBox="1">
            <a:spLocks noChangeArrowheads="1"/>
          </p:cNvSpPr>
          <p:nvPr/>
        </p:nvSpPr>
        <p:spPr bwMode="auto">
          <a:xfrm>
            <a:off x="3529466" y="987425"/>
            <a:ext cx="3306762" cy="369332"/>
          </a:xfrm>
          <a:prstGeom prst="rect">
            <a:avLst/>
          </a:prstGeom>
          <a:noFill/>
          <a:ln w="9525">
            <a:noFill/>
            <a:miter lim="800000"/>
            <a:headEnd/>
            <a:tailEnd/>
          </a:ln>
        </p:spPr>
        <p:txBody>
          <a:bodyPr wrap="square">
            <a:spAutoFit/>
          </a:bodyPr>
          <a:lstStyle/>
          <a:p>
            <a:r>
              <a:rPr lang="en-AU" b="1" dirty="0">
                <a:solidFill>
                  <a:srgbClr val="000000"/>
                </a:solidFill>
              </a:rPr>
              <a:t>Your name and </a:t>
            </a:r>
            <a:r>
              <a:rPr lang="en-AU" b="1" dirty="0" smtClean="0">
                <a:solidFill>
                  <a:srgbClr val="000000"/>
                </a:solidFill>
              </a:rPr>
              <a:t>address</a:t>
            </a:r>
            <a:endParaRPr lang="en-AU" b="1" dirty="0">
              <a:solidFill>
                <a:srgbClr val="000000"/>
              </a:solidFill>
            </a:endParaRPr>
          </a:p>
        </p:txBody>
      </p:sp>
      <p:sp>
        <p:nvSpPr>
          <p:cNvPr id="17" name="Rectangle 16"/>
          <p:cNvSpPr>
            <a:spLocks noChangeArrowheads="1"/>
          </p:cNvSpPr>
          <p:nvPr/>
        </p:nvSpPr>
        <p:spPr bwMode="auto">
          <a:xfrm>
            <a:off x="3315153" y="1643063"/>
            <a:ext cx="886781" cy="369332"/>
          </a:xfrm>
          <a:prstGeom prst="rect">
            <a:avLst/>
          </a:prstGeom>
          <a:noFill/>
          <a:ln w="9525">
            <a:noFill/>
            <a:miter lim="800000"/>
            <a:headEnd/>
            <a:tailEnd/>
          </a:ln>
        </p:spPr>
        <p:txBody>
          <a:bodyPr wrap="none">
            <a:spAutoFit/>
          </a:bodyPr>
          <a:lstStyle/>
          <a:p>
            <a:pPr marL="200025"/>
            <a:r>
              <a:rPr lang="en-AU" b="1" dirty="0">
                <a:solidFill>
                  <a:srgbClr val="000000"/>
                </a:solidFill>
              </a:rPr>
              <a:t>Date</a:t>
            </a:r>
          </a:p>
        </p:txBody>
      </p:sp>
      <p:sp>
        <p:nvSpPr>
          <p:cNvPr id="18" name="Rectangle 17"/>
          <p:cNvSpPr>
            <a:spLocks noChangeArrowheads="1"/>
          </p:cNvSpPr>
          <p:nvPr/>
        </p:nvSpPr>
        <p:spPr bwMode="auto">
          <a:xfrm>
            <a:off x="3315153" y="2214563"/>
            <a:ext cx="5857875" cy="369887"/>
          </a:xfrm>
          <a:prstGeom prst="rect">
            <a:avLst/>
          </a:prstGeom>
          <a:noFill/>
          <a:ln w="9525">
            <a:noFill/>
            <a:miter lim="800000"/>
            <a:headEnd/>
            <a:tailEnd/>
          </a:ln>
        </p:spPr>
        <p:txBody>
          <a:bodyPr>
            <a:spAutoFit/>
          </a:bodyPr>
          <a:lstStyle/>
          <a:p>
            <a:pPr marL="200025"/>
            <a:r>
              <a:rPr lang="en-AU" b="1" dirty="0">
                <a:solidFill>
                  <a:srgbClr val="000000"/>
                </a:solidFill>
              </a:rPr>
              <a:t>Employer or agency name, title, address</a:t>
            </a:r>
          </a:p>
        </p:txBody>
      </p:sp>
      <p:sp>
        <p:nvSpPr>
          <p:cNvPr id="19" name="Rectangle 18"/>
          <p:cNvSpPr>
            <a:spLocks noChangeArrowheads="1"/>
          </p:cNvSpPr>
          <p:nvPr/>
        </p:nvSpPr>
        <p:spPr bwMode="auto">
          <a:xfrm>
            <a:off x="3315153" y="2714625"/>
            <a:ext cx="6302375" cy="369888"/>
          </a:xfrm>
          <a:prstGeom prst="rect">
            <a:avLst/>
          </a:prstGeom>
          <a:noFill/>
          <a:ln w="9525">
            <a:noFill/>
            <a:miter lim="800000"/>
            <a:headEnd/>
            <a:tailEnd/>
          </a:ln>
        </p:spPr>
        <p:txBody>
          <a:bodyPr>
            <a:spAutoFit/>
          </a:bodyPr>
          <a:lstStyle/>
          <a:p>
            <a:pPr marL="200025"/>
            <a:r>
              <a:rPr lang="en-AU" b="1" dirty="0">
                <a:solidFill>
                  <a:srgbClr val="000000"/>
                </a:solidFill>
              </a:rPr>
              <a:t>Salutation (eg Dear Mr Brown or Dear Sir / Madam)</a:t>
            </a:r>
          </a:p>
        </p:txBody>
      </p:sp>
      <p:sp>
        <p:nvSpPr>
          <p:cNvPr id="20" name="Rectangle 19"/>
          <p:cNvSpPr>
            <a:spLocks noChangeArrowheads="1"/>
          </p:cNvSpPr>
          <p:nvPr/>
        </p:nvSpPr>
        <p:spPr bwMode="auto">
          <a:xfrm>
            <a:off x="3321505" y="3002189"/>
            <a:ext cx="4572000" cy="369888"/>
          </a:xfrm>
          <a:prstGeom prst="rect">
            <a:avLst/>
          </a:prstGeom>
          <a:noFill/>
          <a:ln w="9525">
            <a:noFill/>
            <a:miter lim="800000"/>
            <a:headEnd/>
            <a:tailEnd/>
          </a:ln>
        </p:spPr>
        <p:txBody>
          <a:bodyPr>
            <a:spAutoFit/>
          </a:bodyPr>
          <a:lstStyle/>
          <a:p>
            <a:pPr marL="200025"/>
            <a:r>
              <a:rPr lang="en-AU" b="1" dirty="0">
                <a:solidFill>
                  <a:srgbClr val="000000"/>
                </a:solidFill>
              </a:rPr>
              <a:t>Reference line</a:t>
            </a:r>
          </a:p>
        </p:txBody>
      </p:sp>
      <p:sp>
        <p:nvSpPr>
          <p:cNvPr id="22" name="Rectangle 21"/>
          <p:cNvSpPr>
            <a:spLocks noChangeArrowheads="1"/>
          </p:cNvSpPr>
          <p:nvPr/>
        </p:nvSpPr>
        <p:spPr bwMode="auto">
          <a:xfrm>
            <a:off x="3214688" y="6024563"/>
            <a:ext cx="4572000" cy="369887"/>
          </a:xfrm>
          <a:prstGeom prst="rect">
            <a:avLst/>
          </a:prstGeom>
          <a:noFill/>
          <a:ln w="9525">
            <a:noFill/>
            <a:miter lim="800000"/>
            <a:headEnd/>
            <a:tailEnd/>
          </a:ln>
        </p:spPr>
        <p:txBody>
          <a:bodyPr>
            <a:spAutoFit/>
          </a:bodyPr>
          <a:lstStyle/>
          <a:p>
            <a:pPr marL="200025"/>
            <a:r>
              <a:rPr lang="en-AU" b="1" dirty="0">
                <a:solidFill>
                  <a:srgbClr val="000000"/>
                </a:solidFill>
              </a:rPr>
              <a:t>Yours sincerely / Yours faithfully</a:t>
            </a:r>
            <a:endParaRPr lang="en-US" b="1" dirty="0">
              <a:solidFill>
                <a:srgbClr val="000000"/>
              </a:solidFill>
            </a:endParaRPr>
          </a:p>
        </p:txBody>
      </p:sp>
      <p:sp>
        <p:nvSpPr>
          <p:cNvPr id="23" name="Rectangle 22"/>
          <p:cNvSpPr>
            <a:spLocks noChangeArrowheads="1"/>
          </p:cNvSpPr>
          <p:nvPr/>
        </p:nvSpPr>
        <p:spPr bwMode="auto">
          <a:xfrm>
            <a:off x="3214688" y="6324600"/>
            <a:ext cx="4572000" cy="369888"/>
          </a:xfrm>
          <a:prstGeom prst="rect">
            <a:avLst/>
          </a:prstGeom>
          <a:noFill/>
          <a:ln w="9525">
            <a:noFill/>
            <a:miter lim="800000"/>
            <a:headEnd/>
            <a:tailEnd/>
          </a:ln>
        </p:spPr>
        <p:txBody>
          <a:bodyPr>
            <a:spAutoFit/>
          </a:bodyPr>
          <a:lstStyle/>
          <a:p>
            <a:pPr marL="200025"/>
            <a:r>
              <a:rPr lang="en-AU" b="1" dirty="0">
                <a:solidFill>
                  <a:srgbClr val="000000"/>
                </a:solidFill>
              </a:rPr>
              <a:t>Sign and type your name</a:t>
            </a:r>
            <a:endParaRPr lang="en-US" b="1" dirty="0">
              <a:solidFill>
                <a:srgbClr val="000000"/>
              </a:solidFill>
            </a:endParaRPr>
          </a:p>
        </p:txBody>
      </p:sp>
    </p:spTree>
    <p:extLst>
      <p:ext uri="{BB962C8B-B14F-4D97-AF65-F5344CB8AC3E}">
        <p14:creationId xmlns:p14="http://schemas.microsoft.com/office/powerpoint/2010/main" val="314066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p:bldP spid="17" grpId="0"/>
      <p:bldP spid="18" grpId="0"/>
      <p:bldP spid="19" grpId="0"/>
      <p:bldP spid="20"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FF0000"/>
                </a:solidFill>
              </a:rPr>
              <a:t>Common mistakes in written </a:t>
            </a:r>
            <a:r>
              <a:rPr lang="en-US" b="1" dirty="0" smtClean="0">
                <a:solidFill>
                  <a:srgbClr val="FF0000"/>
                </a:solidFill>
              </a:rPr>
              <a:t>graduate applications</a:t>
            </a:r>
            <a:r>
              <a:rPr lang="en-US" dirty="0"/>
              <a:t/>
            </a:r>
            <a:br>
              <a:rPr lang="en-US" dirty="0"/>
            </a:br>
            <a:endParaRPr lang="en-AU" dirty="0"/>
          </a:p>
        </p:txBody>
      </p:sp>
      <p:sp>
        <p:nvSpPr>
          <p:cNvPr id="2" name="Slide Number Placeholder 1"/>
          <p:cNvSpPr>
            <a:spLocks noGrp="1"/>
          </p:cNvSpPr>
          <p:nvPr>
            <p:ph type="sldNum" sz="quarter" idx="10"/>
          </p:nvPr>
        </p:nvSpPr>
        <p:spPr/>
        <p:txBody>
          <a:bodyPr/>
          <a:lstStyle/>
          <a:p>
            <a:pPr>
              <a:defRPr/>
            </a:pPr>
            <a:fld id="{02AEB0F0-5540-4FE2-9628-2CB6653FEAB5}" type="slidenum">
              <a:rPr lang="en-US" smtClean="0">
                <a:solidFill>
                  <a:prstClr val="white"/>
                </a:solidFill>
              </a:rPr>
              <a:pPr>
                <a:defRPr/>
              </a:pPr>
              <a:t>4</a:t>
            </a:fld>
            <a:endParaRPr lang="en-US" dirty="0">
              <a:solidFill>
                <a:prstClr val="white"/>
              </a:solidFill>
            </a:endParaRPr>
          </a:p>
        </p:txBody>
      </p:sp>
      <p:sp>
        <p:nvSpPr>
          <p:cNvPr id="4" name="Text Placeholder 3"/>
          <p:cNvSpPr>
            <a:spLocks noGrp="1"/>
          </p:cNvSpPr>
          <p:nvPr>
            <p:ph type="body" sz="quarter" idx="11"/>
          </p:nvPr>
        </p:nvSpPr>
        <p:spPr>
          <a:xfrm>
            <a:off x="376239" y="1155032"/>
            <a:ext cx="8767761" cy="264193"/>
          </a:xfrm>
        </p:spPr>
        <p:txBody>
          <a:bodyPr/>
          <a:lstStyle/>
          <a:p>
            <a:pPr marL="342900" indent="-342900">
              <a:buFontTx/>
              <a:buChar char="-"/>
            </a:pPr>
            <a:r>
              <a:rPr lang="en-AU" dirty="0" smtClean="0"/>
              <a:t>Bland applications </a:t>
            </a:r>
            <a:r>
              <a:rPr lang="en-AU" dirty="0"/>
              <a:t>-</a:t>
            </a:r>
            <a:r>
              <a:rPr lang="en-AU" dirty="0" smtClean="0"/>
              <a:t> candidate does not stand out from the crowd</a:t>
            </a:r>
          </a:p>
          <a:p>
            <a:pPr marL="0" indent="0"/>
            <a:endParaRPr lang="en-AU" dirty="0" smtClean="0"/>
          </a:p>
          <a:p>
            <a:pPr marL="342900" indent="-342900">
              <a:buFontTx/>
              <a:buChar char="-"/>
            </a:pPr>
            <a:r>
              <a:rPr lang="en-AU" dirty="0" smtClean="0"/>
              <a:t>No obvious links to the job – the reader has to join the dots</a:t>
            </a:r>
          </a:p>
          <a:p>
            <a:pPr marL="0" indent="0"/>
            <a:endParaRPr lang="en-AU" dirty="0" smtClean="0"/>
          </a:p>
          <a:p>
            <a:pPr marL="342900" indent="-342900">
              <a:buFontTx/>
              <a:buChar char="-"/>
            </a:pPr>
            <a:r>
              <a:rPr lang="en-AU" dirty="0" smtClean="0"/>
              <a:t>Not addressing selection criteria</a:t>
            </a:r>
          </a:p>
          <a:p>
            <a:pPr marL="342900" indent="-342900">
              <a:buFontTx/>
              <a:buChar char="-"/>
            </a:pPr>
            <a:endParaRPr lang="en-AU" dirty="0" smtClean="0"/>
          </a:p>
          <a:p>
            <a:pPr marL="342900" indent="-342900">
              <a:buFontTx/>
              <a:buChar char="-"/>
            </a:pPr>
            <a:r>
              <a:rPr lang="en-AU" dirty="0" smtClean="0"/>
              <a:t>Poor written communication skills</a:t>
            </a:r>
          </a:p>
          <a:p>
            <a:pPr marL="884238" lvl="1" indent="-342900">
              <a:buFontTx/>
              <a:buChar char="-"/>
            </a:pPr>
            <a:r>
              <a:rPr lang="en-AU" dirty="0" smtClean="0">
                <a:solidFill>
                  <a:schemeClr val="bg1"/>
                </a:solidFill>
              </a:rPr>
              <a:t>- Spelling</a:t>
            </a:r>
          </a:p>
          <a:p>
            <a:pPr marL="884238" lvl="1" indent="-342900">
              <a:buFontTx/>
              <a:buChar char="-"/>
            </a:pPr>
            <a:r>
              <a:rPr lang="en-AU" dirty="0" smtClean="0">
                <a:solidFill>
                  <a:schemeClr val="bg1"/>
                </a:solidFill>
              </a:rPr>
              <a:t>- Grammar</a:t>
            </a:r>
          </a:p>
          <a:p>
            <a:pPr marL="884238" lvl="1" indent="-342900">
              <a:buFontTx/>
              <a:buChar char="-"/>
            </a:pPr>
            <a:r>
              <a:rPr lang="en-AU" dirty="0" smtClean="0">
                <a:solidFill>
                  <a:schemeClr val="bg1"/>
                </a:solidFill>
              </a:rPr>
              <a:t>- Expression </a:t>
            </a:r>
          </a:p>
          <a:p>
            <a:pPr marL="884238" lvl="1" indent="-342900">
              <a:buFontTx/>
              <a:buChar char="-"/>
            </a:pPr>
            <a:r>
              <a:rPr lang="en-AU" dirty="0" smtClean="0">
                <a:solidFill>
                  <a:schemeClr val="bg1"/>
                </a:solidFill>
              </a:rPr>
              <a:t>- Presentation</a:t>
            </a:r>
          </a:p>
          <a:p>
            <a:pPr marL="884238" lvl="1" indent="-342900">
              <a:buFontTx/>
              <a:buChar char="-"/>
            </a:pPr>
            <a:r>
              <a:rPr lang="en-AU" dirty="0" smtClean="0"/>
              <a:t>Expression</a:t>
            </a:r>
          </a:p>
          <a:p>
            <a:pPr marL="884238" lvl="1" indent="-342900">
              <a:buFontTx/>
              <a:buChar char="-"/>
            </a:pPr>
            <a:endParaRPr lang="en-AU" dirty="0"/>
          </a:p>
          <a:p>
            <a:pPr marL="884238" lvl="1" indent="-342900">
              <a:buFontTx/>
              <a:buChar char="-"/>
            </a:pPr>
            <a:endParaRPr lang="en-AU" dirty="0" smtClean="0"/>
          </a:p>
        </p:txBody>
      </p:sp>
    </p:spTree>
    <p:extLst>
      <p:ext uri="{BB962C8B-B14F-4D97-AF65-F5344CB8AC3E}">
        <p14:creationId xmlns:p14="http://schemas.microsoft.com/office/powerpoint/2010/main" val="2756509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a:lstStyle/>
          <a:p>
            <a:pPr eaLnBrk="1" hangingPunct="1"/>
            <a:r>
              <a:rPr lang="en-AU" sz="2800" b="1" dirty="0" smtClean="0">
                <a:solidFill>
                  <a:srgbClr val="FF0000"/>
                </a:solidFill>
              </a:rPr>
              <a:t>Cover </a:t>
            </a:r>
            <a:r>
              <a:rPr lang="en-AU" sz="2800" b="1" dirty="0" smtClean="0">
                <a:solidFill>
                  <a:srgbClr val="FF0000"/>
                </a:solidFill>
              </a:rPr>
              <a:t>letters </a:t>
            </a:r>
            <a:r>
              <a:rPr lang="en-AU" sz="2800" b="1" dirty="0" smtClean="0">
                <a:solidFill>
                  <a:srgbClr val="FF0000"/>
                </a:solidFill>
              </a:rPr>
              <a:t>- </a:t>
            </a:r>
            <a:r>
              <a:rPr lang="en-AU" sz="2800" b="1" dirty="0" smtClean="0">
                <a:solidFill>
                  <a:srgbClr val="FF0000"/>
                </a:solidFill>
              </a:rPr>
              <a:t>useful </a:t>
            </a:r>
            <a:r>
              <a:rPr lang="en-AU" sz="2800" b="1" dirty="0">
                <a:solidFill>
                  <a:srgbClr val="FF0000"/>
                </a:solidFill>
              </a:rPr>
              <a:t>t</a:t>
            </a:r>
            <a:r>
              <a:rPr lang="en-AU" sz="2800" b="1" dirty="0" smtClean="0">
                <a:solidFill>
                  <a:srgbClr val="FF0000"/>
                </a:solidFill>
              </a:rPr>
              <a:t>ips</a:t>
            </a:r>
            <a:endParaRPr lang="en-US" sz="2800" b="1" dirty="0" smtClean="0">
              <a:solidFill>
                <a:srgbClr val="FF0000"/>
              </a:solidFill>
            </a:endParaRPr>
          </a:p>
        </p:txBody>
      </p:sp>
      <p:sp>
        <p:nvSpPr>
          <p:cNvPr id="55299" name="Rectangle 3"/>
          <p:cNvSpPr>
            <a:spLocks noGrp="1" noChangeArrowheads="1"/>
          </p:cNvSpPr>
          <p:nvPr>
            <p:ph type="body" sz="quarter" idx="11"/>
          </p:nvPr>
        </p:nvSpPr>
        <p:spPr/>
        <p:txBody>
          <a:bodyPr/>
          <a:lstStyle/>
          <a:p>
            <a:pPr eaLnBrk="1" hangingPunct="1">
              <a:buClr>
                <a:srgbClr val="FF0000"/>
              </a:buClr>
              <a:buSzPct val="115000"/>
              <a:buFont typeface="Arial" pitchFamily="34" charset="0"/>
              <a:buChar char="•"/>
            </a:pPr>
            <a:r>
              <a:rPr lang="en-US" dirty="0" smtClean="0">
                <a:solidFill>
                  <a:srgbClr val="FF0000"/>
                </a:solidFill>
              </a:rPr>
              <a:t>Be relevant. </a:t>
            </a:r>
            <a:r>
              <a:rPr lang="en-US" dirty="0" smtClean="0"/>
              <a:t>Review the advertisement and reply specifically to what you see are the main requirements. How do you believe you can contribute to achieving what they are looking for from the role.</a:t>
            </a:r>
          </a:p>
          <a:p>
            <a:pPr eaLnBrk="1" hangingPunct="1">
              <a:buClr>
                <a:srgbClr val="FF0000"/>
              </a:buClr>
              <a:buSzPct val="115000"/>
              <a:buFont typeface="Arial" pitchFamily="34" charset="0"/>
              <a:buChar char="•"/>
            </a:pPr>
            <a:r>
              <a:rPr lang="en-US" dirty="0" smtClean="0">
                <a:solidFill>
                  <a:srgbClr val="FF0000"/>
                </a:solidFill>
              </a:rPr>
              <a:t>Be personal. </a:t>
            </a:r>
            <a:r>
              <a:rPr lang="en-US" dirty="0" smtClean="0"/>
              <a:t>Write your cover letter in the first person.</a:t>
            </a:r>
          </a:p>
          <a:p>
            <a:pPr eaLnBrk="1" hangingPunct="1">
              <a:buClr>
                <a:srgbClr val="FF0000"/>
              </a:buClr>
              <a:buSzPct val="115000"/>
              <a:buFont typeface="Arial" pitchFamily="34" charset="0"/>
              <a:buChar char="•"/>
            </a:pPr>
            <a:r>
              <a:rPr lang="en-US" dirty="0" smtClean="0">
                <a:solidFill>
                  <a:srgbClr val="FF0000"/>
                </a:solidFill>
              </a:rPr>
              <a:t>Be concise. </a:t>
            </a:r>
            <a:r>
              <a:rPr lang="en-US" dirty="0" smtClean="0"/>
              <a:t>Keep your cover letter to 1 page only.</a:t>
            </a:r>
          </a:p>
          <a:p>
            <a:pPr eaLnBrk="1" hangingPunct="1">
              <a:buClr>
                <a:srgbClr val="FF0000"/>
              </a:buClr>
              <a:buSzPct val="115000"/>
              <a:buFont typeface="Arial" pitchFamily="34" charset="0"/>
              <a:buChar char="•"/>
            </a:pPr>
            <a:r>
              <a:rPr lang="en-US" dirty="0" smtClean="0">
                <a:solidFill>
                  <a:srgbClr val="FF0000"/>
                </a:solidFill>
              </a:rPr>
              <a:t>Be direct. </a:t>
            </a:r>
            <a:r>
              <a:rPr lang="en-US" dirty="0" smtClean="0"/>
              <a:t>Address the letter to the relevant contact listed in the advertisement, by name where possible. </a:t>
            </a:r>
          </a:p>
          <a:p>
            <a:pPr eaLnBrk="1" hangingPunct="1">
              <a:buClr>
                <a:srgbClr val="FF0000"/>
              </a:buClr>
              <a:buSzPct val="115000"/>
              <a:buFont typeface="Arial" pitchFamily="34" charset="0"/>
              <a:buChar char="•"/>
            </a:pPr>
            <a:r>
              <a:rPr lang="en-US" dirty="0" smtClean="0">
                <a:solidFill>
                  <a:srgbClr val="FF0000"/>
                </a:solidFill>
              </a:rPr>
              <a:t>Be specific. </a:t>
            </a:r>
            <a:r>
              <a:rPr lang="en-US" dirty="0" smtClean="0"/>
              <a:t>Refer to the advertised job title, reference number and where you saw the job advertised. </a:t>
            </a:r>
            <a:r>
              <a:rPr lang="en-US" u="sng" dirty="0" smtClean="0"/>
              <a:t>Customise</a:t>
            </a:r>
            <a:r>
              <a:rPr lang="en-US" dirty="0" smtClean="0"/>
              <a:t> your letter to each job you apply for.</a:t>
            </a:r>
          </a:p>
          <a:p>
            <a:pPr eaLnBrk="1" hangingPunct="1">
              <a:buClr>
                <a:srgbClr val="FF0000"/>
              </a:buClr>
              <a:buSzPct val="115000"/>
              <a:buFont typeface="Arial" pitchFamily="34" charset="0"/>
              <a:buChar char="•"/>
            </a:pPr>
            <a:r>
              <a:rPr lang="en-US" dirty="0" smtClean="0">
                <a:solidFill>
                  <a:srgbClr val="FF0000"/>
                </a:solidFill>
              </a:rPr>
              <a:t>Be purposeful. </a:t>
            </a:r>
            <a:r>
              <a:rPr lang="en-US" dirty="0" smtClean="0"/>
              <a:t>Outline the reason for your interest in the role/company.</a:t>
            </a:r>
            <a:endParaRPr lang="en-US" dirty="0" smtClean="0">
              <a:solidFill>
                <a:srgbClr val="FF0000"/>
              </a:solidFill>
            </a:endParaRPr>
          </a:p>
        </p:txBody>
      </p:sp>
    </p:spTree>
    <p:extLst>
      <p:ext uri="{BB962C8B-B14F-4D97-AF65-F5344CB8AC3E}">
        <p14:creationId xmlns:p14="http://schemas.microsoft.com/office/powerpoint/2010/main" val="371737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2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lstStyle/>
          <a:p>
            <a:pPr eaLnBrk="1" hangingPunct="1"/>
            <a:r>
              <a:rPr lang="en-US" sz="2800" b="1" dirty="0" smtClean="0">
                <a:solidFill>
                  <a:srgbClr val="FF0000"/>
                </a:solidFill>
              </a:rPr>
              <a:t>Cover </a:t>
            </a:r>
            <a:r>
              <a:rPr lang="en-US" sz="2800" b="1" dirty="0" smtClean="0">
                <a:solidFill>
                  <a:srgbClr val="FF0000"/>
                </a:solidFill>
              </a:rPr>
              <a:t>letters </a:t>
            </a:r>
            <a:r>
              <a:rPr lang="en-US" sz="2800" b="1" dirty="0" smtClean="0">
                <a:solidFill>
                  <a:srgbClr val="FF0000"/>
                </a:solidFill>
              </a:rPr>
              <a:t>- </a:t>
            </a:r>
            <a:r>
              <a:rPr lang="en-US" sz="2800" b="1" dirty="0" smtClean="0">
                <a:solidFill>
                  <a:srgbClr val="FF0000"/>
                </a:solidFill>
              </a:rPr>
              <a:t>useful </a:t>
            </a:r>
            <a:r>
              <a:rPr lang="en-US" sz="2800" b="1" dirty="0">
                <a:solidFill>
                  <a:srgbClr val="FF0000"/>
                </a:solidFill>
              </a:rPr>
              <a:t>t</a:t>
            </a:r>
            <a:r>
              <a:rPr lang="en-US" sz="2800" b="1" dirty="0" smtClean="0">
                <a:solidFill>
                  <a:srgbClr val="FF0000"/>
                </a:solidFill>
              </a:rPr>
              <a:t>ips</a:t>
            </a:r>
            <a:endParaRPr lang="en-US" sz="2800" b="1" dirty="0" smtClean="0">
              <a:solidFill>
                <a:srgbClr val="FF0000"/>
              </a:solidFill>
            </a:endParaRPr>
          </a:p>
        </p:txBody>
      </p:sp>
      <p:sp>
        <p:nvSpPr>
          <p:cNvPr id="164867" name="Rectangle 3"/>
          <p:cNvSpPr>
            <a:spLocks noGrp="1" noChangeArrowheads="1"/>
          </p:cNvSpPr>
          <p:nvPr>
            <p:ph type="body" sz="quarter" idx="11"/>
          </p:nvPr>
        </p:nvSpPr>
        <p:spPr/>
        <p:txBody>
          <a:bodyPr/>
          <a:lstStyle/>
          <a:p>
            <a:pPr eaLnBrk="1" hangingPunct="1">
              <a:lnSpc>
                <a:spcPct val="80000"/>
              </a:lnSpc>
              <a:buClr>
                <a:srgbClr val="FF0000"/>
              </a:buClr>
              <a:buSzPct val="115000"/>
              <a:buFont typeface="Arial" pitchFamily="34" charset="0"/>
              <a:buChar char="•"/>
            </a:pPr>
            <a:endParaRPr lang="en-US" dirty="0" smtClean="0"/>
          </a:p>
          <a:p>
            <a:pPr eaLnBrk="1" hangingPunct="1">
              <a:lnSpc>
                <a:spcPct val="80000"/>
              </a:lnSpc>
              <a:buClr>
                <a:srgbClr val="FF0000"/>
              </a:buClr>
              <a:buSzPct val="115000"/>
              <a:buFont typeface="Arial" pitchFamily="34" charset="0"/>
              <a:buChar char="•"/>
            </a:pPr>
            <a:r>
              <a:rPr lang="en-US" dirty="0" smtClean="0">
                <a:solidFill>
                  <a:srgbClr val="FF0000"/>
                </a:solidFill>
              </a:rPr>
              <a:t>Be </a:t>
            </a:r>
            <a:r>
              <a:rPr lang="en-US" dirty="0" smtClean="0">
                <a:solidFill>
                  <a:srgbClr val="FF0000"/>
                </a:solidFill>
              </a:rPr>
              <a:t>positive  </a:t>
            </a:r>
            <a:r>
              <a:rPr lang="en-US" dirty="0" smtClean="0"/>
              <a:t>Demonstrate an upbeat and enthusiastic attitude to </a:t>
            </a:r>
            <a:r>
              <a:rPr lang="en-US" dirty="0" smtClean="0"/>
              <a:t>work </a:t>
            </a:r>
          </a:p>
          <a:p>
            <a:pPr marL="0" indent="0" eaLnBrk="1" hangingPunct="1">
              <a:lnSpc>
                <a:spcPct val="80000"/>
              </a:lnSpc>
              <a:buClr>
                <a:srgbClr val="FF0000"/>
              </a:buClr>
              <a:buSzPct val="115000"/>
            </a:pPr>
            <a:endParaRPr lang="en-US" dirty="0" smtClean="0">
              <a:solidFill>
                <a:srgbClr val="FF0000"/>
              </a:solidFill>
            </a:endParaRPr>
          </a:p>
          <a:p>
            <a:pPr eaLnBrk="1" hangingPunct="1">
              <a:lnSpc>
                <a:spcPct val="80000"/>
              </a:lnSpc>
              <a:buClr>
                <a:srgbClr val="FF0000"/>
              </a:buClr>
              <a:buSzPct val="115000"/>
              <a:buFont typeface="Arial" pitchFamily="34" charset="0"/>
              <a:buChar char="•"/>
            </a:pPr>
            <a:r>
              <a:rPr lang="en-US" dirty="0" smtClean="0">
                <a:solidFill>
                  <a:srgbClr val="FF0000"/>
                </a:solidFill>
              </a:rPr>
              <a:t>Be </a:t>
            </a:r>
            <a:r>
              <a:rPr lang="en-US" dirty="0" smtClean="0">
                <a:solidFill>
                  <a:srgbClr val="FF0000"/>
                </a:solidFill>
              </a:rPr>
              <a:t>correct </a:t>
            </a:r>
            <a:r>
              <a:rPr lang="en-US" dirty="0" smtClean="0"/>
              <a:t>Use spell check and proof read your letter before </a:t>
            </a:r>
            <a:r>
              <a:rPr lang="en-US" dirty="0" smtClean="0"/>
              <a:t>submission</a:t>
            </a:r>
          </a:p>
          <a:p>
            <a:pPr marL="0" indent="0" eaLnBrk="1" hangingPunct="1">
              <a:lnSpc>
                <a:spcPct val="80000"/>
              </a:lnSpc>
              <a:buClr>
                <a:srgbClr val="FF0000"/>
              </a:buClr>
              <a:buSzPct val="115000"/>
            </a:pPr>
            <a:endParaRPr lang="en-US" dirty="0" smtClean="0"/>
          </a:p>
          <a:p>
            <a:pPr eaLnBrk="1" hangingPunct="1">
              <a:lnSpc>
                <a:spcPct val="80000"/>
              </a:lnSpc>
              <a:buClr>
                <a:srgbClr val="FF0000"/>
              </a:buClr>
              <a:buSzPct val="115000"/>
              <a:buFont typeface="Arial" pitchFamily="34" charset="0"/>
              <a:buChar char="•"/>
            </a:pPr>
            <a:r>
              <a:rPr lang="en-US" dirty="0" smtClean="0">
                <a:solidFill>
                  <a:srgbClr val="FF0000"/>
                </a:solidFill>
              </a:rPr>
              <a:t>Be </a:t>
            </a:r>
            <a:r>
              <a:rPr lang="en-US" dirty="0" smtClean="0">
                <a:solidFill>
                  <a:srgbClr val="FF0000"/>
                </a:solidFill>
              </a:rPr>
              <a:t>complete </a:t>
            </a:r>
            <a:r>
              <a:rPr lang="en-US" dirty="0" smtClean="0"/>
              <a:t>Re-read the advertisement and make sure you have covered all of the </a:t>
            </a:r>
            <a:r>
              <a:rPr lang="en-US" dirty="0" smtClean="0"/>
              <a:t>requirements</a:t>
            </a:r>
          </a:p>
          <a:p>
            <a:pPr eaLnBrk="1" hangingPunct="1">
              <a:lnSpc>
                <a:spcPct val="80000"/>
              </a:lnSpc>
              <a:buClr>
                <a:srgbClr val="FF0000"/>
              </a:buClr>
              <a:buSzPct val="115000"/>
              <a:buFont typeface="Arial" pitchFamily="34" charset="0"/>
              <a:buChar char="•"/>
            </a:pPr>
            <a:endParaRPr lang="en-US" dirty="0" smtClean="0"/>
          </a:p>
          <a:p>
            <a:pPr eaLnBrk="1" hangingPunct="1">
              <a:lnSpc>
                <a:spcPct val="80000"/>
              </a:lnSpc>
              <a:buClr>
                <a:srgbClr val="FF0000"/>
              </a:buClr>
              <a:buSzPct val="115000"/>
              <a:buFont typeface="Arial" pitchFamily="34" charset="0"/>
              <a:buChar char="•"/>
            </a:pPr>
            <a:r>
              <a:rPr lang="en-US" dirty="0" smtClean="0">
                <a:solidFill>
                  <a:srgbClr val="FF0000"/>
                </a:solidFill>
              </a:rPr>
              <a:t>Be </a:t>
            </a:r>
            <a:r>
              <a:rPr lang="en-US" dirty="0" smtClean="0">
                <a:solidFill>
                  <a:srgbClr val="FF0000"/>
                </a:solidFill>
              </a:rPr>
              <a:t>professional </a:t>
            </a:r>
            <a:r>
              <a:rPr lang="en-US" dirty="0" smtClean="0"/>
              <a:t>Even if you reply to the advertisement electronically or via email, include a cover </a:t>
            </a:r>
            <a:r>
              <a:rPr lang="en-US" dirty="0" smtClean="0"/>
              <a:t>letter</a:t>
            </a:r>
            <a:endParaRPr lang="en-US" dirty="0" smtClean="0">
              <a:solidFill>
                <a:srgbClr val="FF0000"/>
              </a:solidFill>
            </a:endParaRPr>
          </a:p>
        </p:txBody>
      </p:sp>
    </p:spTree>
    <p:extLst>
      <p:ext uri="{BB962C8B-B14F-4D97-AF65-F5344CB8AC3E}">
        <p14:creationId xmlns:p14="http://schemas.microsoft.com/office/powerpoint/2010/main" val="3301145608"/>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486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4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b="1" dirty="0" smtClean="0">
                <a:solidFill>
                  <a:srgbClr val="FF0000"/>
                </a:solidFill>
              </a:rPr>
              <a:t>Common </a:t>
            </a:r>
            <a:r>
              <a:rPr lang="en-AU" sz="3200" b="1" dirty="0" smtClean="0">
                <a:solidFill>
                  <a:srgbClr val="FF0000"/>
                </a:solidFill>
              </a:rPr>
              <a:t>cover </a:t>
            </a:r>
            <a:r>
              <a:rPr lang="en-AU" sz="3200" b="1" dirty="0">
                <a:solidFill>
                  <a:srgbClr val="FF0000"/>
                </a:solidFill>
              </a:rPr>
              <a:t>l</a:t>
            </a:r>
            <a:r>
              <a:rPr lang="en-AU" sz="3200" b="1" dirty="0" smtClean="0">
                <a:solidFill>
                  <a:srgbClr val="FF0000"/>
                </a:solidFill>
              </a:rPr>
              <a:t>etter </a:t>
            </a:r>
            <a:r>
              <a:rPr lang="en-AU" sz="3200" b="1" dirty="0">
                <a:solidFill>
                  <a:srgbClr val="FF0000"/>
                </a:solidFill>
              </a:rPr>
              <a:t>m</a:t>
            </a:r>
            <a:r>
              <a:rPr lang="en-AU" sz="3200" b="1" dirty="0" smtClean="0">
                <a:solidFill>
                  <a:srgbClr val="FF0000"/>
                </a:solidFill>
              </a:rPr>
              <a:t>istakes</a:t>
            </a:r>
            <a:endParaRPr lang="en-AU" sz="3200" b="1" dirty="0">
              <a:solidFill>
                <a:srgbClr val="FF0000"/>
              </a:solidFill>
            </a:endParaRPr>
          </a:p>
        </p:txBody>
      </p:sp>
      <p:sp>
        <p:nvSpPr>
          <p:cNvPr id="3" name="Slide Number Placeholder 2"/>
          <p:cNvSpPr>
            <a:spLocks noGrp="1"/>
          </p:cNvSpPr>
          <p:nvPr>
            <p:ph type="sldNum" sz="quarter" idx="10"/>
          </p:nvPr>
        </p:nvSpPr>
        <p:spPr/>
        <p:txBody>
          <a:bodyPr/>
          <a:lstStyle/>
          <a:p>
            <a:pPr>
              <a:defRPr/>
            </a:pPr>
            <a:fld id="{02AEB0F0-5540-4FE2-9628-2CB6653FEAB5}" type="slidenum">
              <a:rPr lang="en-US" smtClean="0"/>
              <a:pPr>
                <a:defRPr/>
              </a:pPr>
              <a:t>42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45566764"/>
              </p:ext>
            </p:extLst>
          </p:nvPr>
        </p:nvGraphicFramePr>
        <p:xfrm>
          <a:off x="272561" y="826477"/>
          <a:ext cx="8651631" cy="5974080"/>
        </p:xfrm>
        <a:graphic>
          <a:graphicData uri="http://schemas.openxmlformats.org/drawingml/2006/table">
            <a:tbl>
              <a:tblPr firstRow="1" bandRow="1">
                <a:tableStyleId>{5C22544A-7EE6-4342-B048-85BDC9FD1C3A}</a:tableStyleId>
              </a:tblPr>
              <a:tblGrid>
                <a:gridCol w="3041294"/>
                <a:gridCol w="5610337"/>
              </a:tblGrid>
              <a:tr h="436538">
                <a:tc>
                  <a:txBody>
                    <a:bodyPr/>
                    <a:lstStyle/>
                    <a:p>
                      <a:r>
                        <a:rPr lang="en-AU" sz="1600" dirty="0" smtClean="0">
                          <a:solidFill>
                            <a:schemeClr val="bg1"/>
                          </a:solidFill>
                        </a:rPr>
                        <a:t>Generic Cover Letter</a:t>
                      </a:r>
                      <a:endParaRPr lang="en-AU" sz="1600" dirty="0">
                        <a:solidFill>
                          <a:schemeClr val="bg1"/>
                        </a:solidFill>
                      </a:endParaRPr>
                    </a:p>
                  </a:txBody>
                  <a:tcPr>
                    <a:solidFill>
                      <a:srgbClr val="E6E6E6"/>
                    </a:solidFill>
                  </a:tcPr>
                </a:tc>
                <a:tc>
                  <a:txBody>
                    <a:bodyPr/>
                    <a:lstStyle/>
                    <a:p>
                      <a:r>
                        <a:rPr lang="en-AU" sz="1600" b="0" dirty="0" smtClean="0">
                          <a:solidFill>
                            <a:schemeClr val="bg1"/>
                          </a:solidFill>
                        </a:rPr>
                        <a:t>The one-size-fits-all</a:t>
                      </a:r>
                      <a:r>
                        <a:rPr lang="en-AU" sz="1600" b="0" baseline="0" dirty="0" smtClean="0">
                          <a:solidFill>
                            <a:schemeClr val="bg1"/>
                          </a:solidFill>
                        </a:rPr>
                        <a:t> approach is ineffective because it doesn’t allow you to address the company's goals, objectives and specifications.  </a:t>
                      </a:r>
                    </a:p>
                    <a:p>
                      <a:endParaRPr lang="en-AU" sz="1600" b="0" baseline="0" dirty="0" smtClean="0">
                        <a:solidFill>
                          <a:schemeClr val="bg1"/>
                        </a:solidFill>
                      </a:endParaRPr>
                    </a:p>
                    <a:p>
                      <a:endParaRPr lang="en-AU" sz="1600" b="0" dirty="0">
                        <a:solidFill>
                          <a:schemeClr val="bg1"/>
                        </a:solidFill>
                      </a:endParaRPr>
                    </a:p>
                  </a:txBody>
                  <a:tcPr>
                    <a:solidFill>
                      <a:srgbClr val="E6E6E6"/>
                    </a:solidFill>
                  </a:tcPr>
                </a:tc>
              </a:tr>
              <a:tr h="436538">
                <a:tc>
                  <a:txBody>
                    <a:bodyPr/>
                    <a:lstStyle/>
                    <a:p>
                      <a:r>
                        <a:rPr lang="en-AU" sz="1600" b="1" dirty="0" smtClean="0">
                          <a:solidFill>
                            <a:schemeClr val="bg1"/>
                          </a:solidFill>
                        </a:rPr>
                        <a:t>Providing</a:t>
                      </a:r>
                      <a:r>
                        <a:rPr lang="en-AU" sz="1600" b="1" baseline="0" dirty="0" smtClean="0">
                          <a:solidFill>
                            <a:schemeClr val="bg1"/>
                          </a:solidFill>
                        </a:rPr>
                        <a:t> </a:t>
                      </a:r>
                      <a:r>
                        <a:rPr lang="en-AU" sz="1600" b="1" baseline="0" dirty="0" smtClean="0">
                          <a:solidFill>
                            <a:schemeClr val="bg1"/>
                          </a:solidFill>
                        </a:rPr>
                        <a:t>unnecessary </a:t>
                      </a:r>
                      <a:r>
                        <a:rPr lang="en-AU" sz="1600" b="1" baseline="0" dirty="0" smtClean="0">
                          <a:solidFill>
                            <a:schemeClr val="bg1"/>
                          </a:solidFill>
                        </a:rPr>
                        <a:t>information</a:t>
                      </a:r>
                      <a:endParaRPr lang="en-AU" sz="1600" b="1" dirty="0">
                        <a:solidFill>
                          <a:schemeClr val="bg1"/>
                        </a:solidFill>
                      </a:endParaRPr>
                    </a:p>
                  </a:txBody>
                  <a:tcPr/>
                </a:tc>
                <a:tc>
                  <a:txBody>
                    <a:bodyPr/>
                    <a:lstStyle/>
                    <a:p>
                      <a:r>
                        <a:rPr lang="en-AU" sz="1600" b="0" dirty="0" smtClean="0">
                          <a:solidFill>
                            <a:schemeClr val="bg1"/>
                          </a:solidFill>
                        </a:rPr>
                        <a:t>Never</a:t>
                      </a:r>
                      <a:r>
                        <a:rPr lang="en-AU" sz="1600" b="0" baseline="0" dirty="0" smtClean="0">
                          <a:solidFill>
                            <a:schemeClr val="bg1"/>
                          </a:solidFill>
                        </a:rPr>
                        <a:t> include information that isn’t relevant to the company. </a:t>
                      </a:r>
                      <a:endParaRPr lang="en-AU" sz="1600" b="0" baseline="0" dirty="0" smtClean="0">
                        <a:solidFill>
                          <a:schemeClr val="bg1"/>
                        </a:solidFill>
                      </a:endParaRPr>
                    </a:p>
                    <a:p>
                      <a:endParaRPr lang="en-AU" sz="1600" b="0" baseline="0" dirty="0" smtClean="0">
                        <a:solidFill>
                          <a:schemeClr val="bg1"/>
                        </a:solidFill>
                      </a:endParaRPr>
                    </a:p>
                    <a:p>
                      <a:r>
                        <a:rPr lang="en-AU" sz="1600" b="0" baseline="0" dirty="0" smtClean="0">
                          <a:solidFill>
                            <a:schemeClr val="bg1"/>
                          </a:solidFill>
                        </a:rPr>
                        <a:t>Keep </a:t>
                      </a:r>
                      <a:r>
                        <a:rPr lang="en-AU" sz="1600" b="0" baseline="0" dirty="0" smtClean="0">
                          <a:solidFill>
                            <a:schemeClr val="bg1"/>
                          </a:solidFill>
                        </a:rPr>
                        <a:t>your cover letter to four or five </a:t>
                      </a:r>
                      <a:r>
                        <a:rPr lang="en-AU" sz="1600" b="0" baseline="0" dirty="0" smtClean="0">
                          <a:solidFill>
                            <a:schemeClr val="bg1"/>
                          </a:solidFill>
                        </a:rPr>
                        <a:t>paragraphs</a:t>
                      </a:r>
                    </a:p>
                    <a:p>
                      <a:endParaRPr lang="en-AU" sz="1600" b="0" baseline="0" dirty="0" smtClean="0">
                        <a:solidFill>
                          <a:schemeClr val="bg1"/>
                        </a:solidFill>
                      </a:endParaRPr>
                    </a:p>
                    <a:p>
                      <a:r>
                        <a:rPr lang="en-AU" sz="1600" b="0" baseline="0" dirty="0" smtClean="0">
                          <a:solidFill>
                            <a:schemeClr val="bg1"/>
                          </a:solidFill>
                        </a:rPr>
                        <a:t>Don’t </a:t>
                      </a:r>
                      <a:r>
                        <a:rPr lang="en-AU" sz="1600" b="0" baseline="0" dirty="0" smtClean="0">
                          <a:solidFill>
                            <a:schemeClr val="bg1"/>
                          </a:solidFill>
                        </a:rPr>
                        <a:t>exceed </a:t>
                      </a:r>
                      <a:r>
                        <a:rPr lang="en-AU" sz="1600" b="0" baseline="0" dirty="0" smtClean="0">
                          <a:solidFill>
                            <a:schemeClr val="bg1"/>
                          </a:solidFill>
                        </a:rPr>
                        <a:t>one page</a:t>
                      </a:r>
                      <a:endParaRPr lang="en-AU" sz="1600" b="0" baseline="0" dirty="0" smtClean="0">
                        <a:solidFill>
                          <a:schemeClr val="bg1"/>
                        </a:solidFill>
                      </a:endParaRPr>
                    </a:p>
                    <a:p>
                      <a:endParaRPr lang="en-AU" sz="1600" b="0" baseline="0" dirty="0" smtClean="0">
                        <a:solidFill>
                          <a:schemeClr val="bg1"/>
                        </a:solidFill>
                      </a:endParaRPr>
                    </a:p>
                    <a:p>
                      <a:endParaRPr lang="en-AU" sz="1600" b="0" dirty="0">
                        <a:solidFill>
                          <a:schemeClr val="bg1"/>
                        </a:solidFill>
                      </a:endParaRPr>
                    </a:p>
                  </a:txBody>
                  <a:tcPr/>
                </a:tc>
              </a:tr>
              <a:tr h="436538">
                <a:tc>
                  <a:txBody>
                    <a:bodyPr/>
                    <a:lstStyle/>
                    <a:p>
                      <a:r>
                        <a:rPr lang="en-AU" sz="1600" b="1" dirty="0" smtClean="0">
                          <a:solidFill>
                            <a:schemeClr val="bg1"/>
                          </a:solidFill>
                        </a:rPr>
                        <a:t>Focusing on yourself</a:t>
                      </a:r>
                      <a:endParaRPr lang="en-AU" sz="1600" b="1" dirty="0">
                        <a:solidFill>
                          <a:schemeClr val="bg1"/>
                        </a:solidFill>
                      </a:endParaRPr>
                    </a:p>
                  </a:txBody>
                  <a:tcPr/>
                </a:tc>
                <a:tc>
                  <a:txBody>
                    <a:bodyPr/>
                    <a:lstStyle/>
                    <a:p>
                      <a:r>
                        <a:rPr lang="en-AU" sz="1600" dirty="0" smtClean="0">
                          <a:solidFill>
                            <a:schemeClr val="bg1"/>
                          </a:solidFill>
                        </a:rPr>
                        <a:t>The employer won’t contact you if you share details that aren’t related to the indicated job requirements</a:t>
                      </a:r>
                      <a:r>
                        <a:rPr lang="en-AU" sz="1600" dirty="0" smtClean="0">
                          <a:solidFill>
                            <a:schemeClr val="bg1"/>
                          </a:solidFill>
                        </a:rPr>
                        <a:t>.</a:t>
                      </a:r>
                    </a:p>
                    <a:p>
                      <a:endParaRPr lang="en-AU" sz="1600" dirty="0" smtClean="0">
                        <a:solidFill>
                          <a:schemeClr val="bg1"/>
                        </a:solidFill>
                      </a:endParaRPr>
                    </a:p>
                    <a:p>
                      <a:r>
                        <a:rPr lang="en-AU" sz="1600" dirty="0" smtClean="0">
                          <a:solidFill>
                            <a:schemeClr val="bg1"/>
                          </a:solidFill>
                        </a:rPr>
                        <a:t>The </a:t>
                      </a:r>
                      <a:r>
                        <a:rPr lang="en-AU" sz="1600" dirty="0" smtClean="0">
                          <a:solidFill>
                            <a:schemeClr val="bg1"/>
                          </a:solidFill>
                        </a:rPr>
                        <a:t>question shouldn’t stop at “What can you do?” It should rather be “What can you do for the company?”</a:t>
                      </a:r>
                    </a:p>
                    <a:p>
                      <a:endParaRPr lang="en-AU" sz="1600" dirty="0" smtClean="0">
                        <a:solidFill>
                          <a:schemeClr val="bg1"/>
                        </a:solidFill>
                      </a:endParaRPr>
                    </a:p>
                    <a:p>
                      <a:endParaRPr lang="en-AU" sz="1600" dirty="0">
                        <a:solidFill>
                          <a:schemeClr val="bg1"/>
                        </a:solidFill>
                      </a:endParaRPr>
                    </a:p>
                  </a:txBody>
                  <a:tcPr/>
                </a:tc>
              </a:tr>
              <a:tr h="436538">
                <a:tc>
                  <a:txBody>
                    <a:bodyPr/>
                    <a:lstStyle/>
                    <a:p>
                      <a:r>
                        <a:rPr lang="en-AU" sz="1600" b="1" dirty="0" smtClean="0">
                          <a:solidFill>
                            <a:schemeClr val="bg1"/>
                          </a:solidFill>
                        </a:rPr>
                        <a:t>Emphasising</a:t>
                      </a:r>
                      <a:r>
                        <a:rPr lang="en-AU" sz="1600" b="1" baseline="0" dirty="0" smtClean="0">
                          <a:solidFill>
                            <a:schemeClr val="bg1"/>
                          </a:solidFill>
                        </a:rPr>
                        <a:t> Weaknesses </a:t>
                      </a:r>
                      <a:endParaRPr lang="en-AU" sz="1600" b="1" dirty="0">
                        <a:solidFill>
                          <a:schemeClr val="bg1"/>
                        </a:solidFill>
                      </a:endParaRPr>
                    </a:p>
                  </a:txBody>
                  <a:tcPr/>
                </a:tc>
                <a:tc>
                  <a:txBody>
                    <a:bodyPr/>
                    <a:lstStyle/>
                    <a:p>
                      <a:r>
                        <a:rPr lang="en-AU" sz="1600" dirty="0" smtClean="0">
                          <a:solidFill>
                            <a:schemeClr val="bg1"/>
                          </a:solidFill>
                        </a:rPr>
                        <a:t>Carefully read your letter several times and find both spelling and grammatical errors.</a:t>
                      </a:r>
                      <a:r>
                        <a:rPr lang="en-AU" sz="1600" baseline="0" dirty="0" smtClean="0">
                          <a:solidFill>
                            <a:schemeClr val="bg1"/>
                          </a:solidFill>
                        </a:rPr>
                        <a:t> </a:t>
                      </a:r>
                    </a:p>
                    <a:p>
                      <a:endParaRPr lang="en-AU" sz="1600" dirty="0" smtClean="0">
                        <a:solidFill>
                          <a:schemeClr val="bg1"/>
                        </a:solidFill>
                      </a:endParaRPr>
                    </a:p>
                    <a:p>
                      <a:endParaRPr lang="en-AU" sz="1600" dirty="0">
                        <a:solidFill>
                          <a:schemeClr val="bg1"/>
                        </a:solidFill>
                      </a:endParaRPr>
                    </a:p>
                  </a:txBody>
                  <a:tcPr/>
                </a:tc>
              </a:tr>
            </a:tbl>
          </a:graphicData>
        </a:graphic>
      </p:graphicFrame>
    </p:spTree>
    <p:extLst>
      <p:ext uri="{BB962C8B-B14F-4D97-AF65-F5344CB8AC3E}">
        <p14:creationId xmlns:p14="http://schemas.microsoft.com/office/powerpoint/2010/main" val="317286947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smtClean="0">
                <a:solidFill>
                  <a:srgbClr val="FF0000"/>
                </a:solidFill>
              </a:rPr>
              <a:t>A well written cove letter will:</a:t>
            </a:r>
            <a:r>
              <a:rPr lang="en-AU" b="1" dirty="0" smtClean="0">
                <a:solidFill>
                  <a:srgbClr val="FF0000"/>
                </a:solidFill>
              </a:rPr>
              <a:t/>
            </a:r>
            <a:br>
              <a:rPr lang="en-AU" b="1" dirty="0" smtClean="0">
                <a:solidFill>
                  <a:srgbClr val="FF0000"/>
                </a:solidFill>
              </a:rPr>
            </a:br>
            <a:r>
              <a:rPr lang="en-AU" b="1" dirty="0">
                <a:solidFill>
                  <a:srgbClr val="FF0000"/>
                </a:solidFill>
              </a:rPr>
              <a:t/>
            </a:r>
            <a:br>
              <a:rPr lang="en-AU" b="1" dirty="0">
                <a:solidFill>
                  <a:srgbClr val="FF0000"/>
                </a:solidFill>
              </a:rPr>
            </a:br>
            <a:r>
              <a:rPr lang="en-AU" b="1" dirty="0" smtClean="0">
                <a:solidFill>
                  <a:srgbClr val="FF0000"/>
                </a:solidFill>
              </a:rPr>
              <a:t> </a:t>
            </a:r>
            <a:endParaRPr lang="en-AU" b="1" dirty="0">
              <a:solidFill>
                <a:srgbClr val="FF0000"/>
              </a:solidFill>
            </a:endParaRPr>
          </a:p>
        </p:txBody>
      </p:sp>
      <p:sp>
        <p:nvSpPr>
          <p:cNvPr id="3" name="Slide Number Placeholder 2"/>
          <p:cNvSpPr>
            <a:spLocks noGrp="1"/>
          </p:cNvSpPr>
          <p:nvPr>
            <p:ph type="sldNum" sz="quarter" idx="10"/>
          </p:nvPr>
        </p:nvSpPr>
        <p:spPr/>
        <p:txBody>
          <a:bodyPr/>
          <a:lstStyle/>
          <a:p>
            <a:pPr>
              <a:defRPr/>
            </a:pPr>
            <a:fld id="{02AEB0F0-5540-4FE2-9628-2CB6653FEAB5}" type="slidenum">
              <a:rPr lang="en-US" smtClean="0"/>
              <a:pPr>
                <a:defRPr/>
              </a:pPr>
              <a:t>43</a:t>
            </a:fld>
            <a:endParaRPr lang="en-US" dirty="0"/>
          </a:p>
        </p:txBody>
      </p:sp>
      <p:sp>
        <p:nvSpPr>
          <p:cNvPr id="4" name="Text Placeholder 3"/>
          <p:cNvSpPr>
            <a:spLocks noGrp="1"/>
          </p:cNvSpPr>
          <p:nvPr>
            <p:ph type="body" sz="quarter" idx="11"/>
          </p:nvPr>
        </p:nvSpPr>
        <p:spPr>
          <a:xfrm>
            <a:off x="376239" y="1195754"/>
            <a:ext cx="8267700" cy="147271"/>
          </a:xfrm>
        </p:spPr>
        <p:txBody>
          <a:bodyPr/>
          <a:lstStyle/>
          <a:p>
            <a:pPr marL="342900" indent="-342900">
              <a:buClrTx/>
              <a:buFont typeface="Arial" pitchFamily="34" charset="0"/>
              <a:buChar char="•"/>
            </a:pPr>
            <a:endParaRPr lang="en-AU" dirty="0" smtClean="0"/>
          </a:p>
          <a:p>
            <a:pPr marL="342900" indent="-342900">
              <a:buClrTx/>
              <a:buFont typeface="Arial" pitchFamily="34" charset="0"/>
              <a:buChar char="•"/>
            </a:pPr>
            <a:r>
              <a:rPr lang="en-AU" dirty="0" smtClean="0"/>
              <a:t>Convey your interest and motivation to work in the company and/or role</a:t>
            </a:r>
          </a:p>
          <a:p>
            <a:pPr marL="342900" indent="-342900">
              <a:buClrTx/>
              <a:buFont typeface="Arial" pitchFamily="34" charset="0"/>
              <a:buChar char="•"/>
            </a:pPr>
            <a:endParaRPr lang="en-AU" dirty="0" smtClean="0"/>
          </a:p>
          <a:p>
            <a:pPr marL="342900" indent="-342900">
              <a:buClrTx/>
              <a:buFont typeface="Arial" pitchFamily="34" charset="0"/>
              <a:buChar char="•"/>
            </a:pPr>
            <a:r>
              <a:rPr lang="en-AU" dirty="0" smtClean="0"/>
              <a:t>Connect your qualifications to the company's goals</a:t>
            </a:r>
          </a:p>
          <a:p>
            <a:pPr marL="342900" indent="-342900">
              <a:buClrTx/>
              <a:buFont typeface="Arial" pitchFamily="34" charset="0"/>
              <a:buChar char="•"/>
            </a:pPr>
            <a:endParaRPr lang="en-AU" dirty="0" smtClean="0"/>
          </a:p>
          <a:p>
            <a:pPr marL="342900" indent="-342900">
              <a:buClrTx/>
              <a:buFont typeface="Arial" pitchFamily="34" charset="0"/>
              <a:buChar char="•"/>
            </a:pPr>
            <a:r>
              <a:rPr lang="en-AU" dirty="0" smtClean="0"/>
              <a:t>Indicate your value proposition to the organisation</a:t>
            </a:r>
          </a:p>
          <a:p>
            <a:pPr marL="342900" indent="-342900">
              <a:buClrTx/>
              <a:buFont typeface="Arial" pitchFamily="34" charset="0"/>
              <a:buChar char="•"/>
            </a:pPr>
            <a:endParaRPr lang="en-AU" dirty="0" smtClean="0"/>
          </a:p>
          <a:p>
            <a:pPr marL="342900" indent="-342900">
              <a:buClrTx/>
              <a:buFont typeface="Arial" pitchFamily="34" charset="0"/>
              <a:buChar char="•"/>
            </a:pPr>
            <a:r>
              <a:rPr lang="en-AU" dirty="0" smtClean="0"/>
              <a:t>Encourage the reader to learn more about you in your résumé</a:t>
            </a:r>
            <a:endParaRPr lang="en-AU" dirty="0"/>
          </a:p>
        </p:txBody>
      </p:sp>
    </p:spTree>
    <p:extLst>
      <p:ext uri="{BB962C8B-B14F-4D97-AF65-F5344CB8AC3E}">
        <p14:creationId xmlns:p14="http://schemas.microsoft.com/office/powerpoint/2010/main" val="220862417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smtClean="0">
                <a:solidFill>
                  <a:srgbClr val="FF0000"/>
                </a:solidFill>
              </a:rPr>
              <a:t>Cover emails</a:t>
            </a:r>
            <a:endParaRPr lang="en-AU" sz="2800" b="1" dirty="0">
              <a:solidFill>
                <a:srgbClr val="FF0000"/>
              </a:solidFill>
            </a:endParaRPr>
          </a:p>
        </p:txBody>
      </p:sp>
      <p:sp>
        <p:nvSpPr>
          <p:cNvPr id="3" name="Slide Number Placeholder 2"/>
          <p:cNvSpPr>
            <a:spLocks noGrp="1"/>
          </p:cNvSpPr>
          <p:nvPr>
            <p:ph type="sldNum" sz="quarter" idx="10"/>
          </p:nvPr>
        </p:nvSpPr>
        <p:spPr/>
        <p:txBody>
          <a:bodyPr/>
          <a:lstStyle/>
          <a:p>
            <a:pPr>
              <a:defRPr/>
            </a:pPr>
            <a:fld id="{02AEB0F0-5540-4FE2-9628-2CB6653FEAB5}" type="slidenum">
              <a:rPr lang="en-US" smtClean="0"/>
              <a:pPr>
                <a:defRPr/>
              </a:pPr>
              <a:t>44</a:t>
            </a:fld>
            <a:endParaRPr lang="en-US" dirty="0"/>
          </a:p>
        </p:txBody>
      </p:sp>
      <p:sp>
        <p:nvSpPr>
          <p:cNvPr id="4" name="Text Placeholder 3"/>
          <p:cNvSpPr>
            <a:spLocks noGrp="1"/>
          </p:cNvSpPr>
          <p:nvPr>
            <p:ph type="body" sz="quarter" idx="11"/>
          </p:nvPr>
        </p:nvSpPr>
        <p:spPr/>
        <p:txBody>
          <a:bodyPr/>
          <a:lstStyle/>
          <a:p>
            <a:pPr marL="0" indent="0"/>
            <a:r>
              <a:rPr lang="en-AU" dirty="0" smtClean="0"/>
              <a:t>Most applications are submitted via email also require a short cover email</a:t>
            </a:r>
          </a:p>
          <a:p>
            <a:pPr marL="0" indent="0"/>
            <a:endParaRPr lang="en-AU" dirty="0"/>
          </a:p>
          <a:p>
            <a:pPr marL="0" indent="0"/>
            <a:r>
              <a:rPr lang="en-AU" dirty="0" smtClean="0">
                <a:solidFill>
                  <a:srgbClr val="FF0000"/>
                </a:solidFill>
              </a:rPr>
              <a:t>Tips</a:t>
            </a:r>
          </a:p>
          <a:p>
            <a:pPr marL="342900" indent="-342900">
              <a:buClrTx/>
              <a:buFont typeface="Wingdings" panose="05000000000000000000" pitchFamily="2" charset="2"/>
              <a:buChar char="§"/>
            </a:pPr>
            <a:r>
              <a:rPr lang="en-AU" dirty="0" smtClean="0"/>
              <a:t>Mention the job title and reference number</a:t>
            </a:r>
          </a:p>
          <a:p>
            <a:pPr marL="342900" indent="-342900">
              <a:buClrTx/>
              <a:buFont typeface="Wingdings" panose="05000000000000000000" pitchFamily="2" charset="2"/>
              <a:buChar char="§"/>
            </a:pPr>
            <a:r>
              <a:rPr lang="en-AU" dirty="0" smtClean="0"/>
              <a:t>Express interest in the position highlighting that you possess relevant qualifications and experience</a:t>
            </a:r>
          </a:p>
          <a:p>
            <a:pPr marL="342900" indent="-342900">
              <a:buClrTx/>
              <a:buFont typeface="Wingdings" panose="05000000000000000000" pitchFamily="2" charset="2"/>
              <a:buChar char="§"/>
            </a:pPr>
            <a:r>
              <a:rPr lang="en-AU" dirty="0" smtClean="0"/>
              <a:t>Refer to attached cover letter and resume</a:t>
            </a:r>
          </a:p>
          <a:p>
            <a:pPr marL="342900" indent="-342900">
              <a:buClrTx/>
              <a:buFont typeface="Wingdings" panose="05000000000000000000" pitchFamily="2" charset="2"/>
              <a:buChar char="§"/>
            </a:pPr>
            <a:r>
              <a:rPr lang="en-AU" dirty="0" smtClean="0"/>
              <a:t>Ensure your written expression, spelling and grammar are perfect – or the attachment will not get opened!</a:t>
            </a:r>
          </a:p>
          <a:p>
            <a:pPr marL="0" indent="0"/>
            <a:endParaRPr lang="en-AU" dirty="0"/>
          </a:p>
          <a:p>
            <a:pPr marL="0" indent="0"/>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746" y="5265829"/>
            <a:ext cx="1400093" cy="131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52233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dirty="0" smtClean="0">
                <a:solidFill>
                  <a:srgbClr val="FF0000"/>
                </a:solidFill>
              </a:rPr>
              <a:t>Additional support</a:t>
            </a:r>
            <a:endParaRPr lang="en-AU" sz="2800" b="1" dirty="0">
              <a:solidFill>
                <a:srgbClr val="FF0000"/>
              </a:solidFill>
            </a:endParaRPr>
          </a:p>
        </p:txBody>
      </p:sp>
      <p:sp>
        <p:nvSpPr>
          <p:cNvPr id="3" name="Slide Number Placeholder 2"/>
          <p:cNvSpPr>
            <a:spLocks noGrp="1"/>
          </p:cNvSpPr>
          <p:nvPr>
            <p:ph type="sldNum" sz="quarter" idx="10"/>
          </p:nvPr>
        </p:nvSpPr>
        <p:spPr/>
        <p:txBody>
          <a:bodyPr/>
          <a:lstStyle/>
          <a:p>
            <a:pPr>
              <a:defRPr/>
            </a:pPr>
            <a:fld id="{02AEB0F0-5540-4FE2-9628-2CB6653FEAB5}" type="slidenum">
              <a:rPr lang="en-US" smtClean="0"/>
              <a:pPr>
                <a:defRPr/>
              </a:pPr>
              <a:t>45</a:t>
            </a:fld>
            <a:endParaRPr lang="en-US" dirty="0"/>
          </a:p>
        </p:txBody>
      </p:sp>
      <p:sp>
        <p:nvSpPr>
          <p:cNvPr id="4" name="Text Placeholder 3"/>
          <p:cNvSpPr>
            <a:spLocks noGrp="1"/>
          </p:cNvSpPr>
          <p:nvPr>
            <p:ph type="body" sz="quarter" idx="11"/>
          </p:nvPr>
        </p:nvSpPr>
        <p:spPr/>
        <p:txBody>
          <a:bodyPr/>
          <a:lstStyle/>
          <a:p>
            <a:pPr marL="0" indent="0"/>
            <a:r>
              <a:rPr lang="en-AU" dirty="0" smtClean="0"/>
              <a:t>Free resume &amp; cover letter checking service provided by Centre for Career Development</a:t>
            </a:r>
          </a:p>
          <a:p>
            <a:endParaRPr lang="en-AU" dirty="0"/>
          </a:p>
          <a:p>
            <a:pPr marL="0" indent="0"/>
            <a:r>
              <a:rPr lang="en-AU" dirty="0" smtClean="0"/>
              <a:t>Comprehensive handout and examples of resumes and cover letters</a:t>
            </a:r>
          </a:p>
          <a:p>
            <a:r>
              <a:rPr lang="en-AU" dirty="0" smtClean="0">
                <a:hlinkClick r:id="rId2"/>
              </a:rPr>
              <a:t>www.swin.edu.au/careers</a:t>
            </a:r>
            <a:r>
              <a:rPr lang="en-AU" dirty="0" smtClean="0"/>
              <a:t> </a:t>
            </a:r>
          </a:p>
          <a:p>
            <a:r>
              <a:rPr lang="en-AU" dirty="0" smtClean="0"/>
              <a:t> </a:t>
            </a:r>
            <a:endParaRPr lang="en-AU" dirty="0"/>
          </a:p>
        </p:txBody>
      </p:sp>
    </p:spTree>
    <p:extLst>
      <p:ext uri="{BB962C8B-B14F-4D97-AF65-F5344CB8AC3E}">
        <p14:creationId xmlns:p14="http://schemas.microsoft.com/office/powerpoint/2010/main" val="37857559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38" y="1459833"/>
            <a:ext cx="8393112" cy="4518692"/>
          </a:xfrm>
        </p:spPr>
        <p:txBody>
          <a:bodyPr/>
          <a:lstStyle/>
          <a:p>
            <a:pPr marL="0" indent="0">
              <a:buNone/>
            </a:pPr>
            <a:r>
              <a:rPr lang="en-AU" sz="3200" b="1" dirty="0" smtClean="0"/>
              <a:t>How long does it take for a recruiter to assess a resume?</a:t>
            </a:r>
          </a:p>
          <a:p>
            <a:pPr marL="0" indent="0">
              <a:buNone/>
            </a:pPr>
            <a:endParaRPr lang="en-AU" dirty="0" smtClean="0"/>
          </a:p>
          <a:p>
            <a:pPr marL="0" indent="0">
              <a:buNone/>
            </a:pPr>
            <a:r>
              <a:rPr lang="en-AU" dirty="0" smtClean="0"/>
              <a:t> Often less than </a:t>
            </a:r>
            <a:r>
              <a:rPr lang="en-AU" b="1" u="sng" dirty="0" smtClean="0"/>
              <a:t>20 seconds</a:t>
            </a:r>
          </a:p>
          <a:p>
            <a:pPr marL="0" indent="0">
              <a:buNone/>
            </a:pPr>
            <a:endParaRPr lang="en-AU" dirty="0"/>
          </a:p>
          <a:p>
            <a:pPr marL="0" indent="0">
              <a:buNone/>
            </a:pPr>
            <a:r>
              <a:rPr lang="en-AU" dirty="0" smtClean="0"/>
              <a:t> </a:t>
            </a:r>
            <a:r>
              <a:rPr lang="en-AU" sz="2800" b="1" dirty="0" smtClean="0">
                <a:solidFill>
                  <a:srgbClr val="FF0000"/>
                </a:solidFill>
              </a:rPr>
              <a:t>So what makes a good resume?</a:t>
            </a:r>
            <a:endParaRPr lang="en-AU" sz="2800" b="1" dirty="0">
              <a:solidFill>
                <a:srgbClr val="FF0000"/>
              </a:solidFill>
            </a:endParaRPr>
          </a:p>
        </p:txBody>
      </p:sp>
      <p:sp>
        <p:nvSpPr>
          <p:cNvPr id="5" name="Slide Number Placeholder 4"/>
          <p:cNvSpPr>
            <a:spLocks noGrp="1"/>
          </p:cNvSpPr>
          <p:nvPr>
            <p:ph type="sldNum" sz="quarter" idx="10"/>
          </p:nvPr>
        </p:nvSpPr>
        <p:spPr/>
        <p:txBody>
          <a:bodyPr/>
          <a:lstStyle/>
          <a:p>
            <a:pPr>
              <a:defRPr/>
            </a:pPr>
            <a:fld id="{C52BD5ED-70CB-4F14-8E50-A78FB37DCF66}" type="slidenum">
              <a:rPr lang="en-US"/>
              <a:pPr>
                <a:defRPr/>
              </a:pPr>
              <a:t>5</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73" y="221667"/>
            <a:ext cx="1582783" cy="9720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555" y="452638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4"/>
          <p:cNvSpPr>
            <a:spLocks noGrp="1"/>
          </p:cNvSpPr>
          <p:nvPr>
            <p:ph type="sldNum" sz="quarter" idx="10"/>
          </p:nvPr>
        </p:nvSpPr>
        <p:spPr>
          <a:noFill/>
        </p:spPr>
        <p:txBody>
          <a:bodyPr/>
          <a:lstStyle/>
          <a:p>
            <a:fld id="{45881481-F73F-4732-8BA8-238BD248BB66}" type="slidenum">
              <a:rPr lang="en-AU" smtClean="0">
                <a:latin typeface="Arial" pitchFamily="34" charset="0"/>
              </a:rPr>
              <a:pPr/>
              <a:t>6</a:t>
            </a:fld>
            <a:endParaRPr lang="en-AU" smtClean="0">
              <a:latin typeface="Arial" pitchFamily="34" charset="0"/>
            </a:endParaRPr>
          </a:p>
        </p:txBody>
      </p:sp>
      <p:sp>
        <p:nvSpPr>
          <p:cNvPr id="58372" name="Rectangle 2"/>
          <p:cNvSpPr>
            <a:spLocks noGrp="1" noChangeArrowheads="1"/>
          </p:cNvSpPr>
          <p:nvPr>
            <p:ph type="title"/>
          </p:nvPr>
        </p:nvSpPr>
        <p:spPr>
          <a:xfrm>
            <a:off x="417095" y="285751"/>
            <a:ext cx="6593305" cy="466724"/>
          </a:xfrm>
        </p:spPr>
        <p:txBody>
          <a:bodyPr/>
          <a:lstStyle/>
          <a:p>
            <a:pPr eaLnBrk="1" hangingPunct="1"/>
            <a:r>
              <a:rPr lang="en-AU" b="1" dirty="0" smtClean="0">
                <a:solidFill>
                  <a:srgbClr val="FF0000"/>
                </a:solidFill>
              </a:rPr>
              <a:t>What makes for a winning resume?</a:t>
            </a:r>
          </a:p>
        </p:txBody>
      </p:sp>
      <p:sp>
        <p:nvSpPr>
          <p:cNvPr id="2" name="Content Placeholder 1"/>
          <p:cNvSpPr>
            <a:spLocks noGrp="1"/>
          </p:cNvSpPr>
          <p:nvPr>
            <p:ph idx="1"/>
          </p:nvPr>
        </p:nvSpPr>
        <p:spPr>
          <a:xfrm>
            <a:off x="376238" y="1042738"/>
            <a:ext cx="4195762" cy="4935788"/>
          </a:xfrm>
        </p:spPr>
        <p:txBody>
          <a:bodyPr/>
          <a:lstStyle/>
          <a:p>
            <a:pPr marL="0" indent="0">
              <a:buNone/>
            </a:pPr>
            <a:r>
              <a:rPr lang="en-AU" b="1" dirty="0" smtClean="0">
                <a:solidFill>
                  <a:schemeClr val="bg1"/>
                </a:solidFill>
              </a:rPr>
              <a:t>   Content </a:t>
            </a:r>
          </a:p>
          <a:p>
            <a:pPr marL="0" indent="0">
              <a:buNone/>
            </a:pPr>
            <a:endParaRPr lang="en-AU" dirty="0">
              <a:solidFill>
                <a:schemeClr val="bg1"/>
              </a:solidFill>
            </a:endParaRPr>
          </a:p>
          <a:p>
            <a:r>
              <a:rPr lang="en-AU" dirty="0">
                <a:solidFill>
                  <a:schemeClr val="bg1"/>
                </a:solidFill>
              </a:rPr>
              <a:t>M</a:t>
            </a:r>
            <a:r>
              <a:rPr lang="en-AU" dirty="0" smtClean="0">
                <a:solidFill>
                  <a:schemeClr val="bg1"/>
                </a:solidFill>
              </a:rPr>
              <a:t>atches the requirements of the employer</a:t>
            </a:r>
          </a:p>
          <a:p>
            <a:pPr marL="0" indent="0">
              <a:buNone/>
            </a:pPr>
            <a:endParaRPr lang="en-AU" dirty="0" smtClean="0">
              <a:solidFill>
                <a:schemeClr val="bg1"/>
              </a:solidFill>
            </a:endParaRPr>
          </a:p>
          <a:p>
            <a:r>
              <a:rPr lang="en-US" dirty="0" smtClean="0">
                <a:solidFill>
                  <a:schemeClr val="bg1"/>
                </a:solidFill>
              </a:rPr>
              <a:t>Uses </a:t>
            </a:r>
            <a:r>
              <a:rPr lang="en-US" dirty="0">
                <a:solidFill>
                  <a:schemeClr val="bg1"/>
                </a:solidFill>
              </a:rPr>
              <a:t>short, clearly written phrases and paragraphs </a:t>
            </a:r>
            <a:r>
              <a:rPr lang="en-US" dirty="0" smtClean="0">
                <a:solidFill>
                  <a:schemeClr val="bg1"/>
                </a:solidFill>
              </a:rPr>
              <a:t>to demonstrate your skills &amp; experience </a:t>
            </a:r>
          </a:p>
          <a:p>
            <a:pPr marL="0" indent="0">
              <a:buNone/>
            </a:pPr>
            <a:r>
              <a:rPr lang="en-US" dirty="0">
                <a:solidFill>
                  <a:schemeClr val="bg1"/>
                </a:solidFill>
              </a:rPr>
              <a:t> </a:t>
            </a:r>
            <a:r>
              <a:rPr lang="en-US" dirty="0" smtClean="0">
                <a:solidFill>
                  <a:schemeClr val="bg1"/>
                </a:solidFill>
              </a:rPr>
              <a:t>    </a:t>
            </a:r>
            <a:endParaRPr lang="en-AU" dirty="0" smtClean="0">
              <a:solidFill>
                <a:schemeClr val="bg1"/>
              </a:solidFill>
            </a:endParaRPr>
          </a:p>
          <a:p>
            <a:endParaRPr lang="en-AU" dirty="0"/>
          </a:p>
          <a:p>
            <a:endParaRPr lang="en-AU" dirty="0"/>
          </a:p>
        </p:txBody>
      </p:sp>
      <p:sp>
        <p:nvSpPr>
          <p:cNvPr id="3" name="Content Placeholder 2"/>
          <p:cNvSpPr>
            <a:spLocks noGrp="1"/>
          </p:cNvSpPr>
          <p:nvPr>
            <p:ph idx="11"/>
          </p:nvPr>
        </p:nvSpPr>
        <p:spPr>
          <a:xfrm>
            <a:off x="4948238" y="1006487"/>
            <a:ext cx="4195762" cy="4951830"/>
          </a:xfrm>
        </p:spPr>
        <p:txBody>
          <a:bodyPr/>
          <a:lstStyle/>
          <a:p>
            <a:pPr marL="0" indent="0">
              <a:buNone/>
            </a:pPr>
            <a:r>
              <a:rPr lang="en-AU" b="1" dirty="0" smtClean="0">
                <a:solidFill>
                  <a:schemeClr val="bg1"/>
                </a:solidFill>
              </a:rPr>
              <a:t>    Layout </a:t>
            </a:r>
          </a:p>
          <a:p>
            <a:pPr marL="0" indent="0">
              <a:buNone/>
            </a:pPr>
            <a:endParaRPr lang="en-AU" dirty="0">
              <a:solidFill>
                <a:schemeClr val="bg1"/>
              </a:solidFill>
            </a:endParaRPr>
          </a:p>
          <a:p>
            <a:r>
              <a:rPr lang="en-AU" dirty="0">
                <a:solidFill>
                  <a:schemeClr val="bg1"/>
                </a:solidFill>
              </a:rPr>
              <a:t>C</a:t>
            </a:r>
            <a:r>
              <a:rPr lang="en-AU" dirty="0" smtClean="0">
                <a:solidFill>
                  <a:schemeClr val="bg1"/>
                </a:solidFill>
              </a:rPr>
              <a:t>lear and easy to scan</a:t>
            </a:r>
          </a:p>
          <a:p>
            <a:endParaRPr lang="en-AU" dirty="0" smtClean="0">
              <a:solidFill>
                <a:schemeClr val="bg1"/>
              </a:solidFill>
            </a:endParaRPr>
          </a:p>
          <a:p>
            <a:r>
              <a:rPr lang="en-AU" dirty="0" smtClean="0">
                <a:solidFill>
                  <a:schemeClr val="bg1"/>
                </a:solidFill>
              </a:rPr>
              <a:t>Uncluttered </a:t>
            </a:r>
            <a:endParaRPr lang="en-AU" dirty="0">
              <a:solidFill>
                <a:schemeClr val="bg1"/>
              </a:solidFill>
            </a:endParaRPr>
          </a:p>
          <a:p>
            <a:endParaRPr lang="en-US" dirty="0" smtClean="0">
              <a:solidFill>
                <a:schemeClr val="bg1"/>
              </a:solidFill>
            </a:endParaRPr>
          </a:p>
          <a:p>
            <a:r>
              <a:rPr lang="en-US" dirty="0" smtClean="0">
                <a:solidFill>
                  <a:schemeClr val="bg1"/>
                </a:solidFill>
              </a:rPr>
              <a:t>Appropriate format</a:t>
            </a:r>
          </a:p>
          <a:p>
            <a:endParaRPr lang="en-US" dirty="0" smtClean="0">
              <a:solidFill>
                <a:schemeClr val="bg1"/>
              </a:solidFill>
            </a:endParaRPr>
          </a:p>
          <a:p>
            <a:r>
              <a:rPr lang="en-US" dirty="0" smtClean="0">
                <a:solidFill>
                  <a:schemeClr val="bg1"/>
                </a:solidFill>
              </a:rPr>
              <a:t>Adequate </a:t>
            </a:r>
            <a:r>
              <a:rPr lang="en-US" dirty="0">
                <a:solidFill>
                  <a:schemeClr val="bg1"/>
                </a:solidFill>
              </a:rPr>
              <a:t>margins </a:t>
            </a:r>
            <a:r>
              <a:rPr lang="en-US" dirty="0" smtClean="0">
                <a:solidFill>
                  <a:schemeClr val="bg1"/>
                </a:solidFill>
              </a:rPr>
              <a:t>and whitespace </a:t>
            </a:r>
            <a:r>
              <a:rPr lang="en-US" dirty="0"/>
              <a:t>white space</a:t>
            </a:r>
          </a:p>
          <a:p>
            <a:pPr marL="0" indent="0">
              <a:buNone/>
            </a:pPr>
            <a:endParaRPr lang="en-AU" dirty="0"/>
          </a:p>
          <a:p>
            <a:pPr marL="0" indent="0">
              <a:buNone/>
            </a:pPr>
            <a:endParaRPr lang="en-A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218" y="5202402"/>
            <a:ext cx="195353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405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FF0000"/>
                </a:solidFill>
              </a:rPr>
              <a:t>R</a:t>
            </a:r>
            <a:r>
              <a:rPr lang="en-US" b="1" dirty="0">
                <a:solidFill>
                  <a:srgbClr val="FF0000"/>
                </a:solidFill>
              </a:rPr>
              <a:t>e</a:t>
            </a:r>
            <a:r>
              <a:rPr lang="en-AU" b="1" dirty="0">
                <a:solidFill>
                  <a:srgbClr val="FF0000"/>
                </a:solidFill>
              </a:rPr>
              <a:t>sum</a:t>
            </a:r>
            <a:r>
              <a:rPr lang="en-US" b="1" dirty="0">
                <a:solidFill>
                  <a:srgbClr val="FF0000"/>
                </a:solidFill>
              </a:rPr>
              <a:t>e</a:t>
            </a:r>
            <a:r>
              <a:rPr lang="en-AU" b="1" dirty="0">
                <a:solidFill>
                  <a:srgbClr val="FF0000"/>
                </a:solidFill>
              </a:rPr>
              <a:t> </a:t>
            </a:r>
            <a:r>
              <a:rPr lang="en-AU" b="1" dirty="0" smtClean="0">
                <a:solidFill>
                  <a:srgbClr val="FF0000"/>
                </a:solidFill>
              </a:rPr>
              <a:t>layout </a:t>
            </a:r>
            <a:r>
              <a:rPr lang="en-AU" b="1" dirty="0">
                <a:solidFill>
                  <a:srgbClr val="FF0000"/>
                </a:solidFill>
              </a:rPr>
              <a:t>/ </a:t>
            </a:r>
            <a:r>
              <a:rPr lang="en-AU" b="1" dirty="0" smtClean="0">
                <a:solidFill>
                  <a:srgbClr val="FF0000"/>
                </a:solidFill>
              </a:rPr>
              <a:t>presentation</a:t>
            </a:r>
            <a:r>
              <a:rPr lang="en-AU" dirty="0">
                <a:solidFill>
                  <a:srgbClr val="FF0000"/>
                </a:solidFill>
              </a:rPr>
              <a:t/>
            </a:r>
            <a:br>
              <a:rPr lang="en-AU" dirty="0">
                <a:solidFill>
                  <a:srgbClr val="FF0000"/>
                </a:solidFill>
              </a:rPr>
            </a:br>
            <a:endParaRPr lang="en-AU" dirty="0"/>
          </a:p>
        </p:txBody>
      </p:sp>
      <p:sp>
        <p:nvSpPr>
          <p:cNvPr id="3" name="Content Placeholder 2"/>
          <p:cNvSpPr>
            <a:spLocks noGrp="1"/>
          </p:cNvSpPr>
          <p:nvPr>
            <p:ph idx="1"/>
          </p:nvPr>
        </p:nvSpPr>
        <p:spPr>
          <a:xfrm>
            <a:off x="0" y="1187533"/>
            <a:ext cx="8921317" cy="5159128"/>
          </a:xfrm>
        </p:spPr>
        <p:txBody>
          <a:bodyPr/>
          <a:lstStyle/>
          <a:p>
            <a:pPr marL="457200" indent="-457200">
              <a:lnSpc>
                <a:spcPct val="80000"/>
              </a:lnSpc>
            </a:pPr>
            <a:r>
              <a:rPr lang="en-AU" sz="2000" dirty="0" smtClean="0"/>
              <a:t>Make the r</a:t>
            </a:r>
            <a:r>
              <a:rPr lang="en-US" sz="2000" dirty="0" smtClean="0"/>
              <a:t>é</a:t>
            </a:r>
            <a:r>
              <a:rPr lang="en-AU" sz="2000" dirty="0" smtClean="0"/>
              <a:t>sum</a:t>
            </a:r>
            <a:r>
              <a:rPr lang="en-US" sz="2000" dirty="0" smtClean="0"/>
              <a:t>é</a:t>
            </a:r>
            <a:r>
              <a:rPr lang="en-AU" sz="2000" dirty="0" smtClean="0"/>
              <a:t> as simple and easy to read as </a:t>
            </a:r>
            <a:r>
              <a:rPr lang="en-AU" sz="2000" dirty="0" smtClean="0"/>
              <a:t>possible</a:t>
            </a:r>
            <a:endParaRPr lang="en-AU" sz="2000" dirty="0" smtClean="0"/>
          </a:p>
          <a:p>
            <a:pPr marL="457200" indent="-457200">
              <a:lnSpc>
                <a:spcPct val="80000"/>
              </a:lnSpc>
            </a:pPr>
            <a:r>
              <a:rPr lang="en-US" sz="2000" dirty="0" smtClean="0"/>
              <a:t>Consider type styles and font size </a:t>
            </a:r>
            <a:r>
              <a:rPr lang="en-US" sz="2000" dirty="0" smtClean="0">
                <a:latin typeface="Times New Roman" pitchFamily="18" charset="0"/>
              </a:rPr>
              <a:t>(eg Times New Roman, 12</a:t>
            </a:r>
            <a:r>
              <a:rPr lang="en-US" sz="2000" dirty="0" smtClean="0">
                <a:latin typeface="Times New Roman" pitchFamily="18" charset="0"/>
              </a:rPr>
              <a:t>)</a:t>
            </a:r>
            <a:endParaRPr lang="en-US" sz="2000" dirty="0" smtClean="0">
              <a:latin typeface="Times New Roman" pitchFamily="18" charset="0"/>
            </a:endParaRPr>
          </a:p>
          <a:p>
            <a:pPr marL="457200" indent="-457200">
              <a:lnSpc>
                <a:spcPct val="80000"/>
              </a:lnSpc>
            </a:pPr>
            <a:r>
              <a:rPr lang="en-US" sz="2000" dirty="0" smtClean="0"/>
              <a:t>Avoid </a:t>
            </a:r>
            <a:r>
              <a:rPr lang="en-US" sz="2000" dirty="0" smtClean="0">
                <a:latin typeface="Blackadder ITC" pitchFamily="82" charset="0"/>
              </a:rPr>
              <a:t>font</a:t>
            </a:r>
            <a:r>
              <a:rPr lang="en-US" sz="2000" dirty="0" smtClean="0"/>
              <a:t> </a:t>
            </a:r>
            <a:r>
              <a:rPr lang="en-US" sz="2000" dirty="0" smtClean="0">
                <a:latin typeface="Bauhaus 93" pitchFamily="82" charset="0"/>
              </a:rPr>
              <a:t>mania</a:t>
            </a:r>
            <a:r>
              <a:rPr lang="en-US" sz="2000" dirty="0" smtClean="0"/>
              <a:t> - u</a:t>
            </a:r>
            <a:r>
              <a:rPr lang="en-AU" sz="2000" dirty="0" smtClean="0"/>
              <a:t>se only one plain font – </a:t>
            </a:r>
            <a:r>
              <a:rPr lang="en-AU" sz="2000" dirty="0" smtClean="0">
                <a:latin typeface="Arial" charset="0"/>
              </a:rPr>
              <a:t>Arial</a:t>
            </a:r>
            <a:r>
              <a:rPr lang="en-AU" sz="2000" dirty="0" smtClean="0"/>
              <a:t> or </a:t>
            </a:r>
            <a:r>
              <a:rPr lang="en-AU" sz="2000" dirty="0" smtClean="0">
                <a:latin typeface="Times New Roman" pitchFamily="18" charset="0"/>
              </a:rPr>
              <a:t>Times New Roman </a:t>
            </a:r>
            <a:r>
              <a:rPr lang="en-AU" sz="2000" dirty="0" smtClean="0"/>
              <a:t>set at 11 or 12 point in </a:t>
            </a:r>
            <a:r>
              <a:rPr lang="en-AU" sz="2000" dirty="0" smtClean="0"/>
              <a:t>size</a:t>
            </a:r>
            <a:endParaRPr lang="en-AU" sz="2000" dirty="0" smtClean="0"/>
          </a:p>
          <a:p>
            <a:pPr marL="457200" indent="-457200">
              <a:lnSpc>
                <a:spcPct val="80000"/>
              </a:lnSpc>
            </a:pPr>
            <a:r>
              <a:rPr lang="en-US" sz="2000" dirty="0" smtClean="0"/>
              <a:t>All indents are in alignment (use Tab &amp; indent settings NOT spacebar</a:t>
            </a:r>
            <a:r>
              <a:rPr lang="en-US" sz="2000" dirty="0" smtClean="0"/>
              <a:t>)</a:t>
            </a:r>
            <a:endParaRPr lang="en-US" sz="2000" dirty="0" smtClean="0"/>
          </a:p>
          <a:p>
            <a:pPr marL="457200" indent="-457200">
              <a:lnSpc>
                <a:spcPct val="80000"/>
              </a:lnSpc>
            </a:pPr>
            <a:r>
              <a:rPr lang="en-AU" sz="2000" dirty="0" smtClean="0"/>
              <a:t>Use bold / italics / boxes (borders) wisely </a:t>
            </a:r>
          </a:p>
          <a:p>
            <a:pPr marL="457200" indent="-457200">
              <a:lnSpc>
                <a:spcPct val="80000"/>
              </a:lnSpc>
            </a:pPr>
            <a:r>
              <a:rPr lang="en-AU" sz="2000" dirty="0" smtClean="0"/>
              <a:t>Avoid italics or underline as they don’t fax or scan into a database well</a:t>
            </a:r>
          </a:p>
          <a:p>
            <a:pPr marL="457200" indent="-457200">
              <a:lnSpc>
                <a:spcPct val="80000"/>
              </a:lnSpc>
            </a:pPr>
            <a:r>
              <a:rPr lang="en-AU" sz="2000" dirty="0" smtClean="0"/>
              <a:t>Don’t OVERCAPITALISE</a:t>
            </a:r>
          </a:p>
          <a:p>
            <a:pPr marL="457200" indent="-457200">
              <a:lnSpc>
                <a:spcPct val="80000"/>
              </a:lnSpc>
            </a:pPr>
            <a:r>
              <a:rPr lang="en-US" sz="2000" dirty="0" smtClean="0"/>
              <a:t>Use page breaks so lists and paragraphs are not split</a:t>
            </a:r>
          </a:p>
          <a:p>
            <a:endParaRPr lang="en-AU" dirty="0"/>
          </a:p>
        </p:txBody>
      </p:sp>
    </p:spTree>
    <p:extLst>
      <p:ext uri="{BB962C8B-B14F-4D97-AF65-F5344CB8AC3E}">
        <p14:creationId xmlns:p14="http://schemas.microsoft.com/office/powerpoint/2010/main" val="3119798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prstGeom prst="rect">
            <a:avLst/>
          </a:prstGeom>
        </p:spPr>
        <p:txBody>
          <a:bodyPr/>
          <a:lstStyle/>
          <a:p>
            <a:pPr marL="685800" indent="-685800" eaLnBrk="1" hangingPunct="1"/>
            <a:r>
              <a:rPr lang="en-AU" b="1" dirty="0" smtClean="0">
                <a:solidFill>
                  <a:srgbClr val="FF0000"/>
                </a:solidFill>
              </a:rPr>
              <a:t>Vital resume content</a:t>
            </a:r>
            <a:endParaRPr lang="en-US" b="1" dirty="0" smtClean="0">
              <a:solidFill>
                <a:srgbClr val="FF0000"/>
              </a:solidFill>
            </a:endParaRPr>
          </a:p>
        </p:txBody>
      </p:sp>
      <p:sp>
        <p:nvSpPr>
          <p:cNvPr id="102403" name="Rectangle 4"/>
          <p:cNvSpPr>
            <a:spLocks noGrp="1" noChangeArrowheads="1"/>
          </p:cNvSpPr>
          <p:nvPr>
            <p:ph type="body" sz="quarter" idx="11"/>
          </p:nvPr>
        </p:nvSpPr>
        <p:spPr>
          <a:prstGeom prst="rect">
            <a:avLst/>
          </a:prstGeom>
        </p:spPr>
        <p:txBody>
          <a:bodyPr/>
          <a:lstStyle/>
          <a:p>
            <a:pPr marL="0" indent="0" eaLnBrk="1" hangingPunct="1">
              <a:buClr>
                <a:srgbClr val="FF0000"/>
              </a:buClr>
              <a:buSzPct val="115000"/>
            </a:pPr>
            <a:endParaRPr lang="en-US" sz="2600" dirty="0" smtClean="0"/>
          </a:p>
          <a:p>
            <a:pPr marL="457200" indent="-457200" eaLnBrk="1" hangingPunct="1">
              <a:lnSpc>
                <a:spcPct val="100000"/>
              </a:lnSpc>
              <a:buClr>
                <a:srgbClr val="FF0000"/>
              </a:buClr>
              <a:buSzPct val="115000"/>
              <a:buFont typeface="Arial" pitchFamily="34" charset="0"/>
              <a:buChar char="•"/>
            </a:pPr>
            <a:r>
              <a:rPr lang="en-US" dirty="0"/>
              <a:t>T</a:t>
            </a:r>
            <a:r>
              <a:rPr lang="en-US" dirty="0" smtClean="0"/>
              <a:t>argeted to the requirements listed in the advertisement</a:t>
            </a:r>
          </a:p>
          <a:p>
            <a:pPr marL="457200" indent="-457200" eaLnBrk="1" hangingPunct="1">
              <a:lnSpc>
                <a:spcPct val="100000"/>
              </a:lnSpc>
              <a:buClr>
                <a:srgbClr val="FF0000"/>
              </a:buClr>
              <a:buSzPct val="115000"/>
              <a:buFont typeface="Arial" pitchFamily="34" charset="0"/>
              <a:buChar char="•"/>
            </a:pPr>
            <a:r>
              <a:rPr lang="en-US" dirty="0" smtClean="0"/>
              <a:t>Use of key words</a:t>
            </a:r>
          </a:p>
          <a:p>
            <a:pPr marL="457200" indent="-457200" eaLnBrk="1" hangingPunct="1">
              <a:lnSpc>
                <a:spcPct val="100000"/>
              </a:lnSpc>
              <a:buClr>
                <a:srgbClr val="FF0000"/>
              </a:buClr>
              <a:buSzPct val="115000"/>
              <a:buFont typeface="Arial" pitchFamily="34" charset="0"/>
              <a:buChar char="•"/>
            </a:pPr>
            <a:r>
              <a:rPr lang="en-US" dirty="0" smtClean="0"/>
              <a:t>Highlights the strengths of your brand</a:t>
            </a:r>
          </a:p>
          <a:p>
            <a:pPr marL="457200" indent="-457200" eaLnBrk="1" hangingPunct="1">
              <a:lnSpc>
                <a:spcPct val="100000"/>
              </a:lnSpc>
              <a:buClr>
                <a:srgbClr val="FF0000"/>
              </a:buClr>
              <a:buSzPct val="115000"/>
              <a:buFont typeface="Arial" pitchFamily="34" charset="0"/>
              <a:buChar char="•"/>
            </a:pPr>
            <a:r>
              <a:rPr lang="en-US" dirty="0" smtClean="0"/>
              <a:t>Tell a positive story</a:t>
            </a:r>
          </a:p>
          <a:p>
            <a:pPr marL="457200" indent="-457200" eaLnBrk="1" hangingPunct="1">
              <a:lnSpc>
                <a:spcPct val="100000"/>
              </a:lnSpc>
              <a:buClr>
                <a:srgbClr val="FF0000"/>
              </a:buClr>
              <a:buSzPct val="115000"/>
              <a:buFont typeface="Arial" pitchFamily="34" charset="0"/>
              <a:buChar char="•"/>
            </a:pPr>
            <a:r>
              <a:rPr lang="en-US" dirty="0" smtClean="0"/>
              <a:t>Achievement focused</a:t>
            </a:r>
          </a:p>
          <a:p>
            <a:pPr marL="457200" indent="-457200" eaLnBrk="1" hangingPunct="1">
              <a:lnSpc>
                <a:spcPct val="100000"/>
              </a:lnSpc>
              <a:buClr>
                <a:srgbClr val="FF0000"/>
              </a:buClr>
              <a:buSzPct val="115000"/>
              <a:buFont typeface="Arial" pitchFamily="34" charset="0"/>
              <a:buChar char="•"/>
            </a:pPr>
            <a:r>
              <a:rPr lang="en-US" dirty="0" smtClean="0"/>
              <a:t>Concise </a:t>
            </a:r>
          </a:p>
          <a:p>
            <a:pPr marL="457200" indent="-457200" eaLnBrk="1" hangingPunct="1">
              <a:lnSpc>
                <a:spcPct val="100000"/>
              </a:lnSpc>
              <a:buClr>
                <a:srgbClr val="FF0000"/>
              </a:buClr>
              <a:buSzPct val="115000"/>
              <a:buFont typeface="Arial" pitchFamily="34" charset="0"/>
              <a:buChar char="•"/>
            </a:pPr>
            <a:r>
              <a:rPr lang="en-US" dirty="0" smtClean="0"/>
              <a:t>Honest</a:t>
            </a:r>
          </a:p>
          <a:p>
            <a:pPr marL="0" indent="0" eaLnBrk="1" hangingPunct="1">
              <a:lnSpc>
                <a:spcPct val="100000"/>
              </a:lnSpc>
              <a:buClr>
                <a:srgbClr val="FF0000"/>
              </a:buClr>
              <a:buSzPct val="115000"/>
            </a:pPr>
            <a:endParaRPr lang="en-US" dirty="0" smtClean="0"/>
          </a:p>
          <a:p>
            <a:pPr marL="457200" indent="-457200" eaLnBrk="1" hangingPunct="1">
              <a:buClr>
                <a:srgbClr val="FF0000"/>
              </a:buClr>
              <a:buSzPct val="115000"/>
            </a:pPr>
            <a:endParaRPr lang="en-US" dirty="0" smtClean="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715" y="3772303"/>
            <a:ext cx="1900989" cy="179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150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2800" b="1" dirty="0" smtClean="0">
                <a:solidFill>
                  <a:srgbClr val="FF0000"/>
                </a:solidFill>
              </a:rPr>
              <a:t>It’s a crowded market!</a:t>
            </a:r>
            <a:endParaRPr lang="en-AU" sz="2800" b="1" dirty="0">
              <a:solidFill>
                <a:srgbClr val="FF0000"/>
              </a:solidFill>
            </a:endParaRPr>
          </a:p>
        </p:txBody>
      </p:sp>
      <p:sp>
        <p:nvSpPr>
          <p:cNvPr id="5" name="Slide Number Placeholder 4"/>
          <p:cNvSpPr>
            <a:spLocks noGrp="1"/>
          </p:cNvSpPr>
          <p:nvPr>
            <p:ph type="sldNum" sz="quarter" idx="10"/>
          </p:nvPr>
        </p:nvSpPr>
        <p:spPr>
          <a:prstGeom prst="rect">
            <a:avLst/>
          </a:prstGeom>
        </p:spPr>
        <p:txBody>
          <a:bodyPr/>
          <a:lstStyle/>
          <a:p>
            <a:r>
              <a:rPr lang="en-AU" dirty="0">
                <a:solidFill>
                  <a:srgbClr val="000000"/>
                </a:solidFill>
              </a:rPr>
              <a:t>Source: The Recruiters Lounge</a:t>
            </a:r>
          </a:p>
        </p:txBody>
      </p:sp>
      <p:graphicFrame>
        <p:nvGraphicFramePr>
          <p:cNvPr id="2" name="Diagram 1"/>
          <p:cNvGraphicFramePr/>
          <p:nvPr>
            <p:extLst>
              <p:ext uri="{D42A27DB-BD31-4B8C-83A1-F6EECF244321}">
                <p14:modId xmlns:p14="http://schemas.microsoft.com/office/powerpoint/2010/main" val="848726168"/>
              </p:ext>
            </p:extLst>
          </p:nvPr>
        </p:nvGraphicFramePr>
        <p:xfrm>
          <a:off x="376239" y="952500"/>
          <a:ext cx="8267700" cy="5474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642632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ession 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Grey201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Whi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Black201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Black201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Whi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Whi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Whi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Templa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Whi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rey201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st Grad Seminar Sem 2 2013 Career Transitions">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Whi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pla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Whi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ck201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Grey201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4. Red-Blk-No Crest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themeOverride>
</file>

<file path=ppt/theme/themeOverride2.xml><?xml version="1.0" encoding="utf-8"?>
<a:themeOverride xmlns:a="http://schemas.openxmlformats.org/drawingml/2006/main">
  <a:clrScheme name="2. Yel-Blk-Crest 2">
    <a:dk1>
      <a:srgbClr val="000000"/>
    </a:dk1>
    <a:lt1>
      <a:srgbClr val="FDB913"/>
    </a:lt1>
    <a:dk2>
      <a:srgbClr val="000000"/>
    </a:dk2>
    <a:lt2>
      <a:srgbClr val="808080"/>
    </a:lt2>
    <a:accent1>
      <a:srgbClr val="FFFFFF"/>
    </a:accent1>
    <a:accent2>
      <a:srgbClr val="9E260E"/>
    </a:accent2>
    <a:accent3>
      <a:srgbClr val="FED9AA"/>
    </a:accent3>
    <a:accent4>
      <a:srgbClr val="000000"/>
    </a:accent4>
    <a:accent5>
      <a:srgbClr val="FFFFFF"/>
    </a:accent5>
    <a:accent6>
      <a:srgbClr val="8F210C"/>
    </a:accent6>
    <a:hlink>
      <a:srgbClr val="ED1C2E"/>
    </a:hlink>
    <a:folHlink>
      <a:srgbClr val="CCCCCC"/>
    </a:folHlink>
  </a:clrScheme>
</a:themeOverride>
</file>

<file path=ppt/theme/themeOverride3.xml><?xml version="1.0" encoding="utf-8"?>
<a:themeOverride xmlns:a="http://schemas.openxmlformats.org/drawingml/2006/main">
  <a:clrScheme name="4. Red-Blk-No Crest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themeOverride>
</file>

<file path=ppt/theme/themeOverride4.xml><?xml version="1.0" encoding="utf-8"?>
<a:themeOverride xmlns:a="http://schemas.openxmlformats.org/drawingml/2006/main">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themeOverride>
</file>

<file path=ppt/theme/themeOverride5.xml><?xml version="1.0" encoding="utf-8"?>
<a:themeOverride xmlns:a="http://schemas.openxmlformats.org/drawingml/2006/main">
  <a:clrScheme name="4. Red-Blk-No Crest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themeOverride>
</file>

<file path=ppt/theme/themeOverride6.xml><?xml version="1.0" encoding="utf-8"?>
<a:themeOverride xmlns:a="http://schemas.openxmlformats.org/drawingml/2006/main">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themeOverride>
</file>

<file path=ppt/theme/themeOverride7.xml><?xml version="1.0" encoding="utf-8"?>
<a:themeOverride xmlns:a="http://schemas.openxmlformats.org/drawingml/2006/main">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themeOverride>
</file>

<file path=ppt/theme/themeOverride8.xml><?xml version="1.0" encoding="utf-8"?>
<a:themeOverride xmlns:a="http://schemas.openxmlformats.org/drawingml/2006/main">
  <a:clrScheme name="4. Red-Blk-No Crest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themeOverride>
</file>

<file path=docProps/app.xml><?xml version="1.0" encoding="utf-8"?>
<Properties xmlns="http://schemas.openxmlformats.org/officeDocument/2006/extended-properties" xmlns:vt="http://schemas.openxmlformats.org/officeDocument/2006/docPropsVTypes">
  <Template>Session 1</Template>
  <TotalTime>4300</TotalTime>
  <Words>4611</Words>
  <Application>Microsoft Office PowerPoint</Application>
  <PresentationFormat>On-screen Show (4:3)</PresentationFormat>
  <Paragraphs>641</Paragraphs>
  <Slides>45</Slides>
  <Notes>41</Notes>
  <HiddenSlides>0</HiddenSlides>
  <MMClips>0</MMClips>
  <ScaleCrop>false</ScaleCrop>
  <HeadingPairs>
    <vt:vector size="4" baseType="variant">
      <vt:variant>
        <vt:lpstr>Theme</vt:lpstr>
      </vt:variant>
      <vt:variant>
        <vt:i4>17</vt:i4>
      </vt:variant>
      <vt:variant>
        <vt:lpstr>Slide Titles</vt:lpstr>
      </vt:variant>
      <vt:variant>
        <vt:i4>45</vt:i4>
      </vt:variant>
    </vt:vector>
  </HeadingPairs>
  <TitlesOfParts>
    <vt:vector size="62" baseType="lpstr">
      <vt:lpstr>Session 1</vt:lpstr>
      <vt:lpstr>1_White2011</vt:lpstr>
      <vt:lpstr>1_Grey2011</vt:lpstr>
      <vt:lpstr>Post Grad Seminar Sem 2 2013 Career Transitions</vt:lpstr>
      <vt:lpstr>2_White2011</vt:lpstr>
      <vt:lpstr>Template2011</vt:lpstr>
      <vt:lpstr>3_White2011</vt:lpstr>
      <vt:lpstr>1_Black2011</vt:lpstr>
      <vt:lpstr>2_Grey2011</vt:lpstr>
      <vt:lpstr>3_Grey2011</vt:lpstr>
      <vt:lpstr>4_White2011</vt:lpstr>
      <vt:lpstr>2_Black2011</vt:lpstr>
      <vt:lpstr>3_Black2011</vt:lpstr>
      <vt:lpstr>5_White2011</vt:lpstr>
      <vt:lpstr>6_White2011</vt:lpstr>
      <vt:lpstr>7_White2011</vt:lpstr>
      <vt:lpstr>1_Template2011</vt:lpstr>
      <vt:lpstr>PowerPoint Presentation</vt:lpstr>
      <vt:lpstr>Tell your story to stand out from the crowd</vt:lpstr>
      <vt:lpstr>What is a resume?   </vt:lpstr>
      <vt:lpstr>Common mistakes in written graduate applications </vt:lpstr>
      <vt:lpstr>PowerPoint Presentation</vt:lpstr>
      <vt:lpstr>What makes for a winning resume?</vt:lpstr>
      <vt:lpstr>Resume layout / presentation </vt:lpstr>
      <vt:lpstr>Vital resume content</vt:lpstr>
      <vt:lpstr>It’s a crowded market!</vt:lpstr>
      <vt:lpstr>Recruiters often short list job applications  into three categories                Which pile will your story end up in? </vt:lpstr>
      <vt:lpstr>Resume Styles</vt:lpstr>
      <vt:lpstr>Being creative – what do you think?</vt:lpstr>
      <vt:lpstr>Resume builder &amp; example resumes </vt:lpstr>
      <vt:lpstr>Resume content – sample headings</vt:lpstr>
      <vt:lpstr>Resume content – irrelevant information</vt:lpstr>
      <vt:lpstr>Contact details</vt:lpstr>
      <vt:lpstr>Professional profile example</vt:lpstr>
      <vt:lpstr>Career objective example</vt:lpstr>
      <vt:lpstr>Education</vt:lpstr>
      <vt:lpstr>Related headings   </vt:lpstr>
      <vt:lpstr>PowerPoint Presentation</vt:lpstr>
      <vt:lpstr>Employment history</vt:lpstr>
      <vt:lpstr>Example of employment section</vt:lpstr>
      <vt:lpstr>Use of Achievements </vt:lpstr>
      <vt:lpstr>PowerPoint Presentation</vt:lpstr>
      <vt:lpstr>PowerPoint Presentation</vt:lpstr>
      <vt:lpstr>Skills summary</vt:lpstr>
      <vt:lpstr>Skills summary - example</vt:lpstr>
      <vt:lpstr>Skills Summary – cont’d</vt:lpstr>
      <vt:lpstr>Skills Summary – cont’d</vt:lpstr>
      <vt:lpstr>Interests</vt:lpstr>
      <vt:lpstr>Referees </vt:lpstr>
      <vt:lpstr>Resume case study ACTIVITY</vt:lpstr>
      <vt:lpstr>PowerPoint Presentation</vt:lpstr>
      <vt:lpstr>PowerPoint Presentation</vt:lpstr>
      <vt:lpstr> </vt:lpstr>
      <vt:lpstr>What is a cover letter? </vt:lpstr>
      <vt:lpstr>PowerPoint Presentation</vt:lpstr>
      <vt:lpstr>PowerPoint Presentation</vt:lpstr>
      <vt:lpstr>Cover letters - useful tips</vt:lpstr>
      <vt:lpstr>Cover letters - useful tips</vt:lpstr>
      <vt:lpstr>Common cover letter mistakes</vt:lpstr>
      <vt:lpstr>A well written cove letter will:   </vt:lpstr>
      <vt:lpstr>Cover emails</vt:lpstr>
      <vt:lpstr>Additional support</vt:lpstr>
    </vt:vector>
  </TitlesOfParts>
  <Company>Swinbune University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Doyle</dc:creator>
  <cp:lastModifiedBy>Olivia Doyle</cp:lastModifiedBy>
  <cp:revision>238</cp:revision>
  <cp:lastPrinted>2014-01-22T22:56:53Z</cp:lastPrinted>
  <dcterms:created xsi:type="dcterms:W3CDTF">2014-01-07T22:23:27Z</dcterms:created>
  <dcterms:modified xsi:type="dcterms:W3CDTF">2015-11-20T04:51:13Z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 ver">
    <vt:lpwstr>17</vt:lpwstr>
  </property>
  <property fmtid="{D5CDD505-2E9C-101B-9397-08002B2CF9AE}" pid="3" name="Word ver">
    <vt:lpwstr>2003</vt:lpwstr>
  </property>
</Properties>
</file>